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Default Extension="emf" ContentType="image/x-emf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217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160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236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17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132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04-29T21:05:42.4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32861 4057 0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53" Type="http://schemas.openxmlformats.org/officeDocument/2006/relationships/tags" Target="../tags/tag15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548.xml"/><Relationship Id="rId21" Type="http://schemas.openxmlformats.org/officeDocument/2006/relationships/tags" Target="../tags/tag1543.xml"/><Relationship Id="rId42" Type="http://schemas.openxmlformats.org/officeDocument/2006/relationships/tags" Target="../tags/tag1564.xml"/><Relationship Id="rId47" Type="http://schemas.openxmlformats.org/officeDocument/2006/relationships/tags" Target="../tags/tag1569.xml"/><Relationship Id="rId63" Type="http://schemas.openxmlformats.org/officeDocument/2006/relationships/tags" Target="../tags/tag1585.xml"/><Relationship Id="rId68" Type="http://schemas.openxmlformats.org/officeDocument/2006/relationships/tags" Target="../tags/tag1590.xml"/><Relationship Id="rId84" Type="http://schemas.openxmlformats.org/officeDocument/2006/relationships/tags" Target="../tags/tag1606.xml"/><Relationship Id="rId89" Type="http://schemas.openxmlformats.org/officeDocument/2006/relationships/tags" Target="../tags/tag1611.xml"/><Relationship Id="rId2" Type="http://schemas.openxmlformats.org/officeDocument/2006/relationships/tags" Target="../tags/tag1524.xml"/><Relationship Id="rId16" Type="http://schemas.openxmlformats.org/officeDocument/2006/relationships/tags" Target="../tags/tag1538.xml"/><Relationship Id="rId29" Type="http://schemas.openxmlformats.org/officeDocument/2006/relationships/tags" Target="../tags/tag1551.xml"/><Relationship Id="rId107" Type="http://schemas.openxmlformats.org/officeDocument/2006/relationships/tags" Target="../tags/tag1629.xml"/><Relationship Id="rId11" Type="http://schemas.openxmlformats.org/officeDocument/2006/relationships/tags" Target="../tags/tag1533.xml"/><Relationship Id="rId24" Type="http://schemas.openxmlformats.org/officeDocument/2006/relationships/tags" Target="../tags/tag1546.xml"/><Relationship Id="rId32" Type="http://schemas.openxmlformats.org/officeDocument/2006/relationships/tags" Target="../tags/tag1554.xml"/><Relationship Id="rId37" Type="http://schemas.openxmlformats.org/officeDocument/2006/relationships/tags" Target="../tags/tag1559.xml"/><Relationship Id="rId40" Type="http://schemas.openxmlformats.org/officeDocument/2006/relationships/tags" Target="../tags/tag1562.xml"/><Relationship Id="rId45" Type="http://schemas.openxmlformats.org/officeDocument/2006/relationships/tags" Target="../tags/tag1567.xml"/><Relationship Id="rId53" Type="http://schemas.openxmlformats.org/officeDocument/2006/relationships/tags" Target="../tags/tag1575.xml"/><Relationship Id="rId58" Type="http://schemas.openxmlformats.org/officeDocument/2006/relationships/tags" Target="../tags/tag1580.xml"/><Relationship Id="rId66" Type="http://schemas.openxmlformats.org/officeDocument/2006/relationships/tags" Target="../tags/tag1588.xml"/><Relationship Id="rId74" Type="http://schemas.openxmlformats.org/officeDocument/2006/relationships/tags" Target="../tags/tag1596.xml"/><Relationship Id="rId79" Type="http://schemas.openxmlformats.org/officeDocument/2006/relationships/tags" Target="../tags/tag1601.xml"/><Relationship Id="rId87" Type="http://schemas.openxmlformats.org/officeDocument/2006/relationships/tags" Target="../tags/tag1609.xml"/><Relationship Id="rId102" Type="http://schemas.openxmlformats.org/officeDocument/2006/relationships/tags" Target="../tags/tag1624.xml"/><Relationship Id="rId5" Type="http://schemas.openxmlformats.org/officeDocument/2006/relationships/tags" Target="../tags/tag1527.xml"/><Relationship Id="rId61" Type="http://schemas.openxmlformats.org/officeDocument/2006/relationships/tags" Target="../tags/tag1583.xml"/><Relationship Id="rId82" Type="http://schemas.openxmlformats.org/officeDocument/2006/relationships/tags" Target="../tags/tag1604.xml"/><Relationship Id="rId90" Type="http://schemas.openxmlformats.org/officeDocument/2006/relationships/tags" Target="../tags/tag1612.xml"/><Relationship Id="rId95" Type="http://schemas.openxmlformats.org/officeDocument/2006/relationships/tags" Target="../tags/tag1617.xml"/><Relationship Id="rId19" Type="http://schemas.openxmlformats.org/officeDocument/2006/relationships/tags" Target="../tags/tag1541.xml"/><Relationship Id="rId14" Type="http://schemas.openxmlformats.org/officeDocument/2006/relationships/tags" Target="../tags/tag1536.xml"/><Relationship Id="rId22" Type="http://schemas.openxmlformats.org/officeDocument/2006/relationships/tags" Target="../tags/tag1544.xml"/><Relationship Id="rId27" Type="http://schemas.openxmlformats.org/officeDocument/2006/relationships/tags" Target="../tags/tag1549.xml"/><Relationship Id="rId30" Type="http://schemas.openxmlformats.org/officeDocument/2006/relationships/tags" Target="../tags/tag1552.xml"/><Relationship Id="rId35" Type="http://schemas.openxmlformats.org/officeDocument/2006/relationships/tags" Target="../tags/tag1557.xml"/><Relationship Id="rId43" Type="http://schemas.openxmlformats.org/officeDocument/2006/relationships/tags" Target="../tags/tag1565.xml"/><Relationship Id="rId48" Type="http://schemas.openxmlformats.org/officeDocument/2006/relationships/tags" Target="../tags/tag1570.xml"/><Relationship Id="rId56" Type="http://schemas.openxmlformats.org/officeDocument/2006/relationships/tags" Target="../tags/tag1578.xml"/><Relationship Id="rId64" Type="http://schemas.openxmlformats.org/officeDocument/2006/relationships/tags" Target="../tags/tag1586.xml"/><Relationship Id="rId69" Type="http://schemas.openxmlformats.org/officeDocument/2006/relationships/tags" Target="../tags/tag1591.xml"/><Relationship Id="rId77" Type="http://schemas.openxmlformats.org/officeDocument/2006/relationships/tags" Target="../tags/tag1599.xml"/><Relationship Id="rId100" Type="http://schemas.openxmlformats.org/officeDocument/2006/relationships/tags" Target="../tags/tag1622.xml"/><Relationship Id="rId105" Type="http://schemas.openxmlformats.org/officeDocument/2006/relationships/tags" Target="../tags/tag1627.xml"/><Relationship Id="rId8" Type="http://schemas.openxmlformats.org/officeDocument/2006/relationships/tags" Target="../tags/tag1530.xml"/><Relationship Id="rId51" Type="http://schemas.openxmlformats.org/officeDocument/2006/relationships/tags" Target="../tags/tag1573.xml"/><Relationship Id="rId72" Type="http://schemas.openxmlformats.org/officeDocument/2006/relationships/tags" Target="../tags/tag1594.xml"/><Relationship Id="rId80" Type="http://schemas.openxmlformats.org/officeDocument/2006/relationships/tags" Target="../tags/tag1602.xml"/><Relationship Id="rId85" Type="http://schemas.openxmlformats.org/officeDocument/2006/relationships/tags" Target="../tags/tag1607.xml"/><Relationship Id="rId93" Type="http://schemas.openxmlformats.org/officeDocument/2006/relationships/tags" Target="../tags/tag1615.xml"/><Relationship Id="rId98" Type="http://schemas.openxmlformats.org/officeDocument/2006/relationships/tags" Target="../tags/tag1620.xml"/><Relationship Id="rId3" Type="http://schemas.openxmlformats.org/officeDocument/2006/relationships/tags" Target="../tags/tag1525.xml"/><Relationship Id="rId12" Type="http://schemas.openxmlformats.org/officeDocument/2006/relationships/tags" Target="../tags/tag1534.xml"/><Relationship Id="rId17" Type="http://schemas.openxmlformats.org/officeDocument/2006/relationships/tags" Target="../tags/tag1539.xml"/><Relationship Id="rId25" Type="http://schemas.openxmlformats.org/officeDocument/2006/relationships/tags" Target="../tags/tag1547.xml"/><Relationship Id="rId33" Type="http://schemas.openxmlformats.org/officeDocument/2006/relationships/tags" Target="../tags/tag1555.xml"/><Relationship Id="rId38" Type="http://schemas.openxmlformats.org/officeDocument/2006/relationships/tags" Target="../tags/tag1560.xml"/><Relationship Id="rId46" Type="http://schemas.openxmlformats.org/officeDocument/2006/relationships/tags" Target="../tags/tag1568.xml"/><Relationship Id="rId59" Type="http://schemas.openxmlformats.org/officeDocument/2006/relationships/tags" Target="../tags/tag1581.xml"/><Relationship Id="rId67" Type="http://schemas.openxmlformats.org/officeDocument/2006/relationships/tags" Target="../tags/tag1589.xml"/><Relationship Id="rId103" Type="http://schemas.openxmlformats.org/officeDocument/2006/relationships/tags" Target="../tags/tag1625.xml"/><Relationship Id="rId108" Type="http://schemas.openxmlformats.org/officeDocument/2006/relationships/tags" Target="../tags/tag1630.xml"/><Relationship Id="rId20" Type="http://schemas.openxmlformats.org/officeDocument/2006/relationships/tags" Target="../tags/tag1542.xml"/><Relationship Id="rId41" Type="http://schemas.openxmlformats.org/officeDocument/2006/relationships/tags" Target="../tags/tag1563.xml"/><Relationship Id="rId54" Type="http://schemas.openxmlformats.org/officeDocument/2006/relationships/tags" Target="../tags/tag1576.xml"/><Relationship Id="rId62" Type="http://schemas.openxmlformats.org/officeDocument/2006/relationships/tags" Target="../tags/tag1584.xml"/><Relationship Id="rId70" Type="http://schemas.openxmlformats.org/officeDocument/2006/relationships/tags" Target="../tags/tag1592.xml"/><Relationship Id="rId75" Type="http://schemas.openxmlformats.org/officeDocument/2006/relationships/tags" Target="../tags/tag1597.xml"/><Relationship Id="rId83" Type="http://schemas.openxmlformats.org/officeDocument/2006/relationships/tags" Target="../tags/tag1605.xml"/><Relationship Id="rId88" Type="http://schemas.openxmlformats.org/officeDocument/2006/relationships/tags" Target="../tags/tag1610.xml"/><Relationship Id="rId91" Type="http://schemas.openxmlformats.org/officeDocument/2006/relationships/tags" Target="../tags/tag1613.xml"/><Relationship Id="rId96" Type="http://schemas.openxmlformats.org/officeDocument/2006/relationships/tags" Target="../tags/tag1618.xml"/><Relationship Id="rId1" Type="http://schemas.openxmlformats.org/officeDocument/2006/relationships/tags" Target="../tags/tag1523.xml"/><Relationship Id="rId6" Type="http://schemas.openxmlformats.org/officeDocument/2006/relationships/tags" Target="../tags/tag1528.xml"/><Relationship Id="rId15" Type="http://schemas.openxmlformats.org/officeDocument/2006/relationships/tags" Target="../tags/tag1537.xml"/><Relationship Id="rId23" Type="http://schemas.openxmlformats.org/officeDocument/2006/relationships/tags" Target="../tags/tag1545.xml"/><Relationship Id="rId28" Type="http://schemas.openxmlformats.org/officeDocument/2006/relationships/tags" Target="../tags/tag1550.xml"/><Relationship Id="rId36" Type="http://schemas.openxmlformats.org/officeDocument/2006/relationships/tags" Target="../tags/tag1558.xml"/><Relationship Id="rId49" Type="http://schemas.openxmlformats.org/officeDocument/2006/relationships/tags" Target="../tags/tag1571.xml"/><Relationship Id="rId57" Type="http://schemas.openxmlformats.org/officeDocument/2006/relationships/tags" Target="../tags/tag1579.xml"/><Relationship Id="rId106" Type="http://schemas.openxmlformats.org/officeDocument/2006/relationships/tags" Target="../tags/tag1628.xml"/><Relationship Id="rId10" Type="http://schemas.openxmlformats.org/officeDocument/2006/relationships/tags" Target="../tags/tag1532.xml"/><Relationship Id="rId31" Type="http://schemas.openxmlformats.org/officeDocument/2006/relationships/tags" Target="../tags/tag1553.xml"/><Relationship Id="rId44" Type="http://schemas.openxmlformats.org/officeDocument/2006/relationships/tags" Target="../tags/tag1566.xml"/><Relationship Id="rId52" Type="http://schemas.openxmlformats.org/officeDocument/2006/relationships/tags" Target="../tags/tag1574.xml"/><Relationship Id="rId60" Type="http://schemas.openxmlformats.org/officeDocument/2006/relationships/tags" Target="../tags/tag1582.xml"/><Relationship Id="rId65" Type="http://schemas.openxmlformats.org/officeDocument/2006/relationships/tags" Target="../tags/tag1587.xml"/><Relationship Id="rId73" Type="http://schemas.openxmlformats.org/officeDocument/2006/relationships/tags" Target="../tags/tag1595.xml"/><Relationship Id="rId78" Type="http://schemas.openxmlformats.org/officeDocument/2006/relationships/tags" Target="../tags/tag1600.xml"/><Relationship Id="rId81" Type="http://schemas.openxmlformats.org/officeDocument/2006/relationships/tags" Target="../tags/tag1603.xml"/><Relationship Id="rId86" Type="http://schemas.openxmlformats.org/officeDocument/2006/relationships/tags" Target="../tags/tag1608.xml"/><Relationship Id="rId94" Type="http://schemas.openxmlformats.org/officeDocument/2006/relationships/tags" Target="../tags/tag1616.xml"/><Relationship Id="rId99" Type="http://schemas.openxmlformats.org/officeDocument/2006/relationships/tags" Target="../tags/tag1621.xml"/><Relationship Id="rId101" Type="http://schemas.openxmlformats.org/officeDocument/2006/relationships/tags" Target="../tags/tag1623.xml"/><Relationship Id="rId4" Type="http://schemas.openxmlformats.org/officeDocument/2006/relationships/tags" Target="../tags/tag1526.xml"/><Relationship Id="rId9" Type="http://schemas.openxmlformats.org/officeDocument/2006/relationships/tags" Target="../tags/tag1531.xml"/><Relationship Id="rId13" Type="http://schemas.openxmlformats.org/officeDocument/2006/relationships/tags" Target="../tags/tag1535.xml"/><Relationship Id="rId18" Type="http://schemas.openxmlformats.org/officeDocument/2006/relationships/tags" Target="../tags/tag1540.xml"/><Relationship Id="rId39" Type="http://schemas.openxmlformats.org/officeDocument/2006/relationships/tags" Target="../tags/tag1561.xml"/><Relationship Id="rId109" Type="http://schemas.openxmlformats.org/officeDocument/2006/relationships/slideLayout" Target="../slideLayouts/slideLayout1.xml"/><Relationship Id="rId34" Type="http://schemas.openxmlformats.org/officeDocument/2006/relationships/tags" Target="../tags/tag1556.xml"/><Relationship Id="rId50" Type="http://schemas.openxmlformats.org/officeDocument/2006/relationships/tags" Target="../tags/tag1572.xml"/><Relationship Id="rId55" Type="http://schemas.openxmlformats.org/officeDocument/2006/relationships/tags" Target="../tags/tag1577.xml"/><Relationship Id="rId76" Type="http://schemas.openxmlformats.org/officeDocument/2006/relationships/tags" Target="../tags/tag1598.xml"/><Relationship Id="rId97" Type="http://schemas.openxmlformats.org/officeDocument/2006/relationships/tags" Target="../tags/tag1619.xml"/><Relationship Id="rId104" Type="http://schemas.openxmlformats.org/officeDocument/2006/relationships/tags" Target="../tags/tag1626.xml"/><Relationship Id="rId7" Type="http://schemas.openxmlformats.org/officeDocument/2006/relationships/tags" Target="../tags/tag1529.xml"/><Relationship Id="rId71" Type="http://schemas.openxmlformats.org/officeDocument/2006/relationships/tags" Target="../tags/tag1593.xml"/><Relationship Id="rId92" Type="http://schemas.openxmlformats.org/officeDocument/2006/relationships/tags" Target="../tags/tag161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47.xml"/><Relationship Id="rId21" Type="http://schemas.openxmlformats.org/officeDocument/2006/relationships/tags" Target="../tags/tag1651.xml"/><Relationship Id="rId42" Type="http://schemas.openxmlformats.org/officeDocument/2006/relationships/tags" Target="../tags/tag1672.xml"/><Relationship Id="rId63" Type="http://schemas.openxmlformats.org/officeDocument/2006/relationships/tags" Target="../tags/tag1693.xml"/><Relationship Id="rId84" Type="http://schemas.openxmlformats.org/officeDocument/2006/relationships/tags" Target="../tags/tag1714.xml"/><Relationship Id="rId138" Type="http://schemas.openxmlformats.org/officeDocument/2006/relationships/tags" Target="../tags/tag1768.xml"/><Relationship Id="rId159" Type="http://schemas.openxmlformats.org/officeDocument/2006/relationships/tags" Target="../tags/tag1789.xml"/><Relationship Id="rId170" Type="http://schemas.openxmlformats.org/officeDocument/2006/relationships/tags" Target="../tags/tag1800.xml"/><Relationship Id="rId191" Type="http://schemas.openxmlformats.org/officeDocument/2006/relationships/tags" Target="../tags/tag1821.xml"/><Relationship Id="rId205" Type="http://schemas.openxmlformats.org/officeDocument/2006/relationships/tags" Target="../tags/tag1835.xml"/><Relationship Id="rId226" Type="http://schemas.openxmlformats.org/officeDocument/2006/relationships/tags" Target="../tags/tag1856.xml"/><Relationship Id="rId107" Type="http://schemas.openxmlformats.org/officeDocument/2006/relationships/tags" Target="../tags/tag1737.xml"/><Relationship Id="rId11" Type="http://schemas.openxmlformats.org/officeDocument/2006/relationships/tags" Target="../tags/tag1641.xml"/><Relationship Id="rId32" Type="http://schemas.openxmlformats.org/officeDocument/2006/relationships/tags" Target="../tags/tag1662.xml"/><Relationship Id="rId53" Type="http://schemas.openxmlformats.org/officeDocument/2006/relationships/tags" Target="../tags/tag1683.xml"/><Relationship Id="rId74" Type="http://schemas.openxmlformats.org/officeDocument/2006/relationships/tags" Target="../tags/tag1704.xml"/><Relationship Id="rId128" Type="http://schemas.openxmlformats.org/officeDocument/2006/relationships/tags" Target="../tags/tag1758.xml"/><Relationship Id="rId149" Type="http://schemas.openxmlformats.org/officeDocument/2006/relationships/tags" Target="../tags/tag1779.xml"/><Relationship Id="rId5" Type="http://schemas.openxmlformats.org/officeDocument/2006/relationships/tags" Target="../tags/tag1635.xml"/><Relationship Id="rId95" Type="http://schemas.openxmlformats.org/officeDocument/2006/relationships/tags" Target="../tags/tag1725.xml"/><Relationship Id="rId160" Type="http://schemas.openxmlformats.org/officeDocument/2006/relationships/tags" Target="../tags/tag1790.xml"/><Relationship Id="rId181" Type="http://schemas.openxmlformats.org/officeDocument/2006/relationships/tags" Target="../tags/tag1811.xml"/><Relationship Id="rId216" Type="http://schemas.openxmlformats.org/officeDocument/2006/relationships/tags" Target="../tags/tag1846.xml"/><Relationship Id="rId211" Type="http://schemas.openxmlformats.org/officeDocument/2006/relationships/tags" Target="../tags/tag1841.xml"/><Relationship Id="rId22" Type="http://schemas.openxmlformats.org/officeDocument/2006/relationships/tags" Target="../tags/tag1652.xml"/><Relationship Id="rId27" Type="http://schemas.openxmlformats.org/officeDocument/2006/relationships/tags" Target="../tags/tag1657.xml"/><Relationship Id="rId43" Type="http://schemas.openxmlformats.org/officeDocument/2006/relationships/tags" Target="../tags/tag1673.xml"/><Relationship Id="rId48" Type="http://schemas.openxmlformats.org/officeDocument/2006/relationships/tags" Target="../tags/tag1678.xml"/><Relationship Id="rId64" Type="http://schemas.openxmlformats.org/officeDocument/2006/relationships/tags" Target="../tags/tag1694.xml"/><Relationship Id="rId69" Type="http://schemas.openxmlformats.org/officeDocument/2006/relationships/tags" Target="../tags/tag1699.xml"/><Relationship Id="rId113" Type="http://schemas.openxmlformats.org/officeDocument/2006/relationships/tags" Target="../tags/tag1743.xml"/><Relationship Id="rId118" Type="http://schemas.openxmlformats.org/officeDocument/2006/relationships/tags" Target="../tags/tag1748.xml"/><Relationship Id="rId134" Type="http://schemas.openxmlformats.org/officeDocument/2006/relationships/tags" Target="../tags/tag1764.xml"/><Relationship Id="rId139" Type="http://schemas.openxmlformats.org/officeDocument/2006/relationships/tags" Target="../tags/tag1769.xml"/><Relationship Id="rId80" Type="http://schemas.openxmlformats.org/officeDocument/2006/relationships/tags" Target="../tags/tag1710.xml"/><Relationship Id="rId85" Type="http://schemas.openxmlformats.org/officeDocument/2006/relationships/tags" Target="../tags/tag1715.xml"/><Relationship Id="rId150" Type="http://schemas.openxmlformats.org/officeDocument/2006/relationships/tags" Target="../tags/tag1780.xml"/><Relationship Id="rId155" Type="http://schemas.openxmlformats.org/officeDocument/2006/relationships/tags" Target="../tags/tag1785.xml"/><Relationship Id="rId171" Type="http://schemas.openxmlformats.org/officeDocument/2006/relationships/tags" Target="../tags/tag1801.xml"/><Relationship Id="rId176" Type="http://schemas.openxmlformats.org/officeDocument/2006/relationships/tags" Target="../tags/tag1806.xml"/><Relationship Id="rId192" Type="http://schemas.openxmlformats.org/officeDocument/2006/relationships/tags" Target="../tags/tag1822.xml"/><Relationship Id="rId197" Type="http://schemas.openxmlformats.org/officeDocument/2006/relationships/tags" Target="../tags/tag1827.xml"/><Relationship Id="rId206" Type="http://schemas.openxmlformats.org/officeDocument/2006/relationships/tags" Target="../tags/tag1836.xml"/><Relationship Id="rId227" Type="http://schemas.openxmlformats.org/officeDocument/2006/relationships/tags" Target="../tags/tag1857.xml"/><Relationship Id="rId201" Type="http://schemas.openxmlformats.org/officeDocument/2006/relationships/tags" Target="../tags/tag1831.xml"/><Relationship Id="rId222" Type="http://schemas.openxmlformats.org/officeDocument/2006/relationships/tags" Target="../tags/tag1852.xml"/><Relationship Id="rId12" Type="http://schemas.openxmlformats.org/officeDocument/2006/relationships/tags" Target="../tags/tag1642.xml"/><Relationship Id="rId17" Type="http://schemas.openxmlformats.org/officeDocument/2006/relationships/tags" Target="../tags/tag1647.xml"/><Relationship Id="rId33" Type="http://schemas.openxmlformats.org/officeDocument/2006/relationships/tags" Target="../tags/tag1663.xml"/><Relationship Id="rId38" Type="http://schemas.openxmlformats.org/officeDocument/2006/relationships/tags" Target="../tags/tag1668.xml"/><Relationship Id="rId59" Type="http://schemas.openxmlformats.org/officeDocument/2006/relationships/tags" Target="../tags/tag1689.xml"/><Relationship Id="rId103" Type="http://schemas.openxmlformats.org/officeDocument/2006/relationships/tags" Target="../tags/tag1733.xml"/><Relationship Id="rId108" Type="http://schemas.openxmlformats.org/officeDocument/2006/relationships/tags" Target="../tags/tag1738.xml"/><Relationship Id="rId124" Type="http://schemas.openxmlformats.org/officeDocument/2006/relationships/tags" Target="../tags/tag1754.xml"/><Relationship Id="rId129" Type="http://schemas.openxmlformats.org/officeDocument/2006/relationships/tags" Target="../tags/tag1759.xml"/><Relationship Id="rId54" Type="http://schemas.openxmlformats.org/officeDocument/2006/relationships/tags" Target="../tags/tag1684.xml"/><Relationship Id="rId70" Type="http://schemas.openxmlformats.org/officeDocument/2006/relationships/tags" Target="../tags/tag1700.xml"/><Relationship Id="rId75" Type="http://schemas.openxmlformats.org/officeDocument/2006/relationships/tags" Target="../tags/tag1705.xml"/><Relationship Id="rId91" Type="http://schemas.openxmlformats.org/officeDocument/2006/relationships/tags" Target="../tags/tag1721.xml"/><Relationship Id="rId96" Type="http://schemas.openxmlformats.org/officeDocument/2006/relationships/tags" Target="../tags/tag1726.xml"/><Relationship Id="rId140" Type="http://schemas.openxmlformats.org/officeDocument/2006/relationships/tags" Target="../tags/tag1770.xml"/><Relationship Id="rId145" Type="http://schemas.openxmlformats.org/officeDocument/2006/relationships/tags" Target="../tags/tag1775.xml"/><Relationship Id="rId161" Type="http://schemas.openxmlformats.org/officeDocument/2006/relationships/tags" Target="../tags/tag1791.xml"/><Relationship Id="rId166" Type="http://schemas.openxmlformats.org/officeDocument/2006/relationships/tags" Target="../tags/tag1796.xml"/><Relationship Id="rId182" Type="http://schemas.openxmlformats.org/officeDocument/2006/relationships/tags" Target="../tags/tag1812.xml"/><Relationship Id="rId187" Type="http://schemas.openxmlformats.org/officeDocument/2006/relationships/tags" Target="../tags/tag1817.xml"/><Relationship Id="rId217" Type="http://schemas.openxmlformats.org/officeDocument/2006/relationships/tags" Target="../tags/tag1847.xml"/><Relationship Id="rId1" Type="http://schemas.openxmlformats.org/officeDocument/2006/relationships/tags" Target="../tags/tag1631.xml"/><Relationship Id="rId6" Type="http://schemas.openxmlformats.org/officeDocument/2006/relationships/tags" Target="../tags/tag1636.xml"/><Relationship Id="rId212" Type="http://schemas.openxmlformats.org/officeDocument/2006/relationships/tags" Target="../tags/tag1842.xml"/><Relationship Id="rId23" Type="http://schemas.openxmlformats.org/officeDocument/2006/relationships/tags" Target="../tags/tag1653.xml"/><Relationship Id="rId28" Type="http://schemas.openxmlformats.org/officeDocument/2006/relationships/tags" Target="../tags/tag1658.xml"/><Relationship Id="rId49" Type="http://schemas.openxmlformats.org/officeDocument/2006/relationships/tags" Target="../tags/tag1679.xml"/><Relationship Id="rId114" Type="http://schemas.openxmlformats.org/officeDocument/2006/relationships/tags" Target="../tags/tag1744.xml"/><Relationship Id="rId119" Type="http://schemas.openxmlformats.org/officeDocument/2006/relationships/tags" Target="../tags/tag1749.xml"/><Relationship Id="rId44" Type="http://schemas.openxmlformats.org/officeDocument/2006/relationships/tags" Target="../tags/tag1674.xml"/><Relationship Id="rId60" Type="http://schemas.openxmlformats.org/officeDocument/2006/relationships/tags" Target="../tags/tag1690.xml"/><Relationship Id="rId65" Type="http://schemas.openxmlformats.org/officeDocument/2006/relationships/tags" Target="../tags/tag1695.xml"/><Relationship Id="rId81" Type="http://schemas.openxmlformats.org/officeDocument/2006/relationships/tags" Target="../tags/tag1711.xml"/><Relationship Id="rId86" Type="http://schemas.openxmlformats.org/officeDocument/2006/relationships/tags" Target="../tags/tag1716.xml"/><Relationship Id="rId130" Type="http://schemas.openxmlformats.org/officeDocument/2006/relationships/tags" Target="../tags/tag1760.xml"/><Relationship Id="rId135" Type="http://schemas.openxmlformats.org/officeDocument/2006/relationships/tags" Target="../tags/tag1765.xml"/><Relationship Id="rId151" Type="http://schemas.openxmlformats.org/officeDocument/2006/relationships/tags" Target="../tags/tag1781.xml"/><Relationship Id="rId156" Type="http://schemas.openxmlformats.org/officeDocument/2006/relationships/tags" Target="../tags/tag1786.xml"/><Relationship Id="rId177" Type="http://schemas.openxmlformats.org/officeDocument/2006/relationships/tags" Target="../tags/tag1807.xml"/><Relationship Id="rId198" Type="http://schemas.openxmlformats.org/officeDocument/2006/relationships/tags" Target="../tags/tag1828.xml"/><Relationship Id="rId172" Type="http://schemas.openxmlformats.org/officeDocument/2006/relationships/tags" Target="../tags/tag1802.xml"/><Relationship Id="rId193" Type="http://schemas.openxmlformats.org/officeDocument/2006/relationships/tags" Target="../tags/tag1823.xml"/><Relationship Id="rId202" Type="http://schemas.openxmlformats.org/officeDocument/2006/relationships/tags" Target="../tags/tag1832.xml"/><Relationship Id="rId207" Type="http://schemas.openxmlformats.org/officeDocument/2006/relationships/tags" Target="../tags/tag1837.xml"/><Relationship Id="rId223" Type="http://schemas.openxmlformats.org/officeDocument/2006/relationships/tags" Target="../tags/tag1853.xml"/><Relationship Id="rId228" Type="http://schemas.openxmlformats.org/officeDocument/2006/relationships/slideLayout" Target="../slideLayouts/slideLayout1.xml"/><Relationship Id="rId13" Type="http://schemas.openxmlformats.org/officeDocument/2006/relationships/tags" Target="../tags/tag1643.xml"/><Relationship Id="rId18" Type="http://schemas.openxmlformats.org/officeDocument/2006/relationships/tags" Target="../tags/tag1648.xml"/><Relationship Id="rId39" Type="http://schemas.openxmlformats.org/officeDocument/2006/relationships/tags" Target="../tags/tag1669.xml"/><Relationship Id="rId109" Type="http://schemas.openxmlformats.org/officeDocument/2006/relationships/tags" Target="../tags/tag1739.xml"/><Relationship Id="rId34" Type="http://schemas.openxmlformats.org/officeDocument/2006/relationships/tags" Target="../tags/tag1664.xml"/><Relationship Id="rId50" Type="http://schemas.openxmlformats.org/officeDocument/2006/relationships/tags" Target="../tags/tag1680.xml"/><Relationship Id="rId55" Type="http://schemas.openxmlformats.org/officeDocument/2006/relationships/tags" Target="../tags/tag1685.xml"/><Relationship Id="rId76" Type="http://schemas.openxmlformats.org/officeDocument/2006/relationships/tags" Target="../tags/tag1706.xml"/><Relationship Id="rId97" Type="http://schemas.openxmlformats.org/officeDocument/2006/relationships/tags" Target="../tags/tag1727.xml"/><Relationship Id="rId104" Type="http://schemas.openxmlformats.org/officeDocument/2006/relationships/tags" Target="../tags/tag1734.xml"/><Relationship Id="rId120" Type="http://schemas.openxmlformats.org/officeDocument/2006/relationships/tags" Target="../tags/tag1750.xml"/><Relationship Id="rId125" Type="http://schemas.openxmlformats.org/officeDocument/2006/relationships/tags" Target="../tags/tag1755.xml"/><Relationship Id="rId141" Type="http://schemas.openxmlformats.org/officeDocument/2006/relationships/tags" Target="../tags/tag1771.xml"/><Relationship Id="rId146" Type="http://schemas.openxmlformats.org/officeDocument/2006/relationships/tags" Target="../tags/tag1776.xml"/><Relationship Id="rId167" Type="http://schemas.openxmlformats.org/officeDocument/2006/relationships/tags" Target="../tags/tag1797.xml"/><Relationship Id="rId188" Type="http://schemas.openxmlformats.org/officeDocument/2006/relationships/tags" Target="../tags/tag1818.xml"/><Relationship Id="rId7" Type="http://schemas.openxmlformats.org/officeDocument/2006/relationships/tags" Target="../tags/tag1637.xml"/><Relationship Id="rId71" Type="http://schemas.openxmlformats.org/officeDocument/2006/relationships/tags" Target="../tags/tag1701.xml"/><Relationship Id="rId92" Type="http://schemas.openxmlformats.org/officeDocument/2006/relationships/tags" Target="../tags/tag1722.xml"/><Relationship Id="rId162" Type="http://schemas.openxmlformats.org/officeDocument/2006/relationships/tags" Target="../tags/tag1792.xml"/><Relationship Id="rId183" Type="http://schemas.openxmlformats.org/officeDocument/2006/relationships/tags" Target="../tags/tag1813.xml"/><Relationship Id="rId213" Type="http://schemas.openxmlformats.org/officeDocument/2006/relationships/tags" Target="../tags/tag1843.xml"/><Relationship Id="rId218" Type="http://schemas.openxmlformats.org/officeDocument/2006/relationships/tags" Target="../tags/tag1848.xml"/><Relationship Id="rId2" Type="http://schemas.openxmlformats.org/officeDocument/2006/relationships/tags" Target="../tags/tag1632.xml"/><Relationship Id="rId29" Type="http://schemas.openxmlformats.org/officeDocument/2006/relationships/tags" Target="../tags/tag1659.xml"/><Relationship Id="rId24" Type="http://schemas.openxmlformats.org/officeDocument/2006/relationships/tags" Target="../tags/tag1654.xml"/><Relationship Id="rId40" Type="http://schemas.openxmlformats.org/officeDocument/2006/relationships/tags" Target="../tags/tag1670.xml"/><Relationship Id="rId45" Type="http://schemas.openxmlformats.org/officeDocument/2006/relationships/tags" Target="../tags/tag1675.xml"/><Relationship Id="rId66" Type="http://schemas.openxmlformats.org/officeDocument/2006/relationships/tags" Target="../tags/tag1696.xml"/><Relationship Id="rId87" Type="http://schemas.openxmlformats.org/officeDocument/2006/relationships/tags" Target="../tags/tag1717.xml"/><Relationship Id="rId110" Type="http://schemas.openxmlformats.org/officeDocument/2006/relationships/tags" Target="../tags/tag1740.xml"/><Relationship Id="rId115" Type="http://schemas.openxmlformats.org/officeDocument/2006/relationships/tags" Target="../tags/tag1745.xml"/><Relationship Id="rId131" Type="http://schemas.openxmlformats.org/officeDocument/2006/relationships/tags" Target="../tags/tag1761.xml"/><Relationship Id="rId136" Type="http://schemas.openxmlformats.org/officeDocument/2006/relationships/tags" Target="../tags/tag1766.xml"/><Relationship Id="rId157" Type="http://schemas.openxmlformats.org/officeDocument/2006/relationships/tags" Target="../tags/tag1787.xml"/><Relationship Id="rId178" Type="http://schemas.openxmlformats.org/officeDocument/2006/relationships/tags" Target="../tags/tag1808.xml"/><Relationship Id="rId61" Type="http://schemas.openxmlformats.org/officeDocument/2006/relationships/tags" Target="../tags/tag1691.xml"/><Relationship Id="rId82" Type="http://schemas.openxmlformats.org/officeDocument/2006/relationships/tags" Target="../tags/tag1712.xml"/><Relationship Id="rId152" Type="http://schemas.openxmlformats.org/officeDocument/2006/relationships/tags" Target="../tags/tag1782.xml"/><Relationship Id="rId173" Type="http://schemas.openxmlformats.org/officeDocument/2006/relationships/tags" Target="../tags/tag1803.xml"/><Relationship Id="rId194" Type="http://schemas.openxmlformats.org/officeDocument/2006/relationships/tags" Target="../tags/tag1824.xml"/><Relationship Id="rId199" Type="http://schemas.openxmlformats.org/officeDocument/2006/relationships/tags" Target="../tags/tag1829.xml"/><Relationship Id="rId203" Type="http://schemas.openxmlformats.org/officeDocument/2006/relationships/tags" Target="../tags/tag1833.xml"/><Relationship Id="rId208" Type="http://schemas.openxmlformats.org/officeDocument/2006/relationships/tags" Target="../tags/tag1838.xml"/><Relationship Id="rId19" Type="http://schemas.openxmlformats.org/officeDocument/2006/relationships/tags" Target="../tags/tag1649.xml"/><Relationship Id="rId224" Type="http://schemas.openxmlformats.org/officeDocument/2006/relationships/tags" Target="../tags/tag1854.xml"/><Relationship Id="rId14" Type="http://schemas.openxmlformats.org/officeDocument/2006/relationships/tags" Target="../tags/tag1644.xml"/><Relationship Id="rId30" Type="http://schemas.openxmlformats.org/officeDocument/2006/relationships/tags" Target="../tags/tag1660.xml"/><Relationship Id="rId35" Type="http://schemas.openxmlformats.org/officeDocument/2006/relationships/tags" Target="../tags/tag1665.xml"/><Relationship Id="rId56" Type="http://schemas.openxmlformats.org/officeDocument/2006/relationships/tags" Target="../tags/tag1686.xml"/><Relationship Id="rId77" Type="http://schemas.openxmlformats.org/officeDocument/2006/relationships/tags" Target="../tags/tag1707.xml"/><Relationship Id="rId100" Type="http://schemas.openxmlformats.org/officeDocument/2006/relationships/tags" Target="../tags/tag1730.xml"/><Relationship Id="rId105" Type="http://schemas.openxmlformats.org/officeDocument/2006/relationships/tags" Target="../tags/tag1735.xml"/><Relationship Id="rId126" Type="http://schemas.openxmlformats.org/officeDocument/2006/relationships/tags" Target="../tags/tag1756.xml"/><Relationship Id="rId147" Type="http://schemas.openxmlformats.org/officeDocument/2006/relationships/tags" Target="../tags/tag1777.xml"/><Relationship Id="rId168" Type="http://schemas.openxmlformats.org/officeDocument/2006/relationships/tags" Target="../tags/tag1798.xml"/><Relationship Id="rId8" Type="http://schemas.openxmlformats.org/officeDocument/2006/relationships/tags" Target="../tags/tag1638.xml"/><Relationship Id="rId51" Type="http://schemas.openxmlformats.org/officeDocument/2006/relationships/tags" Target="../tags/tag1681.xml"/><Relationship Id="rId72" Type="http://schemas.openxmlformats.org/officeDocument/2006/relationships/tags" Target="../tags/tag1702.xml"/><Relationship Id="rId93" Type="http://schemas.openxmlformats.org/officeDocument/2006/relationships/tags" Target="../tags/tag1723.xml"/><Relationship Id="rId98" Type="http://schemas.openxmlformats.org/officeDocument/2006/relationships/tags" Target="../tags/tag1728.xml"/><Relationship Id="rId121" Type="http://schemas.openxmlformats.org/officeDocument/2006/relationships/tags" Target="../tags/tag1751.xml"/><Relationship Id="rId142" Type="http://schemas.openxmlformats.org/officeDocument/2006/relationships/tags" Target="../tags/tag1772.xml"/><Relationship Id="rId163" Type="http://schemas.openxmlformats.org/officeDocument/2006/relationships/tags" Target="../tags/tag1793.xml"/><Relationship Id="rId184" Type="http://schemas.openxmlformats.org/officeDocument/2006/relationships/tags" Target="../tags/tag1814.xml"/><Relationship Id="rId189" Type="http://schemas.openxmlformats.org/officeDocument/2006/relationships/tags" Target="../tags/tag1819.xml"/><Relationship Id="rId219" Type="http://schemas.openxmlformats.org/officeDocument/2006/relationships/tags" Target="../tags/tag1849.xml"/><Relationship Id="rId3" Type="http://schemas.openxmlformats.org/officeDocument/2006/relationships/tags" Target="../tags/tag1633.xml"/><Relationship Id="rId214" Type="http://schemas.openxmlformats.org/officeDocument/2006/relationships/tags" Target="../tags/tag1844.xml"/><Relationship Id="rId25" Type="http://schemas.openxmlformats.org/officeDocument/2006/relationships/tags" Target="../tags/tag1655.xml"/><Relationship Id="rId46" Type="http://schemas.openxmlformats.org/officeDocument/2006/relationships/tags" Target="../tags/tag1676.xml"/><Relationship Id="rId67" Type="http://schemas.openxmlformats.org/officeDocument/2006/relationships/tags" Target="../tags/tag1697.xml"/><Relationship Id="rId116" Type="http://schemas.openxmlformats.org/officeDocument/2006/relationships/tags" Target="../tags/tag1746.xml"/><Relationship Id="rId137" Type="http://schemas.openxmlformats.org/officeDocument/2006/relationships/tags" Target="../tags/tag1767.xml"/><Relationship Id="rId158" Type="http://schemas.openxmlformats.org/officeDocument/2006/relationships/tags" Target="../tags/tag1788.xml"/><Relationship Id="rId20" Type="http://schemas.openxmlformats.org/officeDocument/2006/relationships/tags" Target="../tags/tag1650.xml"/><Relationship Id="rId41" Type="http://schemas.openxmlformats.org/officeDocument/2006/relationships/tags" Target="../tags/tag1671.xml"/><Relationship Id="rId62" Type="http://schemas.openxmlformats.org/officeDocument/2006/relationships/tags" Target="../tags/tag1692.xml"/><Relationship Id="rId83" Type="http://schemas.openxmlformats.org/officeDocument/2006/relationships/tags" Target="../tags/tag1713.xml"/><Relationship Id="rId88" Type="http://schemas.openxmlformats.org/officeDocument/2006/relationships/tags" Target="../tags/tag1718.xml"/><Relationship Id="rId111" Type="http://schemas.openxmlformats.org/officeDocument/2006/relationships/tags" Target="../tags/tag1741.xml"/><Relationship Id="rId132" Type="http://schemas.openxmlformats.org/officeDocument/2006/relationships/tags" Target="../tags/tag1762.xml"/><Relationship Id="rId153" Type="http://schemas.openxmlformats.org/officeDocument/2006/relationships/tags" Target="../tags/tag1783.xml"/><Relationship Id="rId174" Type="http://schemas.openxmlformats.org/officeDocument/2006/relationships/tags" Target="../tags/tag1804.xml"/><Relationship Id="rId179" Type="http://schemas.openxmlformats.org/officeDocument/2006/relationships/tags" Target="../tags/tag1809.xml"/><Relationship Id="rId195" Type="http://schemas.openxmlformats.org/officeDocument/2006/relationships/tags" Target="../tags/tag1825.xml"/><Relationship Id="rId209" Type="http://schemas.openxmlformats.org/officeDocument/2006/relationships/tags" Target="../tags/tag1839.xml"/><Relationship Id="rId190" Type="http://schemas.openxmlformats.org/officeDocument/2006/relationships/tags" Target="../tags/tag1820.xml"/><Relationship Id="rId204" Type="http://schemas.openxmlformats.org/officeDocument/2006/relationships/tags" Target="../tags/tag1834.xml"/><Relationship Id="rId220" Type="http://schemas.openxmlformats.org/officeDocument/2006/relationships/tags" Target="../tags/tag1850.xml"/><Relationship Id="rId225" Type="http://schemas.openxmlformats.org/officeDocument/2006/relationships/tags" Target="../tags/tag1855.xml"/><Relationship Id="rId15" Type="http://schemas.openxmlformats.org/officeDocument/2006/relationships/tags" Target="../tags/tag1645.xml"/><Relationship Id="rId36" Type="http://schemas.openxmlformats.org/officeDocument/2006/relationships/tags" Target="../tags/tag1666.xml"/><Relationship Id="rId57" Type="http://schemas.openxmlformats.org/officeDocument/2006/relationships/tags" Target="../tags/tag1687.xml"/><Relationship Id="rId106" Type="http://schemas.openxmlformats.org/officeDocument/2006/relationships/tags" Target="../tags/tag1736.xml"/><Relationship Id="rId127" Type="http://schemas.openxmlformats.org/officeDocument/2006/relationships/tags" Target="../tags/tag1757.xml"/><Relationship Id="rId10" Type="http://schemas.openxmlformats.org/officeDocument/2006/relationships/tags" Target="../tags/tag1640.xml"/><Relationship Id="rId31" Type="http://schemas.openxmlformats.org/officeDocument/2006/relationships/tags" Target="../tags/tag1661.xml"/><Relationship Id="rId52" Type="http://schemas.openxmlformats.org/officeDocument/2006/relationships/tags" Target="../tags/tag1682.xml"/><Relationship Id="rId73" Type="http://schemas.openxmlformats.org/officeDocument/2006/relationships/tags" Target="../tags/tag1703.xml"/><Relationship Id="rId78" Type="http://schemas.openxmlformats.org/officeDocument/2006/relationships/tags" Target="../tags/tag1708.xml"/><Relationship Id="rId94" Type="http://schemas.openxmlformats.org/officeDocument/2006/relationships/tags" Target="../tags/tag1724.xml"/><Relationship Id="rId99" Type="http://schemas.openxmlformats.org/officeDocument/2006/relationships/tags" Target="../tags/tag1729.xml"/><Relationship Id="rId101" Type="http://schemas.openxmlformats.org/officeDocument/2006/relationships/tags" Target="../tags/tag1731.xml"/><Relationship Id="rId122" Type="http://schemas.openxmlformats.org/officeDocument/2006/relationships/tags" Target="../tags/tag1752.xml"/><Relationship Id="rId143" Type="http://schemas.openxmlformats.org/officeDocument/2006/relationships/tags" Target="../tags/tag1773.xml"/><Relationship Id="rId148" Type="http://schemas.openxmlformats.org/officeDocument/2006/relationships/tags" Target="../tags/tag1778.xml"/><Relationship Id="rId164" Type="http://schemas.openxmlformats.org/officeDocument/2006/relationships/tags" Target="../tags/tag1794.xml"/><Relationship Id="rId169" Type="http://schemas.openxmlformats.org/officeDocument/2006/relationships/tags" Target="../tags/tag1799.xml"/><Relationship Id="rId185" Type="http://schemas.openxmlformats.org/officeDocument/2006/relationships/tags" Target="../tags/tag1815.xml"/><Relationship Id="rId4" Type="http://schemas.openxmlformats.org/officeDocument/2006/relationships/tags" Target="../tags/tag1634.xml"/><Relationship Id="rId9" Type="http://schemas.openxmlformats.org/officeDocument/2006/relationships/tags" Target="../tags/tag1639.xml"/><Relationship Id="rId180" Type="http://schemas.openxmlformats.org/officeDocument/2006/relationships/tags" Target="../tags/tag1810.xml"/><Relationship Id="rId210" Type="http://schemas.openxmlformats.org/officeDocument/2006/relationships/tags" Target="../tags/tag1840.xml"/><Relationship Id="rId215" Type="http://schemas.openxmlformats.org/officeDocument/2006/relationships/tags" Target="../tags/tag1845.xml"/><Relationship Id="rId26" Type="http://schemas.openxmlformats.org/officeDocument/2006/relationships/tags" Target="../tags/tag1656.xml"/><Relationship Id="rId47" Type="http://schemas.openxmlformats.org/officeDocument/2006/relationships/tags" Target="../tags/tag1677.xml"/><Relationship Id="rId68" Type="http://schemas.openxmlformats.org/officeDocument/2006/relationships/tags" Target="../tags/tag1698.xml"/><Relationship Id="rId89" Type="http://schemas.openxmlformats.org/officeDocument/2006/relationships/tags" Target="../tags/tag1719.xml"/><Relationship Id="rId112" Type="http://schemas.openxmlformats.org/officeDocument/2006/relationships/tags" Target="../tags/tag1742.xml"/><Relationship Id="rId133" Type="http://schemas.openxmlformats.org/officeDocument/2006/relationships/tags" Target="../tags/tag1763.xml"/><Relationship Id="rId154" Type="http://schemas.openxmlformats.org/officeDocument/2006/relationships/tags" Target="../tags/tag1784.xml"/><Relationship Id="rId175" Type="http://schemas.openxmlformats.org/officeDocument/2006/relationships/tags" Target="../tags/tag1805.xml"/><Relationship Id="rId196" Type="http://schemas.openxmlformats.org/officeDocument/2006/relationships/tags" Target="../tags/tag1826.xml"/><Relationship Id="rId200" Type="http://schemas.openxmlformats.org/officeDocument/2006/relationships/tags" Target="../tags/tag1830.xml"/><Relationship Id="rId16" Type="http://schemas.openxmlformats.org/officeDocument/2006/relationships/tags" Target="../tags/tag1646.xml"/><Relationship Id="rId221" Type="http://schemas.openxmlformats.org/officeDocument/2006/relationships/tags" Target="../tags/tag1851.xml"/><Relationship Id="rId37" Type="http://schemas.openxmlformats.org/officeDocument/2006/relationships/tags" Target="../tags/tag1667.xml"/><Relationship Id="rId58" Type="http://schemas.openxmlformats.org/officeDocument/2006/relationships/tags" Target="../tags/tag1688.xml"/><Relationship Id="rId79" Type="http://schemas.openxmlformats.org/officeDocument/2006/relationships/tags" Target="../tags/tag1709.xml"/><Relationship Id="rId102" Type="http://schemas.openxmlformats.org/officeDocument/2006/relationships/tags" Target="../tags/tag1732.xml"/><Relationship Id="rId123" Type="http://schemas.openxmlformats.org/officeDocument/2006/relationships/tags" Target="../tags/tag1753.xml"/><Relationship Id="rId144" Type="http://schemas.openxmlformats.org/officeDocument/2006/relationships/tags" Target="../tags/tag1774.xml"/><Relationship Id="rId90" Type="http://schemas.openxmlformats.org/officeDocument/2006/relationships/tags" Target="../tags/tag1720.xml"/><Relationship Id="rId165" Type="http://schemas.openxmlformats.org/officeDocument/2006/relationships/tags" Target="../tags/tag1795.xml"/><Relationship Id="rId186" Type="http://schemas.openxmlformats.org/officeDocument/2006/relationships/tags" Target="../tags/tag181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883.xml"/><Relationship Id="rId117" Type="http://schemas.openxmlformats.org/officeDocument/2006/relationships/tags" Target="../tags/tag1974.xml"/><Relationship Id="rId21" Type="http://schemas.openxmlformats.org/officeDocument/2006/relationships/tags" Target="../tags/tag1878.xml"/><Relationship Id="rId42" Type="http://schemas.openxmlformats.org/officeDocument/2006/relationships/tags" Target="../tags/tag1899.xml"/><Relationship Id="rId47" Type="http://schemas.openxmlformats.org/officeDocument/2006/relationships/tags" Target="../tags/tag1904.xml"/><Relationship Id="rId63" Type="http://schemas.openxmlformats.org/officeDocument/2006/relationships/tags" Target="../tags/tag1920.xml"/><Relationship Id="rId68" Type="http://schemas.openxmlformats.org/officeDocument/2006/relationships/tags" Target="../tags/tag1925.xml"/><Relationship Id="rId84" Type="http://schemas.openxmlformats.org/officeDocument/2006/relationships/tags" Target="../tags/tag1941.xml"/><Relationship Id="rId89" Type="http://schemas.openxmlformats.org/officeDocument/2006/relationships/tags" Target="../tags/tag1946.xml"/><Relationship Id="rId112" Type="http://schemas.openxmlformats.org/officeDocument/2006/relationships/tags" Target="../tags/tag1969.xml"/><Relationship Id="rId133" Type="http://schemas.openxmlformats.org/officeDocument/2006/relationships/tags" Target="../tags/tag1990.xml"/><Relationship Id="rId138" Type="http://schemas.openxmlformats.org/officeDocument/2006/relationships/tags" Target="../tags/tag1995.xml"/><Relationship Id="rId154" Type="http://schemas.openxmlformats.org/officeDocument/2006/relationships/tags" Target="../tags/tag2011.xml"/><Relationship Id="rId159" Type="http://schemas.openxmlformats.org/officeDocument/2006/relationships/tags" Target="../tags/tag2016.xml"/><Relationship Id="rId16" Type="http://schemas.openxmlformats.org/officeDocument/2006/relationships/tags" Target="../tags/tag1873.xml"/><Relationship Id="rId107" Type="http://schemas.openxmlformats.org/officeDocument/2006/relationships/tags" Target="../tags/tag1964.xml"/><Relationship Id="rId11" Type="http://schemas.openxmlformats.org/officeDocument/2006/relationships/tags" Target="../tags/tag1868.xml"/><Relationship Id="rId32" Type="http://schemas.openxmlformats.org/officeDocument/2006/relationships/tags" Target="../tags/tag1889.xml"/><Relationship Id="rId37" Type="http://schemas.openxmlformats.org/officeDocument/2006/relationships/tags" Target="../tags/tag1894.xml"/><Relationship Id="rId53" Type="http://schemas.openxmlformats.org/officeDocument/2006/relationships/tags" Target="../tags/tag1910.xml"/><Relationship Id="rId58" Type="http://schemas.openxmlformats.org/officeDocument/2006/relationships/tags" Target="../tags/tag1915.xml"/><Relationship Id="rId74" Type="http://schemas.openxmlformats.org/officeDocument/2006/relationships/tags" Target="../tags/tag1931.xml"/><Relationship Id="rId79" Type="http://schemas.openxmlformats.org/officeDocument/2006/relationships/tags" Target="../tags/tag1936.xml"/><Relationship Id="rId102" Type="http://schemas.openxmlformats.org/officeDocument/2006/relationships/tags" Target="../tags/tag1959.xml"/><Relationship Id="rId123" Type="http://schemas.openxmlformats.org/officeDocument/2006/relationships/tags" Target="../tags/tag1980.xml"/><Relationship Id="rId128" Type="http://schemas.openxmlformats.org/officeDocument/2006/relationships/tags" Target="../tags/tag1985.xml"/><Relationship Id="rId144" Type="http://schemas.openxmlformats.org/officeDocument/2006/relationships/tags" Target="../tags/tag2001.xml"/><Relationship Id="rId149" Type="http://schemas.openxmlformats.org/officeDocument/2006/relationships/tags" Target="../tags/tag2006.xml"/><Relationship Id="rId5" Type="http://schemas.openxmlformats.org/officeDocument/2006/relationships/tags" Target="../tags/tag1862.xml"/><Relationship Id="rId90" Type="http://schemas.openxmlformats.org/officeDocument/2006/relationships/tags" Target="../tags/tag1947.xml"/><Relationship Id="rId95" Type="http://schemas.openxmlformats.org/officeDocument/2006/relationships/tags" Target="../tags/tag1952.xml"/><Relationship Id="rId160" Type="http://schemas.openxmlformats.org/officeDocument/2006/relationships/tags" Target="../tags/tag2017.xml"/><Relationship Id="rId22" Type="http://schemas.openxmlformats.org/officeDocument/2006/relationships/tags" Target="../tags/tag1879.xml"/><Relationship Id="rId27" Type="http://schemas.openxmlformats.org/officeDocument/2006/relationships/tags" Target="../tags/tag1884.xml"/><Relationship Id="rId43" Type="http://schemas.openxmlformats.org/officeDocument/2006/relationships/tags" Target="../tags/tag1900.xml"/><Relationship Id="rId48" Type="http://schemas.openxmlformats.org/officeDocument/2006/relationships/tags" Target="../tags/tag1905.xml"/><Relationship Id="rId64" Type="http://schemas.openxmlformats.org/officeDocument/2006/relationships/tags" Target="../tags/tag1921.xml"/><Relationship Id="rId69" Type="http://schemas.openxmlformats.org/officeDocument/2006/relationships/tags" Target="../tags/tag1926.xml"/><Relationship Id="rId113" Type="http://schemas.openxmlformats.org/officeDocument/2006/relationships/tags" Target="../tags/tag1970.xml"/><Relationship Id="rId118" Type="http://schemas.openxmlformats.org/officeDocument/2006/relationships/tags" Target="../tags/tag1975.xml"/><Relationship Id="rId134" Type="http://schemas.openxmlformats.org/officeDocument/2006/relationships/tags" Target="../tags/tag1991.xml"/><Relationship Id="rId139" Type="http://schemas.openxmlformats.org/officeDocument/2006/relationships/tags" Target="../tags/tag1996.xml"/><Relationship Id="rId80" Type="http://schemas.openxmlformats.org/officeDocument/2006/relationships/tags" Target="../tags/tag1937.xml"/><Relationship Id="rId85" Type="http://schemas.openxmlformats.org/officeDocument/2006/relationships/tags" Target="../tags/tag1942.xml"/><Relationship Id="rId150" Type="http://schemas.openxmlformats.org/officeDocument/2006/relationships/tags" Target="../tags/tag2007.xml"/><Relationship Id="rId155" Type="http://schemas.openxmlformats.org/officeDocument/2006/relationships/tags" Target="../tags/tag2012.xml"/><Relationship Id="rId12" Type="http://schemas.openxmlformats.org/officeDocument/2006/relationships/tags" Target="../tags/tag1869.xml"/><Relationship Id="rId17" Type="http://schemas.openxmlformats.org/officeDocument/2006/relationships/tags" Target="../tags/tag1874.xml"/><Relationship Id="rId33" Type="http://schemas.openxmlformats.org/officeDocument/2006/relationships/tags" Target="../tags/tag1890.xml"/><Relationship Id="rId38" Type="http://schemas.openxmlformats.org/officeDocument/2006/relationships/tags" Target="../tags/tag1895.xml"/><Relationship Id="rId59" Type="http://schemas.openxmlformats.org/officeDocument/2006/relationships/tags" Target="../tags/tag1916.xml"/><Relationship Id="rId103" Type="http://schemas.openxmlformats.org/officeDocument/2006/relationships/tags" Target="../tags/tag1960.xml"/><Relationship Id="rId108" Type="http://schemas.openxmlformats.org/officeDocument/2006/relationships/tags" Target="../tags/tag1965.xml"/><Relationship Id="rId124" Type="http://schemas.openxmlformats.org/officeDocument/2006/relationships/tags" Target="../tags/tag1981.xml"/><Relationship Id="rId129" Type="http://schemas.openxmlformats.org/officeDocument/2006/relationships/tags" Target="../tags/tag1986.xml"/><Relationship Id="rId54" Type="http://schemas.openxmlformats.org/officeDocument/2006/relationships/tags" Target="../tags/tag1911.xml"/><Relationship Id="rId70" Type="http://schemas.openxmlformats.org/officeDocument/2006/relationships/tags" Target="../tags/tag1927.xml"/><Relationship Id="rId75" Type="http://schemas.openxmlformats.org/officeDocument/2006/relationships/tags" Target="../tags/tag1932.xml"/><Relationship Id="rId91" Type="http://schemas.openxmlformats.org/officeDocument/2006/relationships/tags" Target="../tags/tag1948.xml"/><Relationship Id="rId96" Type="http://schemas.openxmlformats.org/officeDocument/2006/relationships/tags" Target="../tags/tag1953.xml"/><Relationship Id="rId140" Type="http://schemas.openxmlformats.org/officeDocument/2006/relationships/tags" Target="../tags/tag1997.xml"/><Relationship Id="rId145" Type="http://schemas.openxmlformats.org/officeDocument/2006/relationships/tags" Target="../tags/tag2002.xml"/><Relationship Id="rId161" Type="http://schemas.openxmlformats.org/officeDocument/2006/relationships/tags" Target="../tags/tag2018.xml"/><Relationship Id="rId1" Type="http://schemas.openxmlformats.org/officeDocument/2006/relationships/tags" Target="../tags/tag1858.xml"/><Relationship Id="rId6" Type="http://schemas.openxmlformats.org/officeDocument/2006/relationships/tags" Target="../tags/tag1863.xml"/><Relationship Id="rId15" Type="http://schemas.openxmlformats.org/officeDocument/2006/relationships/tags" Target="../tags/tag1872.xml"/><Relationship Id="rId23" Type="http://schemas.openxmlformats.org/officeDocument/2006/relationships/tags" Target="../tags/tag1880.xml"/><Relationship Id="rId28" Type="http://schemas.openxmlformats.org/officeDocument/2006/relationships/tags" Target="../tags/tag1885.xml"/><Relationship Id="rId36" Type="http://schemas.openxmlformats.org/officeDocument/2006/relationships/tags" Target="../tags/tag1893.xml"/><Relationship Id="rId49" Type="http://schemas.openxmlformats.org/officeDocument/2006/relationships/tags" Target="../tags/tag1906.xml"/><Relationship Id="rId57" Type="http://schemas.openxmlformats.org/officeDocument/2006/relationships/tags" Target="../tags/tag1914.xml"/><Relationship Id="rId106" Type="http://schemas.openxmlformats.org/officeDocument/2006/relationships/tags" Target="../tags/tag1963.xml"/><Relationship Id="rId114" Type="http://schemas.openxmlformats.org/officeDocument/2006/relationships/tags" Target="../tags/tag1971.xml"/><Relationship Id="rId119" Type="http://schemas.openxmlformats.org/officeDocument/2006/relationships/tags" Target="../tags/tag1976.xml"/><Relationship Id="rId127" Type="http://schemas.openxmlformats.org/officeDocument/2006/relationships/tags" Target="../tags/tag1984.xml"/><Relationship Id="rId10" Type="http://schemas.openxmlformats.org/officeDocument/2006/relationships/tags" Target="../tags/tag1867.xml"/><Relationship Id="rId31" Type="http://schemas.openxmlformats.org/officeDocument/2006/relationships/tags" Target="../tags/tag1888.xml"/><Relationship Id="rId44" Type="http://schemas.openxmlformats.org/officeDocument/2006/relationships/tags" Target="../tags/tag1901.xml"/><Relationship Id="rId52" Type="http://schemas.openxmlformats.org/officeDocument/2006/relationships/tags" Target="../tags/tag1909.xml"/><Relationship Id="rId60" Type="http://schemas.openxmlformats.org/officeDocument/2006/relationships/tags" Target="../tags/tag1917.xml"/><Relationship Id="rId65" Type="http://schemas.openxmlformats.org/officeDocument/2006/relationships/tags" Target="../tags/tag1922.xml"/><Relationship Id="rId73" Type="http://schemas.openxmlformats.org/officeDocument/2006/relationships/tags" Target="../tags/tag1930.xml"/><Relationship Id="rId78" Type="http://schemas.openxmlformats.org/officeDocument/2006/relationships/tags" Target="../tags/tag1935.xml"/><Relationship Id="rId81" Type="http://schemas.openxmlformats.org/officeDocument/2006/relationships/tags" Target="../tags/tag1938.xml"/><Relationship Id="rId86" Type="http://schemas.openxmlformats.org/officeDocument/2006/relationships/tags" Target="../tags/tag1943.xml"/><Relationship Id="rId94" Type="http://schemas.openxmlformats.org/officeDocument/2006/relationships/tags" Target="../tags/tag1951.xml"/><Relationship Id="rId99" Type="http://schemas.openxmlformats.org/officeDocument/2006/relationships/tags" Target="../tags/tag1956.xml"/><Relationship Id="rId101" Type="http://schemas.openxmlformats.org/officeDocument/2006/relationships/tags" Target="../tags/tag1958.xml"/><Relationship Id="rId122" Type="http://schemas.openxmlformats.org/officeDocument/2006/relationships/tags" Target="../tags/tag1979.xml"/><Relationship Id="rId130" Type="http://schemas.openxmlformats.org/officeDocument/2006/relationships/tags" Target="../tags/tag1987.xml"/><Relationship Id="rId135" Type="http://schemas.openxmlformats.org/officeDocument/2006/relationships/tags" Target="../tags/tag1992.xml"/><Relationship Id="rId143" Type="http://schemas.openxmlformats.org/officeDocument/2006/relationships/tags" Target="../tags/tag2000.xml"/><Relationship Id="rId148" Type="http://schemas.openxmlformats.org/officeDocument/2006/relationships/tags" Target="../tags/tag2005.xml"/><Relationship Id="rId151" Type="http://schemas.openxmlformats.org/officeDocument/2006/relationships/tags" Target="../tags/tag2008.xml"/><Relationship Id="rId156" Type="http://schemas.openxmlformats.org/officeDocument/2006/relationships/tags" Target="../tags/tag2013.xml"/><Relationship Id="rId4" Type="http://schemas.openxmlformats.org/officeDocument/2006/relationships/tags" Target="../tags/tag1861.xml"/><Relationship Id="rId9" Type="http://schemas.openxmlformats.org/officeDocument/2006/relationships/tags" Target="../tags/tag1866.xml"/><Relationship Id="rId13" Type="http://schemas.openxmlformats.org/officeDocument/2006/relationships/tags" Target="../tags/tag1870.xml"/><Relationship Id="rId18" Type="http://schemas.openxmlformats.org/officeDocument/2006/relationships/tags" Target="../tags/tag1875.xml"/><Relationship Id="rId39" Type="http://schemas.openxmlformats.org/officeDocument/2006/relationships/tags" Target="../tags/tag1896.xml"/><Relationship Id="rId109" Type="http://schemas.openxmlformats.org/officeDocument/2006/relationships/tags" Target="../tags/tag1966.xml"/><Relationship Id="rId34" Type="http://schemas.openxmlformats.org/officeDocument/2006/relationships/tags" Target="../tags/tag1891.xml"/><Relationship Id="rId50" Type="http://schemas.openxmlformats.org/officeDocument/2006/relationships/tags" Target="../tags/tag1907.xml"/><Relationship Id="rId55" Type="http://schemas.openxmlformats.org/officeDocument/2006/relationships/tags" Target="../tags/tag1912.xml"/><Relationship Id="rId76" Type="http://schemas.openxmlformats.org/officeDocument/2006/relationships/tags" Target="../tags/tag1933.xml"/><Relationship Id="rId97" Type="http://schemas.openxmlformats.org/officeDocument/2006/relationships/tags" Target="../tags/tag1954.xml"/><Relationship Id="rId104" Type="http://schemas.openxmlformats.org/officeDocument/2006/relationships/tags" Target="../tags/tag1961.xml"/><Relationship Id="rId120" Type="http://schemas.openxmlformats.org/officeDocument/2006/relationships/tags" Target="../tags/tag1977.xml"/><Relationship Id="rId125" Type="http://schemas.openxmlformats.org/officeDocument/2006/relationships/tags" Target="../tags/tag1982.xml"/><Relationship Id="rId141" Type="http://schemas.openxmlformats.org/officeDocument/2006/relationships/tags" Target="../tags/tag1998.xml"/><Relationship Id="rId146" Type="http://schemas.openxmlformats.org/officeDocument/2006/relationships/tags" Target="../tags/tag2003.xml"/><Relationship Id="rId7" Type="http://schemas.openxmlformats.org/officeDocument/2006/relationships/tags" Target="../tags/tag1864.xml"/><Relationship Id="rId71" Type="http://schemas.openxmlformats.org/officeDocument/2006/relationships/tags" Target="../tags/tag1928.xml"/><Relationship Id="rId92" Type="http://schemas.openxmlformats.org/officeDocument/2006/relationships/tags" Target="../tags/tag1949.xml"/><Relationship Id="rId162" Type="http://schemas.openxmlformats.org/officeDocument/2006/relationships/tags" Target="../tags/tag2019.xml"/><Relationship Id="rId2" Type="http://schemas.openxmlformats.org/officeDocument/2006/relationships/tags" Target="../tags/tag1859.xml"/><Relationship Id="rId29" Type="http://schemas.openxmlformats.org/officeDocument/2006/relationships/tags" Target="../tags/tag1886.xml"/><Relationship Id="rId24" Type="http://schemas.openxmlformats.org/officeDocument/2006/relationships/tags" Target="../tags/tag1881.xml"/><Relationship Id="rId40" Type="http://schemas.openxmlformats.org/officeDocument/2006/relationships/tags" Target="../tags/tag1897.xml"/><Relationship Id="rId45" Type="http://schemas.openxmlformats.org/officeDocument/2006/relationships/tags" Target="../tags/tag1902.xml"/><Relationship Id="rId66" Type="http://schemas.openxmlformats.org/officeDocument/2006/relationships/tags" Target="../tags/tag1923.xml"/><Relationship Id="rId87" Type="http://schemas.openxmlformats.org/officeDocument/2006/relationships/tags" Target="../tags/tag1944.xml"/><Relationship Id="rId110" Type="http://schemas.openxmlformats.org/officeDocument/2006/relationships/tags" Target="../tags/tag1967.xml"/><Relationship Id="rId115" Type="http://schemas.openxmlformats.org/officeDocument/2006/relationships/tags" Target="../tags/tag1972.xml"/><Relationship Id="rId131" Type="http://schemas.openxmlformats.org/officeDocument/2006/relationships/tags" Target="../tags/tag1988.xml"/><Relationship Id="rId136" Type="http://schemas.openxmlformats.org/officeDocument/2006/relationships/tags" Target="../tags/tag1993.xml"/><Relationship Id="rId157" Type="http://schemas.openxmlformats.org/officeDocument/2006/relationships/tags" Target="../tags/tag2014.xml"/><Relationship Id="rId61" Type="http://schemas.openxmlformats.org/officeDocument/2006/relationships/tags" Target="../tags/tag1918.xml"/><Relationship Id="rId82" Type="http://schemas.openxmlformats.org/officeDocument/2006/relationships/tags" Target="../tags/tag1939.xml"/><Relationship Id="rId152" Type="http://schemas.openxmlformats.org/officeDocument/2006/relationships/tags" Target="../tags/tag2009.xml"/><Relationship Id="rId19" Type="http://schemas.openxmlformats.org/officeDocument/2006/relationships/tags" Target="../tags/tag1876.xml"/><Relationship Id="rId14" Type="http://schemas.openxmlformats.org/officeDocument/2006/relationships/tags" Target="../tags/tag1871.xml"/><Relationship Id="rId30" Type="http://schemas.openxmlformats.org/officeDocument/2006/relationships/tags" Target="../tags/tag1887.xml"/><Relationship Id="rId35" Type="http://schemas.openxmlformats.org/officeDocument/2006/relationships/tags" Target="../tags/tag1892.xml"/><Relationship Id="rId56" Type="http://schemas.openxmlformats.org/officeDocument/2006/relationships/tags" Target="../tags/tag1913.xml"/><Relationship Id="rId77" Type="http://schemas.openxmlformats.org/officeDocument/2006/relationships/tags" Target="../tags/tag1934.xml"/><Relationship Id="rId100" Type="http://schemas.openxmlformats.org/officeDocument/2006/relationships/tags" Target="../tags/tag1957.xml"/><Relationship Id="rId105" Type="http://schemas.openxmlformats.org/officeDocument/2006/relationships/tags" Target="../tags/tag1962.xml"/><Relationship Id="rId126" Type="http://schemas.openxmlformats.org/officeDocument/2006/relationships/tags" Target="../tags/tag1983.xml"/><Relationship Id="rId147" Type="http://schemas.openxmlformats.org/officeDocument/2006/relationships/tags" Target="../tags/tag2004.xml"/><Relationship Id="rId8" Type="http://schemas.openxmlformats.org/officeDocument/2006/relationships/tags" Target="../tags/tag1865.xml"/><Relationship Id="rId51" Type="http://schemas.openxmlformats.org/officeDocument/2006/relationships/tags" Target="../tags/tag1908.xml"/><Relationship Id="rId72" Type="http://schemas.openxmlformats.org/officeDocument/2006/relationships/tags" Target="../tags/tag1929.xml"/><Relationship Id="rId93" Type="http://schemas.openxmlformats.org/officeDocument/2006/relationships/tags" Target="../tags/tag1950.xml"/><Relationship Id="rId98" Type="http://schemas.openxmlformats.org/officeDocument/2006/relationships/tags" Target="../tags/tag1955.xml"/><Relationship Id="rId121" Type="http://schemas.openxmlformats.org/officeDocument/2006/relationships/tags" Target="../tags/tag1978.xml"/><Relationship Id="rId142" Type="http://schemas.openxmlformats.org/officeDocument/2006/relationships/tags" Target="../tags/tag1999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1860.xml"/><Relationship Id="rId25" Type="http://schemas.openxmlformats.org/officeDocument/2006/relationships/tags" Target="../tags/tag1882.xml"/><Relationship Id="rId46" Type="http://schemas.openxmlformats.org/officeDocument/2006/relationships/tags" Target="../tags/tag1903.xml"/><Relationship Id="rId67" Type="http://schemas.openxmlformats.org/officeDocument/2006/relationships/tags" Target="../tags/tag1924.xml"/><Relationship Id="rId116" Type="http://schemas.openxmlformats.org/officeDocument/2006/relationships/tags" Target="../tags/tag1973.xml"/><Relationship Id="rId137" Type="http://schemas.openxmlformats.org/officeDocument/2006/relationships/tags" Target="../tags/tag1994.xml"/><Relationship Id="rId158" Type="http://schemas.openxmlformats.org/officeDocument/2006/relationships/tags" Target="../tags/tag2015.xml"/><Relationship Id="rId20" Type="http://schemas.openxmlformats.org/officeDocument/2006/relationships/tags" Target="../tags/tag1877.xml"/><Relationship Id="rId41" Type="http://schemas.openxmlformats.org/officeDocument/2006/relationships/tags" Target="../tags/tag1898.xml"/><Relationship Id="rId62" Type="http://schemas.openxmlformats.org/officeDocument/2006/relationships/tags" Target="../tags/tag1919.xml"/><Relationship Id="rId83" Type="http://schemas.openxmlformats.org/officeDocument/2006/relationships/tags" Target="../tags/tag1940.xml"/><Relationship Id="rId88" Type="http://schemas.openxmlformats.org/officeDocument/2006/relationships/tags" Target="../tags/tag1945.xml"/><Relationship Id="rId111" Type="http://schemas.openxmlformats.org/officeDocument/2006/relationships/tags" Target="../tags/tag1968.xml"/><Relationship Id="rId132" Type="http://schemas.openxmlformats.org/officeDocument/2006/relationships/tags" Target="../tags/tag1989.xml"/><Relationship Id="rId153" Type="http://schemas.openxmlformats.org/officeDocument/2006/relationships/tags" Target="../tags/tag2010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045.xml"/><Relationship Id="rId117" Type="http://schemas.openxmlformats.org/officeDocument/2006/relationships/tags" Target="../tags/tag2136.xml"/><Relationship Id="rId21" Type="http://schemas.openxmlformats.org/officeDocument/2006/relationships/tags" Target="../tags/tag2040.xml"/><Relationship Id="rId42" Type="http://schemas.openxmlformats.org/officeDocument/2006/relationships/tags" Target="../tags/tag2061.xml"/><Relationship Id="rId47" Type="http://schemas.openxmlformats.org/officeDocument/2006/relationships/tags" Target="../tags/tag2066.xml"/><Relationship Id="rId63" Type="http://schemas.openxmlformats.org/officeDocument/2006/relationships/tags" Target="../tags/tag2082.xml"/><Relationship Id="rId68" Type="http://schemas.openxmlformats.org/officeDocument/2006/relationships/tags" Target="../tags/tag2087.xml"/><Relationship Id="rId84" Type="http://schemas.openxmlformats.org/officeDocument/2006/relationships/tags" Target="../tags/tag2103.xml"/><Relationship Id="rId89" Type="http://schemas.openxmlformats.org/officeDocument/2006/relationships/tags" Target="../tags/tag2108.xml"/><Relationship Id="rId112" Type="http://schemas.openxmlformats.org/officeDocument/2006/relationships/tags" Target="../tags/tag2131.xml"/><Relationship Id="rId133" Type="http://schemas.openxmlformats.org/officeDocument/2006/relationships/tags" Target="../tags/tag2152.xml"/><Relationship Id="rId138" Type="http://schemas.openxmlformats.org/officeDocument/2006/relationships/tags" Target="../tags/tag2157.xml"/><Relationship Id="rId154" Type="http://schemas.openxmlformats.org/officeDocument/2006/relationships/tags" Target="../tags/tag2173.xml"/><Relationship Id="rId159" Type="http://schemas.openxmlformats.org/officeDocument/2006/relationships/tags" Target="../tags/tag2178.xml"/><Relationship Id="rId175" Type="http://schemas.openxmlformats.org/officeDocument/2006/relationships/tags" Target="../tags/tag2194.xml"/><Relationship Id="rId170" Type="http://schemas.openxmlformats.org/officeDocument/2006/relationships/tags" Target="../tags/tag2189.xml"/><Relationship Id="rId16" Type="http://schemas.openxmlformats.org/officeDocument/2006/relationships/tags" Target="../tags/tag2035.xml"/><Relationship Id="rId107" Type="http://schemas.openxmlformats.org/officeDocument/2006/relationships/tags" Target="../tags/tag2126.xml"/><Relationship Id="rId11" Type="http://schemas.openxmlformats.org/officeDocument/2006/relationships/tags" Target="../tags/tag2030.xml"/><Relationship Id="rId32" Type="http://schemas.openxmlformats.org/officeDocument/2006/relationships/tags" Target="../tags/tag2051.xml"/><Relationship Id="rId37" Type="http://schemas.openxmlformats.org/officeDocument/2006/relationships/tags" Target="../tags/tag2056.xml"/><Relationship Id="rId53" Type="http://schemas.openxmlformats.org/officeDocument/2006/relationships/tags" Target="../tags/tag2072.xml"/><Relationship Id="rId58" Type="http://schemas.openxmlformats.org/officeDocument/2006/relationships/tags" Target="../tags/tag2077.xml"/><Relationship Id="rId74" Type="http://schemas.openxmlformats.org/officeDocument/2006/relationships/tags" Target="../tags/tag2093.xml"/><Relationship Id="rId79" Type="http://schemas.openxmlformats.org/officeDocument/2006/relationships/tags" Target="../tags/tag2098.xml"/><Relationship Id="rId102" Type="http://schemas.openxmlformats.org/officeDocument/2006/relationships/tags" Target="../tags/tag2121.xml"/><Relationship Id="rId123" Type="http://schemas.openxmlformats.org/officeDocument/2006/relationships/tags" Target="../tags/tag2142.xml"/><Relationship Id="rId128" Type="http://schemas.openxmlformats.org/officeDocument/2006/relationships/tags" Target="../tags/tag2147.xml"/><Relationship Id="rId144" Type="http://schemas.openxmlformats.org/officeDocument/2006/relationships/tags" Target="../tags/tag2163.xml"/><Relationship Id="rId149" Type="http://schemas.openxmlformats.org/officeDocument/2006/relationships/tags" Target="../tags/tag2168.xml"/><Relationship Id="rId5" Type="http://schemas.openxmlformats.org/officeDocument/2006/relationships/tags" Target="../tags/tag2024.xml"/><Relationship Id="rId90" Type="http://schemas.openxmlformats.org/officeDocument/2006/relationships/tags" Target="../tags/tag2109.xml"/><Relationship Id="rId95" Type="http://schemas.openxmlformats.org/officeDocument/2006/relationships/tags" Target="../tags/tag2114.xml"/><Relationship Id="rId160" Type="http://schemas.openxmlformats.org/officeDocument/2006/relationships/tags" Target="../tags/tag2179.xml"/><Relationship Id="rId165" Type="http://schemas.openxmlformats.org/officeDocument/2006/relationships/tags" Target="../tags/tag2184.xml"/><Relationship Id="rId181" Type="http://schemas.openxmlformats.org/officeDocument/2006/relationships/tags" Target="../tags/tag2200.xml"/><Relationship Id="rId186" Type="http://schemas.openxmlformats.org/officeDocument/2006/relationships/tags" Target="../tags/tag2205.xml"/><Relationship Id="rId22" Type="http://schemas.openxmlformats.org/officeDocument/2006/relationships/tags" Target="../tags/tag2041.xml"/><Relationship Id="rId27" Type="http://schemas.openxmlformats.org/officeDocument/2006/relationships/tags" Target="../tags/tag2046.xml"/><Relationship Id="rId43" Type="http://schemas.openxmlformats.org/officeDocument/2006/relationships/tags" Target="../tags/tag2062.xml"/><Relationship Id="rId48" Type="http://schemas.openxmlformats.org/officeDocument/2006/relationships/tags" Target="../tags/tag2067.xml"/><Relationship Id="rId64" Type="http://schemas.openxmlformats.org/officeDocument/2006/relationships/tags" Target="../tags/tag2083.xml"/><Relationship Id="rId69" Type="http://schemas.openxmlformats.org/officeDocument/2006/relationships/tags" Target="../tags/tag2088.xml"/><Relationship Id="rId113" Type="http://schemas.openxmlformats.org/officeDocument/2006/relationships/tags" Target="../tags/tag2132.xml"/><Relationship Id="rId118" Type="http://schemas.openxmlformats.org/officeDocument/2006/relationships/tags" Target="../tags/tag2137.xml"/><Relationship Id="rId134" Type="http://schemas.openxmlformats.org/officeDocument/2006/relationships/tags" Target="../tags/tag2153.xml"/><Relationship Id="rId139" Type="http://schemas.openxmlformats.org/officeDocument/2006/relationships/tags" Target="../tags/tag2158.xml"/><Relationship Id="rId80" Type="http://schemas.openxmlformats.org/officeDocument/2006/relationships/tags" Target="../tags/tag2099.xml"/><Relationship Id="rId85" Type="http://schemas.openxmlformats.org/officeDocument/2006/relationships/tags" Target="../tags/tag2104.xml"/><Relationship Id="rId150" Type="http://schemas.openxmlformats.org/officeDocument/2006/relationships/tags" Target="../tags/tag2169.xml"/><Relationship Id="rId155" Type="http://schemas.openxmlformats.org/officeDocument/2006/relationships/tags" Target="../tags/tag2174.xml"/><Relationship Id="rId171" Type="http://schemas.openxmlformats.org/officeDocument/2006/relationships/tags" Target="../tags/tag2190.xml"/><Relationship Id="rId176" Type="http://schemas.openxmlformats.org/officeDocument/2006/relationships/tags" Target="../tags/tag2195.xml"/><Relationship Id="rId12" Type="http://schemas.openxmlformats.org/officeDocument/2006/relationships/tags" Target="../tags/tag2031.xml"/><Relationship Id="rId17" Type="http://schemas.openxmlformats.org/officeDocument/2006/relationships/tags" Target="../tags/tag2036.xml"/><Relationship Id="rId33" Type="http://schemas.openxmlformats.org/officeDocument/2006/relationships/tags" Target="../tags/tag2052.xml"/><Relationship Id="rId38" Type="http://schemas.openxmlformats.org/officeDocument/2006/relationships/tags" Target="../tags/tag2057.xml"/><Relationship Id="rId59" Type="http://schemas.openxmlformats.org/officeDocument/2006/relationships/tags" Target="../tags/tag2078.xml"/><Relationship Id="rId103" Type="http://schemas.openxmlformats.org/officeDocument/2006/relationships/tags" Target="../tags/tag2122.xml"/><Relationship Id="rId108" Type="http://schemas.openxmlformats.org/officeDocument/2006/relationships/tags" Target="../tags/tag2127.xml"/><Relationship Id="rId124" Type="http://schemas.openxmlformats.org/officeDocument/2006/relationships/tags" Target="../tags/tag2143.xml"/><Relationship Id="rId129" Type="http://schemas.openxmlformats.org/officeDocument/2006/relationships/tags" Target="../tags/tag2148.xml"/><Relationship Id="rId54" Type="http://schemas.openxmlformats.org/officeDocument/2006/relationships/tags" Target="../tags/tag2073.xml"/><Relationship Id="rId70" Type="http://schemas.openxmlformats.org/officeDocument/2006/relationships/tags" Target="../tags/tag2089.xml"/><Relationship Id="rId75" Type="http://schemas.openxmlformats.org/officeDocument/2006/relationships/tags" Target="../tags/tag2094.xml"/><Relationship Id="rId91" Type="http://schemas.openxmlformats.org/officeDocument/2006/relationships/tags" Target="../tags/tag2110.xml"/><Relationship Id="rId96" Type="http://schemas.openxmlformats.org/officeDocument/2006/relationships/tags" Target="../tags/tag2115.xml"/><Relationship Id="rId140" Type="http://schemas.openxmlformats.org/officeDocument/2006/relationships/tags" Target="../tags/tag2159.xml"/><Relationship Id="rId145" Type="http://schemas.openxmlformats.org/officeDocument/2006/relationships/tags" Target="../tags/tag2164.xml"/><Relationship Id="rId161" Type="http://schemas.openxmlformats.org/officeDocument/2006/relationships/tags" Target="../tags/tag2180.xml"/><Relationship Id="rId166" Type="http://schemas.openxmlformats.org/officeDocument/2006/relationships/tags" Target="../tags/tag2185.xml"/><Relationship Id="rId182" Type="http://schemas.openxmlformats.org/officeDocument/2006/relationships/tags" Target="../tags/tag2201.xml"/><Relationship Id="rId187" Type="http://schemas.openxmlformats.org/officeDocument/2006/relationships/tags" Target="../tags/tag2206.xml"/><Relationship Id="rId1" Type="http://schemas.openxmlformats.org/officeDocument/2006/relationships/tags" Target="../tags/tag2020.xml"/><Relationship Id="rId6" Type="http://schemas.openxmlformats.org/officeDocument/2006/relationships/tags" Target="../tags/tag2025.xml"/><Relationship Id="rId23" Type="http://schemas.openxmlformats.org/officeDocument/2006/relationships/tags" Target="../tags/tag2042.xml"/><Relationship Id="rId28" Type="http://schemas.openxmlformats.org/officeDocument/2006/relationships/tags" Target="../tags/tag2047.xml"/><Relationship Id="rId49" Type="http://schemas.openxmlformats.org/officeDocument/2006/relationships/tags" Target="../tags/tag2068.xml"/><Relationship Id="rId114" Type="http://schemas.openxmlformats.org/officeDocument/2006/relationships/tags" Target="../tags/tag2133.xml"/><Relationship Id="rId119" Type="http://schemas.openxmlformats.org/officeDocument/2006/relationships/tags" Target="../tags/tag2138.xml"/><Relationship Id="rId44" Type="http://schemas.openxmlformats.org/officeDocument/2006/relationships/tags" Target="../tags/tag2063.xml"/><Relationship Id="rId60" Type="http://schemas.openxmlformats.org/officeDocument/2006/relationships/tags" Target="../tags/tag2079.xml"/><Relationship Id="rId65" Type="http://schemas.openxmlformats.org/officeDocument/2006/relationships/tags" Target="../tags/tag2084.xml"/><Relationship Id="rId81" Type="http://schemas.openxmlformats.org/officeDocument/2006/relationships/tags" Target="../tags/tag2100.xml"/><Relationship Id="rId86" Type="http://schemas.openxmlformats.org/officeDocument/2006/relationships/tags" Target="../tags/tag2105.xml"/><Relationship Id="rId130" Type="http://schemas.openxmlformats.org/officeDocument/2006/relationships/tags" Target="../tags/tag2149.xml"/><Relationship Id="rId135" Type="http://schemas.openxmlformats.org/officeDocument/2006/relationships/tags" Target="../tags/tag2154.xml"/><Relationship Id="rId151" Type="http://schemas.openxmlformats.org/officeDocument/2006/relationships/tags" Target="../tags/tag2170.xml"/><Relationship Id="rId156" Type="http://schemas.openxmlformats.org/officeDocument/2006/relationships/tags" Target="../tags/tag2175.xml"/><Relationship Id="rId177" Type="http://schemas.openxmlformats.org/officeDocument/2006/relationships/tags" Target="../tags/tag2196.xml"/><Relationship Id="rId172" Type="http://schemas.openxmlformats.org/officeDocument/2006/relationships/tags" Target="../tags/tag2191.xml"/><Relationship Id="rId13" Type="http://schemas.openxmlformats.org/officeDocument/2006/relationships/tags" Target="../tags/tag2032.xml"/><Relationship Id="rId18" Type="http://schemas.openxmlformats.org/officeDocument/2006/relationships/tags" Target="../tags/tag2037.xml"/><Relationship Id="rId39" Type="http://schemas.openxmlformats.org/officeDocument/2006/relationships/tags" Target="../tags/tag2058.xml"/><Relationship Id="rId109" Type="http://schemas.openxmlformats.org/officeDocument/2006/relationships/tags" Target="../tags/tag2128.xml"/><Relationship Id="rId34" Type="http://schemas.openxmlformats.org/officeDocument/2006/relationships/tags" Target="../tags/tag2053.xml"/><Relationship Id="rId50" Type="http://schemas.openxmlformats.org/officeDocument/2006/relationships/tags" Target="../tags/tag2069.xml"/><Relationship Id="rId55" Type="http://schemas.openxmlformats.org/officeDocument/2006/relationships/tags" Target="../tags/tag2074.xml"/><Relationship Id="rId76" Type="http://schemas.openxmlformats.org/officeDocument/2006/relationships/tags" Target="../tags/tag2095.xml"/><Relationship Id="rId97" Type="http://schemas.openxmlformats.org/officeDocument/2006/relationships/tags" Target="../tags/tag2116.xml"/><Relationship Id="rId104" Type="http://schemas.openxmlformats.org/officeDocument/2006/relationships/tags" Target="../tags/tag2123.xml"/><Relationship Id="rId120" Type="http://schemas.openxmlformats.org/officeDocument/2006/relationships/tags" Target="../tags/tag2139.xml"/><Relationship Id="rId125" Type="http://schemas.openxmlformats.org/officeDocument/2006/relationships/tags" Target="../tags/tag2144.xml"/><Relationship Id="rId141" Type="http://schemas.openxmlformats.org/officeDocument/2006/relationships/tags" Target="../tags/tag2160.xml"/><Relationship Id="rId146" Type="http://schemas.openxmlformats.org/officeDocument/2006/relationships/tags" Target="../tags/tag2165.xml"/><Relationship Id="rId167" Type="http://schemas.openxmlformats.org/officeDocument/2006/relationships/tags" Target="../tags/tag2186.xml"/><Relationship Id="rId188" Type="http://schemas.openxmlformats.org/officeDocument/2006/relationships/slideLayout" Target="../slideLayouts/slideLayout1.xml"/><Relationship Id="rId7" Type="http://schemas.openxmlformats.org/officeDocument/2006/relationships/tags" Target="../tags/tag2026.xml"/><Relationship Id="rId71" Type="http://schemas.openxmlformats.org/officeDocument/2006/relationships/tags" Target="../tags/tag2090.xml"/><Relationship Id="rId92" Type="http://schemas.openxmlformats.org/officeDocument/2006/relationships/tags" Target="../tags/tag2111.xml"/><Relationship Id="rId162" Type="http://schemas.openxmlformats.org/officeDocument/2006/relationships/tags" Target="../tags/tag2181.xml"/><Relationship Id="rId183" Type="http://schemas.openxmlformats.org/officeDocument/2006/relationships/tags" Target="../tags/tag2202.xml"/><Relationship Id="rId2" Type="http://schemas.openxmlformats.org/officeDocument/2006/relationships/tags" Target="../tags/tag2021.xml"/><Relationship Id="rId29" Type="http://schemas.openxmlformats.org/officeDocument/2006/relationships/tags" Target="../tags/tag2048.xml"/><Relationship Id="rId24" Type="http://schemas.openxmlformats.org/officeDocument/2006/relationships/tags" Target="../tags/tag2043.xml"/><Relationship Id="rId40" Type="http://schemas.openxmlformats.org/officeDocument/2006/relationships/tags" Target="../tags/tag2059.xml"/><Relationship Id="rId45" Type="http://schemas.openxmlformats.org/officeDocument/2006/relationships/tags" Target="../tags/tag2064.xml"/><Relationship Id="rId66" Type="http://schemas.openxmlformats.org/officeDocument/2006/relationships/tags" Target="../tags/tag2085.xml"/><Relationship Id="rId87" Type="http://schemas.openxmlformats.org/officeDocument/2006/relationships/tags" Target="../tags/tag2106.xml"/><Relationship Id="rId110" Type="http://schemas.openxmlformats.org/officeDocument/2006/relationships/tags" Target="../tags/tag2129.xml"/><Relationship Id="rId115" Type="http://schemas.openxmlformats.org/officeDocument/2006/relationships/tags" Target="../tags/tag2134.xml"/><Relationship Id="rId131" Type="http://schemas.openxmlformats.org/officeDocument/2006/relationships/tags" Target="../tags/tag2150.xml"/><Relationship Id="rId136" Type="http://schemas.openxmlformats.org/officeDocument/2006/relationships/tags" Target="../tags/tag2155.xml"/><Relationship Id="rId157" Type="http://schemas.openxmlformats.org/officeDocument/2006/relationships/tags" Target="../tags/tag2176.xml"/><Relationship Id="rId178" Type="http://schemas.openxmlformats.org/officeDocument/2006/relationships/tags" Target="../tags/tag2197.xml"/><Relationship Id="rId61" Type="http://schemas.openxmlformats.org/officeDocument/2006/relationships/tags" Target="../tags/tag2080.xml"/><Relationship Id="rId82" Type="http://schemas.openxmlformats.org/officeDocument/2006/relationships/tags" Target="../tags/tag2101.xml"/><Relationship Id="rId152" Type="http://schemas.openxmlformats.org/officeDocument/2006/relationships/tags" Target="../tags/tag2171.xml"/><Relationship Id="rId173" Type="http://schemas.openxmlformats.org/officeDocument/2006/relationships/tags" Target="../tags/tag2192.xml"/><Relationship Id="rId19" Type="http://schemas.openxmlformats.org/officeDocument/2006/relationships/tags" Target="../tags/tag2038.xml"/><Relationship Id="rId14" Type="http://schemas.openxmlformats.org/officeDocument/2006/relationships/tags" Target="../tags/tag2033.xml"/><Relationship Id="rId30" Type="http://schemas.openxmlformats.org/officeDocument/2006/relationships/tags" Target="../tags/tag2049.xml"/><Relationship Id="rId35" Type="http://schemas.openxmlformats.org/officeDocument/2006/relationships/tags" Target="../tags/tag2054.xml"/><Relationship Id="rId56" Type="http://schemas.openxmlformats.org/officeDocument/2006/relationships/tags" Target="../tags/tag2075.xml"/><Relationship Id="rId77" Type="http://schemas.openxmlformats.org/officeDocument/2006/relationships/tags" Target="../tags/tag2096.xml"/><Relationship Id="rId100" Type="http://schemas.openxmlformats.org/officeDocument/2006/relationships/tags" Target="../tags/tag2119.xml"/><Relationship Id="rId105" Type="http://schemas.openxmlformats.org/officeDocument/2006/relationships/tags" Target="../tags/tag2124.xml"/><Relationship Id="rId126" Type="http://schemas.openxmlformats.org/officeDocument/2006/relationships/tags" Target="../tags/tag2145.xml"/><Relationship Id="rId147" Type="http://schemas.openxmlformats.org/officeDocument/2006/relationships/tags" Target="../tags/tag2166.xml"/><Relationship Id="rId168" Type="http://schemas.openxmlformats.org/officeDocument/2006/relationships/tags" Target="../tags/tag2187.xml"/><Relationship Id="rId8" Type="http://schemas.openxmlformats.org/officeDocument/2006/relationships/tags" Target="../tags/tag2027.xml"/><Relationship Id="rId51" Type="http://schemas.openxmlformats.org/officeDocument/2006/relationships/tags" Target="../tags/tag2070.xml"/><Relationship Id="rId72" Type="http://schemas.openxmlformats.org/officeDocument/2006/relationships/tags" Target="../tags/tag2091.xml"/><Relationship Id="rId93" Type="http://schemas.openxmlformats.org/officeDocument/2006/relationships/tags" Target="../tags/tag2112.xml"/><Relationship Id="rId98" Type="http://schemas.openxmlformats.org/officeDocument/2006/relationships/tags" Target="../tags/tag2117.xml"/><Relationship Id="rId121" Type="http://schemas.openxmlformats.org/officeDocument/2006/relationships/tags" Target="../tags/tag2140.xml"/><Relationship Id="rId142" Type="http://schemas.openxmlformats.org/officeDocument/2006/relationships/tags" Target="../tags/tag2161.xml"/><Relationship Id="rId163" Type="http://schemas.openxmlformats.org/officeDocument/2006/relationships/tags" Target="../tags/tag2182.xml"/><Relationship Id="rId184" Type="http://schemas.openxmlformats.org/officeDocument/2006/relationships/tags" Target="../tags/tag2203.xml"/><Relationship Id="rId3" Type="http://schemas.openxmlformats.org/officeDocument/2006/relationships/tags" Target="../tags/tag2022.xml"/><Relationship Id="rId25" Type="http://schemas.openxmlformats.org/officeDocument/2006/relationships/tags" Target="../tags/tag2044.xml"/><Relationship Id="rId46" Type="http://schemas.openxmlformats.org/officeDocument/2006/relationships/tags" Target="../tags/tag2065.xml"/><Relationship Id="rId67" Type="http://schemas.openxmlformats.org/officeDocument/2006/relationships/tags" Target="../tags/tag2086.xml"/><Relationship Id="rId116" Type="http://schemas.openxmlformats.org/officeDocument/2006/relationships/tags" Target="../tags/tag2135.xml"/><Relationship Id="rId137" Type="http://schemas.openxmlformats.org/officeDocument/2006/relationships/tags" Target="../tags/tag2156.xml"/><Relationship Id="rId158" Type="http://schemas.openxmlformats.org/officeDocument/2006/relationships/tags" Target="../tags/tag2177.xml"/><Relationship Id="rId20" Type="http://schemas.openxmlformats.org/officeDocument/2006/relationships/tags" Target="../tags/tag2039.xml"/><Relationship Id="rId41" Type="http://schemas.openxmlformats.org/officeDocument/2006/relationships/tags" Target="../tags/tag2060.xml"/><Relationship Id="rId62" Type="http://schemas.openxmlformats.org/officeDocument/2006/relationships/tags" Target="../tags/tag2081.xml"/><Relationship Id="rId83" Type="http://schemas.openxmlformats.org/officeDocument/2006/relationships/tags" Target="../tags/tag2102.xml"/><Relationship Id="rId88" Type="http://schemas.openxmlformats.org/officeDocument/2006/relationships/tags" Target="../tags/tag2107.xml"/><Relationship Id="rId111" Type="http://schemas.openxmlformats.org/officeDocument/2006/relationships/tags" Target="../tags/tag2130.xml"/><Relationship Id="rId132" Type="http://schemas.openxmlformats.org/officeDocument/2006/relationships/tags" Target="../tags/tag2151.xml"/><Relationship Id="rId153" Type="http://schemas.openxmlformats.org/officeDocument/2006/relationships/tags" Target="../tags/tag2172.xml"/><Relationship Id="rId174" Type="http://schemas.openxmlformats.org/officeDocument/2006/relationships/tags" Target="../tags/tag2193.xml"/><Relationship Id="rId179" Type="http://schemas.openxmlformats.org/officeDocument/2006/relationships/tags" Target="../tags/tag2198.xml"/><Relationship Id="rId15" Type="http://schemas.openxmlformats.org/officeDocument/2006/relationships/tags" Target="../tags/tag2034.xml"/><Relationship Id="rId36" Type="http://schemas.openxmlformats.org/officeDocument/2006/relationships/tags" Target="../tags/tag2055.xml"/><Relationship Id="rId57" Type="http://schemas.openxmlformats.org/officeDocument/2006/relationships/tags" Target="../tags/tag2076.xml"/><Relationship Id="rId106" Type="http://schemas.openxmlformats.org/officeDocument/2006/relationships/tags" Target="../tags/tag2125.xml"/><Relationship Id="rId127" Type="http://schemas.openxmlformats.org/officeDocument/2006/relationships/tags" Target="../tags/tag2146.xml"/><Relationship Id="rId10" Type="http://schemas.openxmlformats.org/officeDocument/2006/relationships/tags" Target="../tags/tag2029.xml"/><Relationship Id="rId31" Type="http://schemas.openxmlformats.org/officeDocument/2006/relationships/tags" Target="../tags/tag2050.xml"/><Relationship Id="rId52" Type="http://schemas.openxmlformats.org/officeDocument/2006/relationships/tags" Target="../tags/tag2071.xml"/><Relationship Id="rId73" Type="http://schemas.openxmlformats.org/officeDocument/2006/relationships/tags" Target="../tags/tag2092.xml"/><Relationship Id="rId78" Type="http://schemas.openxmlformats.org/officeDocument/2006/relationships/tags" Target="../tags/tag2097.xml"/><Relationship Id="rId94" Type="http://schemas.openxmlformats.org/officeDocument/2006/relationships/tags" Target="../tags/tag2113.xml"/><Relationship Id="rId99" Type="http://schemas.openxmlformats.org/officeDocument/2006/relationships/tags" Target="../tags/tag2118.xml"/><Relationship Id="rId101" Type="http://schemas.openxmlformats.org/officeDocument/2006/relationships/tags" Target="../tags/tag2120.xml"/><Relationship Id="rId122" Type="http://schemas.openxmlformats.org/officeDocument/2006/relationships/tags" Target="../tags/tag2141.xml"/><Relationship Id="rId143" Type="http://schemas.openxmlformats.org/officeDocument/2006/relationships/tags" Target="../tags/tag2162.xml"/><Relationship Id="rId148" Type="http://schemas.openxmlformats.org/officeDocument/2006/relationships/tags" Target="../tags/tag2167.xml"/><Relationship Id="rId164" Type="http://schemas.openxmlformats.org/officeDocument/2006/relationships/tags" Target="../tags/tag2183.xml"/><Relationship Id="rId169" Type="http://schemas.openxmlformats.org/officeDocument/2006/relationships/tags" Target="../tags/tag2188.xml"/><Relationship Id="rId185" Type="http://schemas.openxmlformats.org/officeDocument/2006/relationships/tags" Target="../tags/tag2204.xml"/><Relationship Id="rId4" Type="http://schemas.openxmlformats.org/officeDocument/2006/relationships/tags" Target="../tags/tag2023.xml"/><Relationship Id="rId9" Type="http://schemas.openxmlformats.org/officeDocument/2006/relationships/tags" Target="../tags/tag2028.xml"/><Relationship Id="rId180" Type="http://schemas.openxmlformats.org/officeDocument/2006/relationships/tags" Target="../tags/tag219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232.xml"/><Relationship Id="rId117" Type="http://schemas.openxmlformats.org/officeDocument/2006/relationships/slideLayout" Target="../slideLayouts/slideLayout1.xml"/><Relationship Id="rId21" Type="http://schemas.openxmlformats.org/officeDocument/2006/relationships/tags" Target="../tags/tag2227.xml"/><Relationship Id="rId42" Type="http://schemas.openxmlformats.org/officeDocument/2006/relationships/tags" Target="../tags/tag2248.xml"/><Relationship Id="rId47" Type="http://schemas.openxmlformats.org/officeDocument/2006/relationships/tags" Target="../tags/tag2253.xml"/><Relationship Id="rId63" Type="http://schemas.openxmlformats.org/officeDocument/2006/relationships/tags" Target="../tags/tag2269.xml"/><Relationship Id="rId68" Type="http://schemas.openxmlformats.org/officeDocument/2006/relationships/tags" Target="../tags/tag2274.xml"/><Relationship Id="rId84" Type="http://schemas.openxmlformats.org/officeDocument/2006/relationships/tags" Target="../tags/tag2290.xml"/><Relationship Id="rId89" Type="http://schemas.openxmlformats.org/officeDocument/2006/relationships/tags" Target="../tags/tag2295.xml"/><Relationship Id="rId112" Type="http://schemas.openxmlformats.org/officeDocument/2006/relationships/tags" Target="../tags/tag2318.xml"/><Relationship Id="rId16" Type="http://schemas.openxmlformats.org/officeDocument/2006/relationships/tags" Target="../tags/tag2222.xml"/><Relationship Id="rId107" Type="http://schemas.openxmlformats.org/officeDocument/2006/relationships/tags" Target="../tags/tag2313.xml"/><Relationship Id="rId11" Type="http://schemas.openxmlformats.org/officeDocument/2006/relationships/tags" Target="../tags/tag2217.xml"/><Relationship Id="rId24" Type="http://schemas.openxmlformats.org/officeDocument/2006/relationships/tags" Target="../tags/tag2230.xml"/><Relationship Id="rId32" Type="http://schemas.openxmlformats.org/officeDocument/2006/relationships/tags" Target="../tags/tag2238.xml"/><Relationship Id="rId37" Type="http://schemas.openxmlformats.org/officeDocument/2006/relationships/tags" Target="../tags/tag2243.xml"/><Relationship Id="rId40" Type="http://schemas.openxmlformats.org/officeDocument/2006/relationships/tags" Target="../tags/tag2246.xml"/><Relationship Id="rId45" Type="http://schemas.openxmlformats.org/officeDocument/2006/relationships/tags" Target="../tags/tag2251.xml"/><Relationship Id="rId53" Type="http://schemas.openxmlformats.org/officeDocument/2006/relationships/tags" Target="../tags/tag2259.xml"/><Relationship Id="rId58" Type="http://schemas.openxmlformats.org/officeDocument/2006/relationships/tags" Target="../tags/tag2264.xml"/><Relationship Id="rId66" Type="http://schemas.openxmlformats.org/officeDocument/2006/relationships/tags" Target="../tags/tag2272.xml"/><Relationship Id="rId74" Type="http://schemas.openxmlformats.org/officeDocument/2006/relationships/tags" Target="../tags/tag2280.xml"/><Relationship Id="rId79" Type="http://schemas.openxmlformats.org/officeDocument/2006/relationships/tags" Target="../tags/tag2285.xml"/><Relationship Id="rId87" Type="http://schemas.openxmlformats.org/officeDocument/2006/relationships/tags" Target="../tags/tag2293.xml"/><Relationship Id="rId102" Type="http://schemas.openxmlformats.org/officeDocument/2006/relationships/tags" Target="../tags/tag2308.xml"/><Relationship Id="rId110" Type="http://schemas.openxmlformats.org/officeDocument/2006/relationships/tags" Target="../tags/tag2316.xml"/><Relationship Id="rId115" Type="http://schemas.openxmlformats.org/officeDocument/2006/relationships/tags" Target="../tags/tag2321.xml"/><Relationship Id="rId5" Type="http://schemas.openxmlformats.org/officeDocument/2006/relationships/tags" Target="../tags/tag2211.xml"/><Relationship Id="rId61" Type="http://schemas.openxmlformats.org/officeDocument/2006/relationships/tags" Target="../tags/tag2267.xml"/><Relationship Id="rId82" Type="http://schemas.openxmlformats.org/officeDocument/2006/relationships/tags" Target="../tags/tag2288.xml"/><Relationship Id="rId90" Type="http://schemas.openxmlformats.org/officeDocument/2006/relationships/tags" Target="../tags/tag2296.xml"/><Relationship Id="rId95" Type="http://schemas.openxmlformats.org/officeDocument/2006/relationships/tags" Target="../tags/tag2301.xml"/><Relationship Id="rId19" Type="http://schemas.openxmlformats.org/officeDocument/2006/relationships/tags" Target="../tags/tag2225.xml"/><Relationship Id="rId14" Type="http://schemas.openxmlformats.org/officeDocument/2006/relationships/tags" Target="../tags/tag2220.xml"/><Relationship Id="rId22" Type="http://schemas.openxmlformats.org/officeDocument/2006/relationships/tags" Target="../tags/tag2228.xml"/><Relationship Id="rId27" Type="http://schemas.openxmlformats.org/officeDocument/2006/relationships/tags" Target="../tags/tag2233.xml"/><Relationship Id="rId30" Type="http://schemas.openxmlformats.org/officeDocument/2006/relationships/tags" Target="../tags/tag2236.xml"/><Relationship Id="rId35" Type="http://schemas.openxmlformats.org/officeDocument/2006/relationships/tags" Target="../tags/tag2241.xml"/><Relationship Id="rId43" Type="http://schemas.openxmlformats.org/officeDocument/2006/relationships/tags" Target="../tags/tag2249.xml"/><Relationship Id="rId48" Type="http://schemas.openxmlformats.org/officeDocument/2006/relationships/tags" Target="../tags/tag2254.xml"/><Relationship Id="rId56" Type="http://schemas.openxmlformats.org/officeDocument/2006/relationships/tags" Target="../tags/tag2262.xml"/><Relationship Id="rId64" Type="http://schemas.openxmlformats.org/officeDocument/2006/relationships/tags" Target="../tags/tag2270.xml"/><Relationship Id="rId69" Type="http://schemas.openxmlformats.org/officeDocument/2006/relationships/tags" Target="../tags/tag2275.xml"/><Relationship Id="rId77" Type="http://schemas.openxmlformats.org/officeDocument/2006/relationships/tags" Target="../tags/tag2283.xml"/><Relationship Id="rId100" Type="http://schemas.openxmlformats.org/officeDocument/2006/relationships/tags" Target="../tags/tag2306.xml"/><Relationship Id="rId105" Type="http://schemas.openxmlformats.org/officeDocument/2006/relationships/tags" Target="../tags/tag2311.xml"/><Relationship Id="rId113" Type="http://schemas.openxmlformats.org/officeDocument/2006/relationships/tags" Target="../tags/tag2319.xml"/><Relationship Id="rId118" Type="http://schemas.openxmlformats.org/officeDocument/2006/relationships/customXml" Target="../ink/ink1.xml"/><Relationship Id="rId8" Type="http://schemas.openxmlformats.org/officeDocument/2006/relationships/tags" Target="../tags/tag2214.xml"/><Relationship Id="rId51" Type="http://schemas.openxmlformats.org/officeDocument/2006/relationships/tags" Target="../tags/tag2257.xml"/><Relationship Id="rId72" Type="http://schemas.openxmlformats.org/officeDocument/2006/relationships/tags" Target="../tags/tag2278.xml"/><Relationship Id="rId80" Type="http://schemas.openxmlformats.org/officeDocument/2006/relationships/tags" Target="../tags/tag2286.xml"/><Relationship Id="rId85" Type="http://schemas.openxmlformats.org/officeDocument/2006/relationships/tags" Target="../tags/tag2291.xml"/><Relationship Id="rId93" Type="http://schemas.openxmlformats.org/officeDocument/2006/relationships/tags" Target="../tags/tag2299.xml"/><Relationship Id="rId98" Type="http://schemas.openxmlformats.org/officeDocument/2006/relationships/tags" Target="../tags/tag2304.xml"/><Relationship Id="rId3" Type="http://schemas.openxmlformats.org/officeDocument/2006/relationships/tags" Target="../tags/tag2209.xml"/><Relationship Id="rId12" Type="http://schemas.openxmlformats.org/officeDocument/2006/relationships/tags" Target="../tags/tag2218.xml"/><Relationship Id="rId17" Type="http://schemas.openxmlformats.org/officeDocument/2006/relationships/tags" Target="../tags/tag2223.xml"/><Relationship Id="rId25" Type="http://schemas.openxmlformats.org/officeDocument/2006/relationships/tags" Target="../tags/tag2231.xml"/><Relationship Id="rId33" Type="http://schemas.openxmlformats.org/officeDocument/2006/relationships/tags" Target="../tags/tag2239.xml"/><Relationship Id="rId38" Type="http://schemas.openxmlformats.org/officeDocument/2006/relationships/tags" Target="../tags/tag2244.xml"/><Relationship Id="rId46" Type="http://schemas.openxmlformats.org/officeDocument/2006/relationships/tags" Target="../tags/tag2252.xml"/><Relationship Id="rId59" Type="http://schemas.openxmlformats.org/officeDocument/2006/relationships/tags" Target="../tags/tag2265.xml"/><Relationship Id="rId67" Type="http://schemas.openxmlformats.org/officeDocument/2006/relationships/tags" Target="../tags/tag2273.xml"/><Relationship Id="rId103" Type="http://schemas.openxmlformats.org/officeDocument/2006/relationships/tags" Target="../tags/tag2309.xml"/><Relationship Id="rId108" Type="http://schemas.openxmlformats.org/officeDocument/2006/relationships/tags" Target="../tags/tag2314.xml"/><Relationship Id="rId116" Type="http://schemas.openxmlformats.org/officeDocument/2006/relationships/tags" Target="../tags/tag2322.xml"/><Relationship Id="rId20" Type="http://schemas.openxmlformats.org/officeDocument/2006/relationships/tags" Target="../tags/tag2226.xml"/><Relationship Id="rId41" Type="http://schemas.openxmlformats.org/officeDocument/2006/relationships/tags" Target="../tags/tag2247.xml"/><Relationship Id="rId54" Type="http://schemas.openxmlformats.org/officeDocument/2006/relationships/tags" Target="../tags/tag2260.xml"/><Relationship Id="rId62" Type="http://schemas.openxmlformats.org/officeDocument/2006/relationships/tags" Target="../tags/tag2268.xml"/><Relationship Id="rId70" Type="http://schemas.openxmlformats.org/officeDocument/2006/relationships/tags" Target="../tags/tag2276.xml"/><Relationship Id="rId75" Type="http://schemas.openxmlformats.org/officeDocument/2006/relationships/tags" Target="../tags/tag2281.xml"/><Relationship Id="rId83" Type="http://schemas.openxmlformats.org/officeDocument/2006/relationships/tags" Target="../tags/tag2289.xml"/><Relationship Id="rId88" Type="http://schemas.openxmlformats.org/officeDocument/2006/relationships/tags" Target="../tags/tag2294.xml"/><Relationship Id="rId91" Type="http://schemas.openxmlformats.org/officeDocument/2006/relationships/tags" Target="../tags/tag2297.xml"/><Relationship Id="rId96" Type="http://schemas.openxmlformats.org/officeDocument/2006/relationships/tags" Target="../tags/tag2302.xml"/><Relationship Id="rId111" Type="http://schemas.openxmlformats.org/officeDocument/2006/relationships/tags" Target="../tags/tag2317.xml"/><Relationship Id="rId1" Type="http://schemas.openxmlformats.org/officeDocument/2006/relationships/tags" Target="../tags/tag2207.xml"/><Relationship Id="rId6" Type="http://schemas.openxmlformats.org/officeDocument/2006/relationships/tags" Target="../tags/tag2212.xml"/><Relationship Id="rId15" Type="http://schemas.openxmlformats.org/officeDocument/2006/relationships/tags" Target="../tags/tag2221.xml"/><Relationship Id="rId23" Type="http://schemas.openxmlformats.org/officeDocument/2006/relationships/tags" Target="../tags/tag2229.xml"/><Relationship Id="rId28" Type="http://schemas.openxmlformats.org/officeDocument/2006/relationships/tags" Target="../tags/tag2234.xml"/><Relationship Id="rId36" Type="http://schemas.openxmlformats.org/officeDocument/2006/relationships/tags" Target="../tags/tag2242.xml"/><Relationship Id="rId49" Type="http://schemas.openxmlformats.org/officeDocument/2006/relationships/tags" Target="../tags/tag2255.xml"/><Relationship Id="rId57" Type="http://schemas.openxmlformats.org/officeDocument/2006/relationships/tags" Target="../tags/tag2263.xml"/><Relationship Id="rId106" Type="http://schemas.openxmlformats.org/officeDocument/2006/relationships/tags" Target="../tags/tag2312.xml"/><Relationship Id="rId114" Type="http://schemas.openxmlformats.org/officeDocument/2006/relationships/tags" Target="../tags/tag2320.xml"/><Relationship Id="rId119" Type="http://schemas.openxmlformats.org/officeDocument/2006/relationships/image" Target="../media/image1.emf"/><Relationship Id="rId10" Type="http://schemas.openxmlformats.org/officeDocument/2006/relationships/tags" Target="../tags/tag2216.xml"/><Relationship Id="rId31" Type="http://schemas.openxmlformats.org/officeDocument/2006/relationships/tags" Target="../tags/tag2237.xml"/><Relationship Id="rId44" Type="http://schemas.openxmlformats.org/officeDocument/2006/relationships/tags" Target="../tags/tag2250.xml"/><Relationship Id="rId52" Type="http://schemas.openxmlformats.org/officeDocument/2006/relationships/tags" Target="../tags/tag2258.xml"/><Relationship Id="rId60" Type="http://schemas.openxmlformats.org/officeDocument/2006/relationships/tags" Target="../tags/tag2266.xml"/><Relationship Id="rId65" Type="http://schemas.openxmlformats.org/officeDocument/2006/relationships/tags" Target="../tags/tag2271.xml"/><Relationship Id="rId73" Type="http://schemas.openxmlformats.org/officeDocument/2006/relationships/tags" Target="../tags/tag2279.xml"/><Relationship Id="rId78" Type="http://schemas.openxmlformats.org/officeDocument/2006/relationships/tags" Target="../tags/tag2284.xml"/><Relationship Id="rId81" Type="http://schemas.openxmlformats.org/officeDocument/2006/relationships/tags" Target="../tags/tag2287.xml"/><Relationship Id="rId86" Type="http://schemas.openxmlformats.org/officeDocument/2006/relationships/tags" Target="../tags/tag2292.xml"/><Relationship Id="rId94" Type="http://schemas.openxmlformats.org/officeDocument/2006/relationships/tags" Target="../tags/tag2300.xml"/><Relationship Id="rId99" Type="http://schemas.openxmlformats.org/officeDocument/2006/relationships/tags" Target="../tags/tag2305.xml"/><Relationship Id="rId101" Type="http://schemas.openxmlformats.org/officeDocument/2006/relationships/tags" Target="../tags/tag2307.xml"/><Relationship Id="rId4" Type="http://schemas.openxmlformats.org/officeDocument/2006/relationships/tags" Target="../tags/tag2210.xml"/><Relationship Id="rId9" Type="http://schemas.openxmlformats.org/officeDocument/2006/relationships/tags" Target="../tags/tag2215.xml"/><Relationship Id="rId13" Type="http://schemas.openxmlformats.org/officeDocument/2006/relationships/tags" Target="../tags/tag2219.xml"/><Relationship Id="rId18" Type="http://schemas.openxmlformats.org/officeDocument/2006/relationships/tags" Target="../tags/tag2224.xml"/><Relationship Id="rId39" Type="http://schemas.openxmlformats.org/officeDocument/2006/relationships/tags" Target="../tags/tag2245.xml"/><Relationship Id="rId109" Type="http://schemas.openxmlformats.org/officeDocument/2006/relationships/tags" Target="../tags/tag2315.xml"/><Relationship Id="rId34" Type="http://schemas.openxmlformats.org/officeDocument/2006/relationships/tags" Target="../tags/tag2240.xml"/><Relationship Id="rId50" Type="http://schemas.openxmlformats.org/officeDocument/2006/relationships/tags" Target="../tags/tag2256.xml"/><Relationship Id="rId55" Type="http://schemas.openxmlformats.org/officeDocument/2006/relationships/tags" Target="../tags/tag2261.xml"/><Relationship Id="rId76" Type="http://schemas.openxmlformats.org/officeDocument/2006/relationships/tags" Target="../tags/tag2282.xml"/><Relationship Id="rId97" Type="http://schemas.openxmlformats.org/officeDocument/2006/relationships/tags" Target="../tags/tag2303.xml"/><Relationship Id="rId104" Type="http://schemas.openxmlformats.org/officeDocument/2006/relationships/tags" Target="../tags/tag2310.xml"/><Relationship Id="rId7" Type="http://schemas.openxmlformats.org/officeDocument/2006/relationships/tags" Target="../tags/tag2213.xml"/><Relationship Id="rId71" Type="http://schemas.openxmlformats.org/officeDocument/2006/relationships/tags" Target="../tags/tag2277.xml"/><Relationship Id="rId92" Type="http://schemas.openxmlformats.org/officeDocument/2006/relationships/tags" Target="../tags/tag2298.xml"/><Relationship Id="rId2" Type="http://schemas.openxmlformats.org/officeDocument/2006/relationships/tags" Target="../tags/tag2208.xml"/><Relationship Id="rId29" Type="http://schemas.openxmlformats.org/officeDocument/2006/relationships/tags" Target="../tags/tag223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83.xml"/><Relationship Id="rId117" Type="http://schemas.openxmlformats.org/officeDocument/2006/relationships/tags" Target="../tags/tag274.xml"/><Relationship Id="rId21" Type="http://schemas.openxmlformats.org/officeDocument/2006/relationships/tags" Target="../tags/tag178.xml"/><Relationship Id="rId42" Type="http://schemas.openxmlformats.org/officeDocument/2006/relationships/tags" Target="../tags/tag199.xml"/><Relationship Id="rId47" Type="http://schemas.openxmlformats.org/officeDocument/2006/relationships/tags" Target="../tags/tag204.xml"/><Relationship Id="rId63" Type="http://schemas.openxmlformats.org/officeDocument/2006/relationships/tags" Target="../tags/tag220.xml"/><Relationship Id="rId68" Type="http://schemas.openxmlformats.org/officeDocument/2006/relationships/tags" Target="../tags/tag225.xml"/><Relationship Id="rId84" Type="http://schemas.openxmlformats.org/officeDocument/2006/relationships/tags" Target="../tags/tag241.xml"/><Relationship Id="rId89" Type="http://schemas.openxmlformats.org/officeDocument/2006/relationships/tags" Target="../tags/tag246.xml"/><Relationship Id="rId112" Type="http://schemas.openxmlformats.org/officeDocument/2006/relationships/tags" Target="../tags/tag269.xml"/><Relationship Id="rId133" Type="http://schemas.openxmlformats.org/officeDocument/2006/relationships/tags" Target="../tags/tag290.xml"/><Relationship Id="rId138" Type="http://schemas.openxmlformats.org/officeDocument/2006/relationships/tags" Target="../tags/tag295.xml"/><Relationship Id="rId16" Type="http://schemas.openxmlformats.org/officeDocument/2006/relationships/tags" Target="../tags/tag173.xml"/><Relationship Id="rId107" Type="http://schemas.openxmlformats.org/officeDocument/2006/relationships/tags" Target="../tags/tag264.xml"/><Relationship Id="rId11" Type="http://schemas.openxmlformats.org/officeDocument/2006/relationships/tags" Target="../tags/tag168.xml"/><Relationship Id="rId32" Type="http://schemas.openxmlformats.org/officeDocument/2006/relationships/tags" Target="../tags/tag189.xml"/><Relationship Id="rId37" Type="http://schemas.openxmlformats.org/officeDocument/2006/relationships/tags" Target="../tags/tag194.xml"/><Relationship Id="rId53" Type="http://schemas.openxmlformats.org/officeDocument/2006/relationships/tags" Target="../tags/tag210.xml"/><Relationship Id="rId58" Type="http://schemas.openxmlformats.org/officeDocument/2006/relationships/tags" Target="../tags/tag215.xml"/><Relationship Id="rId74" Type="http://schemas.openxmlformats.org/officeDocument/2006/relationships/tags" Target="../tags/tag231.xml"/><Relationship Id="rId79" Type="http://schemas.openxmlformats.org/officeDocument/2006/relationships/tags" Target="../tags/tag236.xml"/><Relationship Id="rId102" Type="http://schemas.openxmlformats.org/officeDocument/2006/relationships/tags" Target="../tags/tag259.xml"/><Relationship Id="rId123" Type="http://schemas.openxmlformats.org/officeDocument/2006/relationships/tags" Target="../tags/tag280.xml"/><Relationship Id="rId128" Type="http://schemas.openxmlformats.org/officeDocument/2006/relationships/tags" Target="../tags/tag285.xml"/><Relationship Id="rId144" Type="http://schemas.openxmlformats.org/officeDocument/2006/relationships/tags" Target="../tags/tag301.xml"/><Relationship Id="rId149" Type="http://schemas.openxmlformats.org/officeDocument/2006/relationships/tags" Target="../tags/tag306.xml"/><Relationship Id="rId5" Type="http://schemas.openxmlformats.org/officeDocument/2006/relationships/tags" Target="../tags/tag162.xml"/><Relationship Id="rId90" Type="http://schemas.openxmlformats.org/officeDocument/2006/relationships/tags" Target="../tags/tag247.xml"/><Relationship Id="rId95" Type="http://schemas.openxmlformats.org/officeDocument/2006/relationships/tags" Target="../tags/tag252.xml"/><Relationship Id="rId22" Type="http://schemas.openxmlformats.org/officeDocument/2006/relationships/tags" Target="../tags/tag179.xml"/><Relationship Id="rId27" Type="http://schemas.openxmlformats.org/officeDocument/2006/relationships/tags" Target="../tags/tag184.xml"/><Relationship Id="rId43" Type="http://schemas.openxmlformats.org/officeDocument/2006/relationships/tags" Target="../tags/tag200.xml"/><Relationship Id="rId48" Type="http://schemas.openxmlformats.org/officeDocument/2006/relationships/tags" Target="../tags/tag205.xml"/><Relationship Id="rId64" Type="http://schemas.openxmlformats.org/officeDocument/2006/relationships/tags" Target="../tags/tag221.xml"/><Relationship Id="rId69" Type="http://schemas.openxmlformats.org/officeDocument/2006/relationships/tags" Target="../tags/tag226.xml"/><Relationship Id="rId113" Type="http://schemas.openxmlformats.org/officeDocument/2006/relationships/tags" Target="../tags/tag270.xml"/><Relationship Id="rId118" Type="http://schemas.openxmlformats.org/officeDocument/2006/relationships/tags" Target="../tags/tag275.xml"/><Relationship Id="rId134" Type="http://schemas.openxmlformats.org/officeDocument/2006/relationships/tags" Target="../tags/tag291.xml"/><Relationship Id="rId139" Type="http://schemas.openxmlformats.org/officeDocument/2006/relationships/tags" Target="../tags/tag296.xml"/><Relationship Id="rId80" Type="http://schemas.openxmlformats.org/officeDocument/2006/relationships/tags" Target="../tags/tag237.xml"/><Relationship Id="rId85" Type="http://schemas.openxmlformats.org/officeDocument/2006/relationships/tags" Target="../tags/tag242.xml"/><Relationship Id="rId150" Type="http://schemas.openxmlformats.org/officeDocument/2006/relationships/tags" Target="../tags/tag307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tags" Target="../tags/tag182.xml"/><Relationship Id="rId33" Type="http://schemas.openxmlformats.org/officeDocument/2006/relationships/tags" Target="../tags/tag190.xml"/><Relationship Id="rId38" Type="http://schemas.openxmlformats.org/officeDocument/2006/relationships/tags" Target="../tags/tag195.xml"/><Relationship Id="rId46" Type="http://schemas.openxmlformats.org/officeDocument/2006/relationships/tags" Target="../tags/tag203.xml"/><Relationship Id="rId59" Type="http://schemas.openxmlformats.org/officeDocument/2006/relationships/tags" Target="../tags/tag216.xml"/><Relationship Id="rId67" Type="http://schemas.openxmlformats.org/officeDocument/2006/relationships/tags" Target="../tags/tag224.xml"/><Relationship Id="rId103" Type="http://schemas.openxmlformats.org/officeDocument/2006/relationships/tags" Target="../tags/tag260.xml"/><Relationship Id="rId108" Type="http://schemas.openxmlformats.org/officeDocument/2006/relationships/tags" Target="../tags/tag265.xml"/><Relationship Id="rId116" Type="http://schemas.openxmlformats.org/officeDocument/2006/relationships/tags" Target="../tags/tag273.xml"/><Relationship Id="rId124" Type="http://schemas.openxmlformats.org/officeDocument/2006/relationships/tags" Target="../tags/tag281.xml"/><Relationship Id="rId129" Type="http://schemas.openxmlformats.org/officeDocument/2006/relationships/tags" Target="../tags/tag286.xml"/><Relationship Id="rId137" Type="http://schemas.openxmlformats.org/officeDocument/2006/relationships/tags" Target="../tags/tag294.xml"/><Relationship Id="rId20" Type="http://schemas.openxmlformats.org/officeDocument/2006/relationships/tags" Target="../tags/tag177.xml"/><Relationship Id="rId41" Type="http://schemas.openxmlformats.org/officeDocument/2006/relationships/tags" Target="../tags/tag198.xml"/><Relationship Id="rId54" Type="http://schemas.openxmlformats.org/officeDocument/2006/relationships/tags" Target="../tags/tag211.xml"/><Relationship Id="rId62" Type="http://schemas.openxmlformats.org/officeDocument/2006/relationships/tags" Target="../tags/tag219.xml"/><Relationship Id="rId70" Type="http://schemas.openxmlformats.org/officeDocument/2006/relationships/tags" Target="../tags/tag227.xml"/><Relationship Id="rId75" Type="http://schemas.openxmlformats.org/officeDocument/2006/relationships/tags" Target="../tags/tag232.xml"/><Relationship Id="rId83" Type="http://schemas.openxmlformats.org/officeDocument/2006/relationships/tags" Target="../tags/tag240.xml"/><Relationship Id="rId88" Type="http://schemas.openxmlformats.org/officeDocument/2006/relationships/tags" Target="../tags/tag245.xml"/><Relationship Id="rId91" Type="http://schemas.openxmlformats.org/officeDocument/2006/relationships/tags" Target="../tags/tag248.xml"/><Relationship Id="rId96" Type="http://schemas.openxmlformats.org/officeDocument/2006/relationships/tags" Target="../tags/tag253.xml"/><Relationship Id="rId111" Type="http://schemas.openxmlformats.org/officeDocument/2006/relationships/tags" Target="../tags/tag268.xml"/><Relationship Id="rId132" Type="http://schemas.openxmlformats.org/officeDocument/2006/relationships/tags" Target="../tags/tag289.xml"/><Relationship Id="rId140" Type="http://schemas.openxmlformats.org/officeDocument/2006/relationships/tags" Target="../tags/tag297.xml"/><Relationship Id="rId145" Type="http://schemas.openxmlformats.org/officeDocument/2006/relationships/tags" Target="../tags/tag302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tags" Target="../tags/tag185.xml"/><Relationship Id="rId36" Type="http://schemas.openxmlformats.org/officeDocument/2006/relationships/tags" Target="../tags/tag193.xml"/><Relationship Id="rId49" Type="http://schemas.openxmlformats.org/officeDocument/2006/relationships/tags" Target="../tags/tag206.xml"/><Relationship Id="rId57" Type="http://schemas.openxmlformats.org/officeDocument/2006/relationships/tags" Target="../tags/tag214.xml"/><Relationship Id="rId106" Type="http://schemas.openxmlformats.org/officeDocument/2006/relationships/tags" Target="../tags/tag263.xml"/><Relationship Id="rId114" Type="http://schemas.openxmlformats.org/officeDocument/2006/relationships/tags" Target="../tags/tag271.xml"/><Relationship Id="rId119" Type="http://schemas.openxmlformats.org/officeDocument/2006/relationships/tags" Target="../tags/tag276.xml"/><Relationship Id="rId127" Type="http://schemas.openxmlformats.org/officeDocument/2006/relationships/tags" Target="../tags/tag284.xml"/><Relationship Id="rId10" Type="http://schemas.openxmlformats.org/officeDocument/2006/relationships/tags" Target="../tags/tag167.xml"/><Relationship Id="rId31" Type="http://schemas.openxmlformats.org/officeDocument/2006/relationships/tags" Target="../tags/tag188.xml"/><Relationship Id="rId44" Type="http://schemas.openxmlformats.org/officeDocument/2006/relationships/tags" Target="../tags/tag201.xml"/><Relationship Id="rId52" Type="http://schemas.openxmlformats.org/officeDocument/2006/relationships/tags" Target="../tags/tag209.xml"/><Relationship Id="rId60" Type="http://schemas.openxmlformats.org/officeDocument/2006/relationships/tags" Target="../tags/tag217.xml"/><Relationship Id="rId65" Type="http://schemas.openxmlformats.org/officeDocument/2006/relationships/tags" Target="../tags/tag222.xml"/><Relationship Id="rId73" Type="http://schemas.openxmlformats.org/officeDocument/2006/relationships/tags" Target="../tags/tag230.xml"/><Relationship Id="rId78" Type="http://schemas.openxmlformats.org/officeDocument/2006/relationships/tags" Target="../tags/tag235.xml"/><Relationship Id="rId81" Type="http://schemas.openxmlformats.org/officeDocument/2006/relationships/tags" Target="../tags/tag238.xml"/><Relationship Id="rId86" Type="http://schemas.openxmlformats.org/officeDocument/2006/relationships/tags" Target="../tags/tag243.xml"/><Relationship Id="rId94" Type="http://schemas.openxmlformats.org/officeDocument/2006/relationships/tags" Target="../tags/tag251.xml"/><Relationship Id="rId99" Type="http://schemas.openxmlformats.org/officeDocument/2006/relationships/tags" Target="../tags/tag256.xml"/><Relationship Id="rId101" Type="http://schemas.openxmlformats.org/officeDocument/2006/relationships/tags" Target="../tags/tag258.xml"/><Relationship Id="rId122" Type="http://schemas.openxmlformats.org/officeDocument/2006/relationships/tags" Target="../tags/tag279.xml"/><Relationship Id="rId130" Type="http://schemas.openxmlformats.org/officeDocument/2006/relationships/tags" Target="../tags/tag287.xml"/><Relationship Id="rId135" Type="http://schemas.openxmlformats.org/officeDocument/2006/relationships/tags" Target="../tags/tag292.xml"/><Relationship Id="rId143" Type="http://schemas.openxmlformats.org/officeDocument/2006/relationships/tags" Target="../tags/tag300.xml"/><Relationship Id="rId148" Type="http://schemas.openxmlformats.org/officeDocument/2006/relationships/tags" Target="../tags/tag305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39" Type="http://schemas.openxmlformats.org/officeDocument/2006/relationships/tags" Target="../tags/tag196.xml"/><Relationship Id="rId109" Type="http://schemas.openxmlformats.org/officeDocument/2006/relationships/tags" Target="../tags/tag266.xml"/><Relationship Id="rId34" Type="http://schemas.openxmlformats.org/officeDocument/2006/relationships/tags" Target="../tags/tag191.xml"/><Relationship Id="rId50" Type="http://schemas.openxmlformats.org/officeDocument/2006/relationships/tags" Target="../tags/tag207.xml"/><Relationship Id="rId55" Type="http://schemas.openxmlformats.org/officeDocument/2006/relationships/tags" Target="../tags/tag212.xml"/><Relationship Id="rId76" Type="http://schemas.openxmlformats.org/officeDocument/2006/relationships/tags" Target="../tags/tag233.xml"/><Relationship Id="rId97" Type="http://schemas.openxmlformats.org/officeDocument/2006/relationships/tags" Target="../tags/tag254.xml"/><Relationship Id="rId104" Type="http://schemas.openxmlformats.org/officeDocument/2006/relationships/tags" Target="../tags/tag261.xml"/><Relationship Id="rId120" Type="http://schemas.openxmlformats.org/officeDocument/2006/relationships/tags" Target="../tags/tag277.xml"/><Relationship Id="rId125" Type="http://schemas.openxmlformats.org/officeDocument/2006/relationships/tags" Target="../tags/tag282.xml"/><Relationship Id="rId141" Type="http://schemas.openxmlformats.org/officeDocument/2006/relationships/tags" Target="../tags/tag298.xml"/><Relationship Id="rId146" Type="http://schemas.openxmlformats.org/officeDocument/2006/relationships/tags" Target="../tags/tag303.xml"/><Relationship Id="rId7" Type="http://schemas.openxmlformats.org/officeDocument/2006/relationships/tags" Target="../tags/tag164.xml"/><Relationship Id="rId71" Type="http://schemas.openxmlformats.org/officeDocument/2006/relationships/tags" Target="../tags/tag228.xml"/><Relationship Id="rId92" Type="http://schemas.openxmlformats.org/officeDocument/2006/relationships/tags" Target="../tags/tag249.xml"/><Relationship Id="rId2" Type="http://schemas.openxmlformats.org/officeDocument/2006/relationships/tags" Target="../tags/tag159.xml"/><Relationship Id="rId29" Type="http://schemas.openxmlformats.org/officeDocument/2006/relationships/tags" Target="../tags/tag186.xml"/><Relationship Id="rId24" Type="http://schemas.openxmlformats.org/officeDocument/2006/relationships/tags" Target="../tags/tag181.xml"/><Relationship Id="rId40" Type="http://schemas.openxmlformats.org/officeDocument/2006/relationships/tags" Target="../tags/tag197.xml"/><Relationship Id="rId45" Type="http://schemas.openxmlformats.org/officeDocument/2006/relationships/tags" Target="../tags/tag202.xml"/><Relationship Id="rId66" Type="http://schemas.openxmlformats.org/officeDocument/2006/relationships/tags" Target="../tags/tag223.xml"/><Relationship Id="rId87" Type="http://schemas.openxmlformats.org/officeDocument/2006/relationships/tags" Target="../tags/tag244.xml"/><Relationship Id="rId110" Type="http://schemas.openxmlformats.org/officeDocument/2006/relationships/tags" Target="../tags/tag267.xml"/><Relationship Id="rId115" Type="http://schemas.openxmlformats.org/officeDocument/2006/relationships/tags" Target="../tags/tag272.xml"/><Relationship Id="rId131" Type="http://schemas.openxmlformats.org/officeDocument/2006/relationships/tags" Target="../tags/tag288.xml"/><Relationship Id="rId136" Type="http://schemas.openxmlformats.org/officeDocument/2006/relationships/tags" Target="../tags/tag293.xml"/><Relationship Id="rId61" Type="http://schemas.openxmlformats.org/officeDocument/2006/relationships/tags" Target="../tags/tag218.xml"/><Relationship Id="rId82" Type="http://schemas.openxmlformats.org/officeDocument/2006/relationships/tags" Target="../tags/tag239.xml"/><Relationship Id="rId19" Type="http://schemas.openxmlformats.org/officeDocument/2006/relationships/tags" Target="../tags/tag176.xml"/><Relationship Id="rId14" Type="http://schemas.openxmlformats.org/officeDocument/2006/relationships/tags" Target="../tags/tag171.xml"/><Relationship Id="rId30" Type="http://schemas.openxmlformats.org/officeDocument/2006/relationships/tags" Target="../tags/tag187.xml"/><Relationship Id="rId35" Type="http://schemas.openxmlformats.org/officeDocument/2006/relationships/tags" Target="../tags/tag192.xml"/><Relationship Id="rId56" Type="http://schemas.openxmlformats.org/officeDocument/2006/relationships/tags" Target="../tags/tag213.xml"/><Relationship Id="rId77" Type="http://schemas.openxmlformats.org/officeDocument/2006/relationships/tags" Target="../tags/tag234.xml"/><Relationship Id="rId100" Type="http://schemas.openxmlformats.org/officeDocument/2006/relationships/tags" Target="../tags/tag257.xml"/><Relationship Id="rId105" Type="http://schemas.openxmlformats.org/officeDocument/2006/relationships/tags" Target="../tags/tag262.xml"/><Relationship Id="rId126" Type="http://schemas.openxmlformats.org/officeDocument/2006/relationships/tags" Target="../tags/tag283.xml"/><Relationship Id="rId147" Type="http://schemas.openxmlformats.org/officeDocument/2006/relationships/tags" Target="../tags/tag304.xml"/><Relationship Id="rId8" Type="http://schemas.openxmlformats.org/officeDocument/2006/relationships/tags" Target="../tags/tag165.xml"/><Relationship Id="rId51" Type="http://schemas.openxmlformats.org/officeDocument/2006/relationships/tags" Target="../tags/tag208.xml"/><Relationship Id="rId72" Type="http://schemas.openxmlformats.org/officeDocument/2006/relationships/tags" Target="../tags/tag229.xml"/><Relationship Id="rId93" Type="http://schemas.openxmlformats.org/officeDocument/2006/relationships/tags" Target="../tags/tag250.xml"/><Relationship Id="rId98" Type="http://schemas.openxmlformats.org/officeDocument/2006/relationships/tags" Target="../tags/tag255.xml"/><Relationship Id="rId121" Type="http://schemas.openxmlformats.org/officeDocument/2006/relationships/tags" Target="../tags/tag278.xml"/><Relationship Id="rId142" Type="http://schemas.openxmlformats.org/officeDocument/2006/relationships/tags" Target="../tags/tag299.xml"/><Relationship Id="rId3" Type="http://schemas.openxmlformats.org/officeDocument/2006/relationships/tags" Target="../tags/tag160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424.xml"/><Relationship Id="rId21" Type="http://schemas.openxmlformats.org/officeDocument/2006/relationships/tags" Target="../tags/tag328.xml"/><Relationship Id="rId42" Type="http://schemas.openxmlformats.org/officeDocument/2006/relationships/tags" Target="../tags/tag349.xml"/><Relationship Id="rId63" Type="http://schemas.openxmlformats.org/officeDocument/2006/relationships/tags" Target="../tags/tag370.xml"/><Relationship Id="rId84" Type="http://schemas.openxmlformats.org/officeDocument/2006/relationships/tags" Target="../tags/tag391.xml"/><Relationship Id="rId138" Type="http://schemas.openxmlformats.org/officeDocument/2006/relationships/tags" Target="../tags/tag445.xml"/><Relationship Id="rId159" Type="http://schemas.openxmlformats.org/officeDocument/2006/relationships/tags" Target="../tags/tag466.xml"/><Relationship Id="rId170" Type="http://schemas.openxmlformats.org/officeDocument/2006/relationships/tags" Target="../tags/tag477.xml"/><Relationship Id="rId191" Type="http://schemas.openxmlformats.org/officeDocument/2006/relationships/tags" Target="../tags/tag498.xml"/><Relationship Id="rId205" Type="http://schemas.openxmlformats.org/officeDocument/2006/relationships/tags" Target="../tags/tag512.xml"/><Relationship Id="rId107" Type="http://schemas.openxmlformats.org/officeDocument/2006/relationships/tags" Target="../tags/tag414.xml"/><Relationship Id="rId11" Type="http://schemas.openxmlformats.org/officeDocument/2006/relationships/tags" Target="../tags/tag318.xml"/><Relationship Id="rId32" Type="http://schemas.openxmlformats.org/officeDocument/2006/relationships/tags" Target="../tags/tag339.xml"/><Relationship Id="rId53" Type="http://schemas.openxmlformats.org/officeDocument/2006/relationships/tags" Target="../tags/tag360.xml"/><Relationship Id="rId74" Type="http://schemas.openxmlformats.org/officeDocument/2006/relationships/tags" Target="../tags/tag381.xml"/><Relationship Id="rId128" Type="http://schemas.openxmlformats.org/officeDocument/2006/relationships/tags" Target="../tags/tag435.xml"/><Relationship Id="rId149" Type="http://schemas.openxmlformats.org/officeDocument/2006/relationships/tags" Target="../tags/tag456.xml"/><Relationship Id="rId5" Type="http://schemas.openxmlformats.org/officeDocument/2006/relationships/tags" Target="../tags/tag312.xml"/><Relationship Id="rId90" Type="http://schemas.openxmlformats.org/officeDocument/2006/relationships/tags" Target="../tags/tag397.xml"/><Relationship Id="rId95" Type="http://schemas.openxmlformats.org/officeDocument/2006/relationships/tags" Target="../tags/tag402.xml"/><Relationship Id="rId160" Type="http://schemas.openxmlformats.org/officeDocument/2006/relationships/tags" Target="../tags/tag467.xml"/><Relationship Id="rId165" Type="http://schemas.openxmlformats.org/officeDocument/2006/relationships/tags" Target="../tags/tag472.xml"/><Relationship Id="rId181" Type="http://schemas.openxmlformats.org/officeDocument/2006/relationships/tags" Target="../tags/tag488.xml"/><Relationship Id="rId186" Type="http://schemas.openxmlformats.org/officeDocument/2006/relationships/tags" Target="../tags/tag493.xml"/><Relationship Id="rId216" Type="http://schemas.openxmlformats.org/officeDocument/2006/relationships/tags" Target="../tags/tag523.xml"/><Relationship Id="rId211" Type="http://schemas.openxmlformats.org/officeDocument/2006/relationships/tags" Target="../tags/tag518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43" Type="http://schemas.openxmlformats.org/officeDocument/2006/relationships/tags" Target="../tags/tag350.xml"/><Relationship Id="rId48" Type="http://schemas.openxmlformats.org/officeDocument/2006/relationships/tags" Target="../tags/tag355.xml"/><Relationship Id="rId64" Type="http://schemas.openxmlformats.org/officeDocument/2006/relationships/tags" Target="../tags/tag371.xml"/><Relationship Id="rId69" Type="http://schemas.openxmlformats.org/officeDocument/2006/relationships/tags" Target="../tags/tag376.xml"/><Relationship Id="rId113" Type="http://schemas.openxmlformats.org/officeDocument/2006/relationships/tags" Target="../tags/tag420.xml"/><Relationship Id="rId118" Type="http://schemas.openxmlformats.org/officeDocument/2006/relationships/tags" Target="../tags/tag425.xml"/><Relationship Id="rId134" Type="http://schemas.openxmlformats.org/officeDocument/2006/relationships/tags" Target="../tags/tag441.xml"/><Relationship Id="rId139" Type="http://schemas.openxmlformats.org/officeDocument/2006/relationships/tags" Target="../tags/tag446.xml"/><Relationship Id="rId80" Type="http://schemas.openxmlformats.org/officeDocument/2006/relationships/tags" Target="../tags/tag387.xml"/><Relationship Id="rId85" Type="http://schemas.openxmlformats.org/officeDocument/2006/relationships/tags" Target="../tags/tag392.xml"/><Relationship Id="rId150" Type="http://schemas.openxmlformats.org/officeDocument/2006/relationships/tags" Target="../tags/tag457.xml"/><Relationship Id="rId155" Type="http://schemas.openxmlformats.org/officeDocument/2006/relationships/tags" Target="../tags/tag462.xml"/><Relationship Id="rId171" Type="http://schemas.openxmlformats.org/officeDocument/2006/relationships/tags" Target="../tags/tag478.xml"/><Relationship Id="rId176" Type="http://schemas.openxmlformats.org/officeDocument/2006/relationships/tags" Target="../tags/tag483.xml"/><Relationship Id="rId192" Type="http://schemas.openxmlformats.org/officeDocument/2006/relationships/tags" Target="../tags/tag499.xml"/><Relationship Id="rId197" Type="http://schemas.openxmlformats.org/officeDocument/2006/relationships/tags" Target="../tags/tag504.xml"/><Relationship Id="rId206" Type="http://schemas.openxmlformats.org/officeDocument/2006/relationships/tags" Target="../tags/tag513.xml"/><Relationship Id="rId201" Type="http://schemas.openxmlformats.org/officeDocument/2006/relationships/tags" Target="../tags/tag508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33" Type="http://schemas.openxmlformats.org/officeDocument/2006/relationships/tags" Target="../tags/tag340.xml"/><Relationship Id="rId38" Type="http://schemas.openxmlformats.org/officeDocument/2006/relationships/tags" Target="../tags/tag345.xml"/><Relationship Id="rId59" Type="http://schemas.openxmlformats.org/officeDocument/2006/relationships/tags" Target="../tags/tag366.xml"/><Relationship Id="rId103" Type="http://schemas.openxmlformats.org/officeDocument/2006/relationships/tags" Target="../tags/tag410.xml"/><Relationship Id="rId108" Type="http://schemas.openxmlformats.org/officeDocument/2006/relationships/tags" Target="../tags/tag415.xml"/><Relationship Id="rId124" Type="http://schemas.openxmlformats.org/officeDocument/2006/relationships/tags" Target="../tags/tag431.xml"/><Relationship Id="rId129" Type="http://schemas.openxmlformats.org/officeDocument/2006/relationships/tags" Target="../tags/tag436.xml"/><Relationship Id="rId54" Type="http://schemas.openxmlformats.org/officeDocument/2006/relationships/tags" Target="../tags/tag361.xml"/><Relationship Id="rId70" Type="http://schemas.openxmlformats.org/officeDocument/2006/relationships/tags" Target="../tags/tag377.xml"/><Relationship Id="rId75" Type="http://schemas.openxmlformats.org/officeDocument/2006/relationships/tags" Target="../tags/tag382.xml"/><Relationship Id="rId91" Type="http://schemas.openxmlformats.org/officeDocument/2006/relationships/tags" Target="../tags/tag398.xml"/><Relationship Id="rId96" Type="http://schemas.openxmlformats.org/officeDocument/2006/relationships/tags" Target="../tags/tag403.xml"/><Relationship Id="rId140" Type="http://schemas.openxmlformats.org/officeDocument/2006/relationships/tags" Target="../tags/tag447.xml"/><Relationship Id="rId145" Type="http://schemas.openxmlformats.org/officeDocument/2006/relationships/tags" Target="../tags/tag452.xml"/><Relationship Id="rId161" Type="http://schemas.openxmlformats.org/officeDocument/2006/relationships/tags" Target="../tags/tag468.xml"/><Relationship Id="rId166" Type="http://schemas.openxmlformats.org/officeDocument/2006/relationships/tags" Target="../tags/tag473.xml"/><Relationship Id="rId182" Type="http://schemas.openxmlformats.org/officeDocument/2006/relationships/tags" Target="../tags/tag489.xml"/><Relationship Id="rId187" Type="http://schemas.openxmlformats.org/officeDocument/2006/relationships/tags" Target="../tags/tag494.xml"/><Relationship Id="rId217" Type="http://schemas.openxmlformats.org/officeDocument/2006/relationships/slideLayout" Target="../slideLayouts/slideLayout1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212" Type="http://schemas.openxmlformats.org/officeDocument/2006/relationships/tags" Target="../tags/tag519.xml"/><Relationship Id="rId23" Type="http://schemas.openxmlformats.org/officeDocument/2006/relationships/tags" Target="../tags/tag330.xml"/><Relationship Id="rId28" Type="http://schemas.openxmlformats.org/officeDocument/2006/relationships/tags" Target="../tags/tag335.xml"/><Relationship Id="rId49" Type="http://schemas.openxmlformats.org/officeDocument/2006/relationships/tags" Target="../tags/tag356.xml"/><Relationship Id="rId114" Type="http://schemas.openxmlformats.org/officeDocument/2006/relationships/tags" Target="../tags/tag421.xml"/><Relationship Id="rId119" Type="http://schemas.openxmlformats.org/officeDocument/2006/relationships/tags" Target="../tags/tag426.xml"/><Relationship Id="rId44" Type="http://schemas.openxmlformats.org/officeDocument/2006/relationships/tags" Target="../tags/tag351.xml"/><Relationship Id="rId60" Type="http://schemas.openxmlformats.org/officeDocument/2006/relationships/tags" Target="../tags/tag367.xml"/><Relationship Id="rId65" Type="http://schemas.openxmlformats.org/officeDocument/2006/relationships/tags" Target="../tags/tag372.xml"/><Relationship Id="rId81" Type="http://schemas.openxmlformats.org/officeDocument/2006/relationships/tags" Target="../tags/tag388.xml"/><Relationship Id="rId86" Type="http://schemas.openxmlformats.org/officeDocument/2006/relationships/tags" Target="../tags/tag393.xml"/><Relationship Id="rId130" Type="http://schemas.openxmlformats.org/officeDocument/2006/relationships/tags" Target="../tags/tag437.xml"/><Relationship Id="rId135" Type="http://schemas.openxmlformats.org/officeDocument/2006/relationships/tags" Target="../tags/tag442.xml"/><Relationship Id="rId151" Type="http://schemas.openxmlformats.org/officeDocument/2006/relationships/tags" Target="../tags/tag458.xml"/><Relationship Id="rId156" Type="http://schemas.openxmlformats.org/officeDocument/2006/relationships/tags" Target="../tags/tag463.xml"/><Relationship Id="rId177" Type="http://schemas.openxmlformats.org/officeDocument/2006/relationships/tags" Target="../tags/tag484.xml"/><Relationship Id="rId198" Type="http://schemas.openxmlformats.org/officeDocument/2006/relationships/tags" Target="../tags/tag505.xml"/><Relationship Id="rId172" Type="http://schemas.openxmlformats.org/officeDocument/2006/relationships/tags" Target="../tags/tag479.xml"/><Relationship Id="rId193" Type="http://schemas.openxmlformats.org/officeDocument/2006/relationships/tags" Target="../tags/tag500.xml"/><Relationship Id="rId202" Type="http://schemas.openxmlformats.org/officeDocument/2006/relationships/tags" Target="../tags/tag509.xml"/><Relationship Id="rId207" Type="http://schemas.openxmlformats.org/officeDocument/2006/relationships/tags" Target="../tags/tag514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39" Type="http://schemas.openxmlformats.org/officeDocument/2006/relationships/tags" Target="../tags/tag346.xml"/><Relationship Id="rId109" Type="http://schemas.openxmlformats.org/officeDocument/2006/relationships/tags" Target="../tags/tag416.xml"/><Relationship Id="rId34" Type="http://schemas.openxmlformats.org/officeDocument/2006/relationships/tags" Target="../tags/tag341.xml"/><Relationship Id="rId50" Type="http://schemas.openxmlformats.org/officeDocument/2006/relationships/tags" Target="../tags/tag357.xml"/><Relationship Id="rId55" Type="http://schemas.openxmlformats.org/officeDocument/2006/relationships/tags" Target="../tags/tag362.xml"/><Relationship Id="rId76" Type="http://schemas.openxmlformats.org/officeDocument/2006/relationships/tags" Target="../tags/tag383.xml"/><Relationship Id="rId97" Type="http://schemas.openxmlformats.org/officeDocument/2006/relationships/tags" Target="../tags/tag404.xml"/><Relationship Id="rId104" Type="http://schemas.openxmlformats.org/officeDocument/2006/relationships/tags" Target="../tags/tag411.xml"/><Relationship Id="rId120" Type="http://schemas.openxmlformats.org/officeDocument/2006/relationships/tags" Target="../tags/tag427.xml"/><Relationship Id="rId125" Type="http://schemas.openxmlformats.org/officeDocument/2006/relationships/tags" Target="../tags/tag432.xml"/><Relationship Id="rId141" Type="http://schemas.openxmlformats.org/officeDocument/2006/relationships/tags" Target="../tags/tag448.xml"/><Relationship Id="rId146" Type="http://schemas.openxmlformats.org/officeDocument/2006/relationships/tags" Target="../tags/tag453.xml"/><Relationship Id="rId167" Type="http://schemas.openxmlformats.org/officeDocument/2006/relationships/tags" Target="../tags/tag474.xml"/><Relationship Id="rId188" Type="http://schemas.openxmlformats.org/officeDocument/2006/relationships/tags" Target="../tags/tag495.xml"/><Relationship Id="rId7" Type="http://schemas.openxmlformats.org/officeDocument/2006/relationships/tags" Target="../tags/tag314.xml"/><Relationship Id="rId71" Type="http://schemas.openxmlformats.org/officeDocument/2006/relationships/tags" Target="../tags/tag378.xml"/><Relationship Id="rId92" Type="http://schemas.openxmlformats.org/officeDocument/2006/relationships/tags" Target="../tags/tag399.xml"/><Relationship Id="rId162" Type="http://schemas.openxmlformats.org/officeDocument/2006/relationships/tags" Target="../tags/tag469.xml"/><Relationship Id="rId183" Type="http://schemas.openxmlformats.org/officeDocument/2006/relationships/tags" Target="../tags/tag490.xml"/><Relationship Id="rId213" Type="http://schemas.openxmlformats.org/officeDocument/2006/relationships/tags" Target="../tags/tag520.xml"/><Relationship Id="rId2" Type="http://schemas.openxmlformats.org/officeDocument/2006/relationships/tags" Target="../tags/tag309.xml"/><Relationship Id="rId29" Type="http://schemas.openxmlformats.org/officeDocument/2006/relationships/tags" Target="../tags/tag336.xml"/><Relationship Id="rId24" Type="http://schemas.openxmlformats.org/officeDocument/2006/relationships/tags" Target="../tags/tag331.xml"/><Relationship Id="rId40" Type="http://schemas.openxmlformats.org/officeDocument/2006/relationships/tags" Target="../tags/tag347.xml"/><Relationship Id="rId45" Type="http://schemas.openxmlformats.org/officeDocument/2006/relationships/tags" Target="../tags/tag352.xml"/><Relationship Id="rId66" Type="http://schemas.openxmlformats.org/officeDocument/2006/relationships/tags" Target="../tags/tag373.xml"/><Relationship Id="rId87" Type="http://schemas.openxmlformats.org/officeDocument/2006/relationships/tags" Target="../tags/tag394.xml"/><Relationship Id="rId110" Type="http://schemas.openxmlformats.org/officeDocument/2006/relationships/tags" Target="../tags/tag417.xml"/><Relationship Id="rId115" Type="http://schemas.openxmlformats.org/officeDocument/2006/relationships/tags" Target="../tags/tag422.xml"/><Relationship Id="rId131" Type="http://schemas.openxmlformats.org/officeDocument/2006/relationships/tags" Target="../tags/tag438.xml"/><Relationship Id="rId136" Type="http://schemas.openxmlformats.org/officeDocument/2006/relationships/tags" Target="../tags/tag443.xml"/><Relationship Id="rId157" Type="http://schemas.openxmlformats.org/officeDocument/2006/relationships/tags" Target="../tags/tag464.xml"/><Relationship Id="rId178" Type="http://schemas.openxmlformats.org/officeDocument/2006/relationships/tags" Target="../tags/tag485.xml"/><Relationship Id="rId61" Type="http://schemas.openxmlformats.org/officeDocument/2006/relationships/tags" Target="../tags/tag368.xml"/><Relationship Id="rId82" Type="http://schemas.openxmlformats.org/officeDocument/2006/relationships/tags" Target="../tags/tag389.xml"/><Relationship Id="rId152" Type="http://schemas.openxmlformats.org/officeDocument/2006/relationships/tags" Target="../tags/tag459.xml"/><Relationship Id="rId173" Type="http://schemas.openxmlformats.org/officeDocument/2006/relationships/tags" Target="../tags/tag480.xml"/><Relationship Id="rId194" Type="http://schemas.openxmlformats.org/officeDocument/2006/relationships/tags" Target="../tags/tag501.xml"/><Relationship Id="rId199" Type="http://schemas.openxmlformats.org/officeDocument/2006/relationships/tags" Target="../tags/tag506.xml"/><Relationship Id="rId203" Type="http://schemas.openxmlformats.org/officeDocument/2006/relationships/tags" Target="../tags/tag510.xml"/><Relationship Id="rId208" Type="http://schemas.openxmlformats.org/officeDocument/2006/relationships/tags" Target="../tags/tag515.xml"/><Relationship Id="rId19" Type="http://schemas.openxmlformats.org/officeDocument/2006/relationships/tags" Target="../tags/tag326.xml"/><Relationship Id="rId14" Type="http://schemas.openxmlformats.org/officeDocument/2006/relationships/tags" Target="../tags/tag321.xml"/><Relationship Id="rId30" Type="http://schemas.openxmlformats.org/officeDocument/2006/relationships/tags" Target="../tags/tag337.xml"/><Relationship Id="rId35" Type="http://schemas.openxmlformats.org/officeDocument/2006/relationships/tags" Target="../tags/tag342.xml"/><Relationship Id="rId56" Type="http://schemas.openxmlformats.org/officeDocument/2006/relationships/tags" Target="../tags/tag363.xml"/><Relationship Id="rId77" Type="http://schemas.openxmlformats.org/officeDocument/2006/relationships/tags" Target="../tags/tag384.xml"/><Relationship Id="rId100" Type="http://schemas.openxmlformats.org/officeDocument/2006/relationships/tags" Target="../tags/tag407.xml"/><Relationship Id="rId105" Type="http://schemas.openxmlformats.org/officeDocument/2006/relationships/tags" Target="../tags/tag412.xml"/><Relationship Id="rId126" Type="http://schemas.openxmlformats.org/officeDocument/2006/relationships/tags" Target="../tags/tag433.xml"/><Relationship Id="rId147" Type="http://schemas.openxmlformats.org/officeDocument/2006/relationships/tags" Target="../tags/tag454.xml"/><Relationship Id="rId168" Type="http://schemas.openxmlformats.org/officeDocument/2006/relationships/tags" Target="../tags/tag475.xml"/><Relationship Id="rId8" Type="http://schemas.openxmlformats.org/officeDocument/2006/relationships/tags" Target="../tags/tag315.xml"/><Relationship Id="rId51" Type="http://schemas.openxmlformats.org/officeDocument/2006/relationships/tags" Target="../tags/tag358.xml"/><Relationship Id="rId72" Type="http://schemas.openxmlformats.org/officeDocument/2006/relationships/tags" Target="../tags/tag379.xml"/><Relationship Id="rId93" Type="http://schemas.openxmlformats.org/officeDocument/2006/relationships/tags" Target="../tags/tag400.xml"/><Relationship Id="rId98" Type="http://schemas.openxmlformats.org/officeDocument/2006/relationships/tags" Target="../tags/tag405.xml"/><Relationship Id="rId121" Type="http://schemas.openxmlformats.org/officeDocument/2006/relationships/tags" Target="../tags/tag428.xml"/><Relationship Id="rId142" Type="http://schemas.openxmlformats.org/officeDocument/2006/relationships/tags" Target="../tags/tag449.xml"/><Relationship Id="rId163" Type="http://schemas.openxmlformats.org/officeDocument/2006/relationships/tags" Target="../tags/tag470.xml"/><Relationship Id="rId184" Type="http://schemas.openxmlformats.org/officeDocument/2006/relationships/tags" Target="../tags/tag491.xml"/><Relationship Id="rId189" Type="http://schemas.openxmlformats.org/officeDocument/2006/relationships/tags" Target="../tags/tag496.xml"/><Relationship Id="rId3" Type="http://schemas.openxmlformats.org/officeDocument/2006/relationships/tags" Target="../tags/tag310.xml"/><Relationship Id="rId214" Type="http://schemas.openxmlformats.org/officeDocument/2006/relationships/tags" Target="../tags/tag521.xml"/><Relationship Id="rId25" Type="http://schemas.openxmlformats.org/officeDocument/2006/relationships/tags" Target="../tags/tag332.xml"/><Relationship Id="rId46" Type="http://schemas.openxmlformats.org/officeDocument/2006/relationships/tags" Target="../tags/tag353.xml"/><Relationship Id="rId67" Type="http://schemas.openxmlformats.org/officeDocument/2006/relationships/tags" Target="../tags/tag374.xml"/><Relationship Id="rId116" Type="http://schemas.openxmlformats.org/officeDocument/2006/relationships/tags" Target="../tags/tag423.xml"/><Relationship Id="rId137" Type="http://schemas.openxmlformats.org/officeDocument/2006/relationships/tags" Target="../tags/tag444.xml"/><Relationship Id="rId158" Type="http://schemas.openxmlformats.org/officeDocument/2006/relationships/tags" Target="../tags/tag465.xml"/><Relationship Id="rId20" Type="http://schemas.openxmlformats.org/officeDocument/2006/relationships/tags" Target="../tags/tag327.xml"/><Relationship Id="rId41" Type="http://schemas.openxmlformats.org/officeDocument/2006/relationships/tags" Target="../tags/tag348.xml"/><Relationship Id="rId62" Type="http://schemas.openxmlformats.org/officeDocument/2006/relationships/tags" Target="../tags/tag369.xml"/><Relationship Id="rId83" Type="http://schemas.openxmlformats.org/officeDocument/2006/relationships/tags" Target="../tags/tag390.xml"/><Relationship Id="rId88" Type="http://schemas.openxmlformats.org/officeDocument/2006/relationships/tags" Target="../tags/tag395.xml"/><Relationship Id="rId111" Type="http://schemas.openxmlformats.org/officeDocument/2006/relationships/tags" Target="../tags/tag418.xml"/><Relationship Id="rId132" Type="http://schemas.openxmlformats.org/officeDocument/2006/relationships/tags" Target="../tags/tag439.xml"/><Relationship Id="rId153" Type="http://schemas.openxmlformats.org/officeDocument/2006/relationships/tags" Target="../tags/tag460.xml"/><Relationship Id="rId174" Type="http://schemas.openxmlformats.org/officeDocument/2006/relationships/tags" Target="../tags/tag481.xml"/><Relationship Id="rId179" Type="http://schemas.openxmlformats.org/officeDocument/2006/relationships/tags" Target="../tags/tag486.xml"/><Relationship Id="rId195" Type="http://schemas.openxmlformats.org/officeDocument/2006/relationships/tags" Target="../tags/tag502.xml"/><Relationship Id="rId209" Type="http://schemas.openxmlformats.org/officeDocument/2006/relationships/tags" Target="../tags/tag516.xml"/><Relationship Id="rId190" Type="http://schemas.openxmlformats.org/officeDocument/2006/relationships/tags" Target="../tags/tag497.xml"/><Relationship Id="rId204" Type="http://schemas.openxmlformats.org/officeDocument/2006/relationships/tags" Target="../tags/tag511.xml"/><Relationship Id="rId15" Type="http://schemas.openxmlformats.org/officeDocument/2006/relationships/tags" Target="../tags/tag322.xml"/><Relationship Id="rId36" Type="http://schemas.openxmlformats.org/officeDocument/2006/relationships/tags" Target="../tags/tag343.xml"/><Relationship Id="rId57" Type="http://schemas.openxmlformats.org/officeDocument/2006/relationships/tags" Target="../tags/tag364.xml"/><Relationship Id="rId106" Type="http://schemas.openxmlformats.org/officeDocument/2006/relationships/tags" Target="../tags/tag413.xml"/><Relationship Id="rId127" Type="http://schemas.openxmlformats.org/officeDocument/2006/relationships/tags" Target="../tags/tag434.xml"/><Relationship Id="rId10" Type="http://schemas.openxmlformats.org/officeDocument/2006/relationships/tags" Target="../tags/tag317.xml"/><Relationship Id="rId31" Type="http://schemas.openxmlformats.org/officeDocument/2006/relationships/tags" Target="../tags/tag338.xml"/><Relationship Id="rId52" Type="http://schemas.openxmlformats.org/officeDocument/2006/relationships/tags" Target="../tags/tag359.xml"/><Relationship Id="rId73" Type="http://schemas.openxmlformats.org/officeDocument/2006/relationships/tags" Target="../tags/tag380.xml"/><Relationship Id="rId78" Type="http://schemas.openxmlformats.org/officeDocument/2006/relationships/tags" Target="../tags/tag385.xml"/><Relationship Id="rId94" Type="http://schemas.openxmlformats.org/officeDocument/2006/relationships/tags" Target="../tags/tag401.xml"/><Relationship Id="rId99" Type="http://schemas.openxmlformats.org/officeDocument/2006/relationships/tags" Target="../tags/tag406.xml"/><Relationship Id="rId101" Type="http://schemas.openxmlformats.org/officeDocument/2006/relationships/tags" Target="../tags/tag408.xml"/><Relationship Id="rId122" Type="http://schemas.openxmlformats.org/officeDocument/2006/relationships/tags" Target="../tags/tag429.xml"/><Relationship Id="rId143" Type="http://schemas.openxmlformats.org/officeDocument/2006/relationships/tags" Target="../tags/tag450.xml"/><Relationship Id="rId148" Type="http://schemas.openxmlformats.org/officeDocument/2006/relationships/tags" Target="../tags/tag455.xml"/><Relationship Id="rId164" Type="http://schemas.openxmlformats.org/officeDocument/2006/relationships/tags" Target="../tags/tag471.xml"/><Relationship Id="rId169" Type="http://schemas.openxmlformats.org/officeDocument/2006/relationships/tags" Target="../tags/tag476.xml"/><Relationship Id="rId185" Type="http://schemas.openxmlformats.org/officeDocument/2006/relationships/tags" Target="../tags/tag492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180" Type="http://schemas.openxmlformats.org/officeDocument/2006/relationships/tags" Target="../tags/tag487.xml"/><Relationship Id="rId210" Type="http://schemas.openxmlformats.org/officeDocument/2006/relationships/tags" Target="../tags/tag517.xml"/><Relationship Id="rId215" Type="http://schemas.openxmlformats.org/officeDocument/2006/relationships/tags" Target="../tags/tag522.xml"/><Relationship Id="rId26" Type="http://schemas.openxmlformats.org/officeDocument/2006/relationships/tags" Target="../tags/tag333.xml"/><Relationship Id="rId47" Type="http://schemas.openxmlformats.org/officeDocument/2006/relationships/tags" Target="../tags/tag354.xml"/><Relationship Id="rId68" Type="http://schemas.openxmlformats.org/officeDocument/2006/relationships/tags" Target="../tags/tag375.xml"/><Relationship Id="rId89" Type="http://schemas.openxmlformats.org/officeDocument/2006/relationships/tags" Target="../tags/tag396.xml"/><Relationship Id="rId112" Type="http://schemas.openxmlformats.org/officeDocument/2006/relationships/tags" Target="../tags/tag419.xml"/><Relationship Id="rId133" Type="http://schemas.openxmlformats.org/officeDocument/2006/relationships/tags" Target="../tags/tag440.xml"/><Relationship Id="rId154" Type="http://schemas.openxmlformats.org/officeDocument/2006/relationships/tags" Target="../tags/tag461.xml"/><Relationship Id="rId175" Type="http://schemas.openxmlformats.org/officeDocument/2006/relationships/tags" Target="../tags/tag482.xml"/><Relationship Id="rId196" Type="http://schemas.openxmlformats.org/officeDocument/2006/relationships/tags" Target="../tags/tag503.xml"/><Relationship Id="rId200" Type="http://schemas.openxmlformats.org/officeDocument/2006/relationships/tags" Target="../tags/tag507.xml"/><Relationship Id="rId16" Type="http://schemas.openxmlformats.org/officeDocument/2006/relationships/tags" Target="../tags/tag323.xml"/><Relationship Id="rId37" Type="http://schemas.openxmlformats.org/officeDocument/2006/relationships/tags" Target="../tags/tag344.xml"/><Relationship Id="rId58" Type="http://schemas.openxmlformats.org/officeDocument/2006/relationships/tags" Target="../tags/tag365.xml"/><Relationship Id="rId79" Type="http://schemas.openxmlformats.org/officeDocument/2006/relationships/tags" Target="../tags/tag386.xml"/><Relationship Id="rId102" Type="http://schemas.openxmlformats.org/officeDocument/2006/relationships/tags" Target="../tags/tag409.xml"/><Relationship Id="rId123" Type="http://schemas.openxmlformats.org/officeDocument/2006/relationships/tags" Target="../tags/tag430.xml"/><Relationship Id="rId144" Type="http://schemas.openxmlformats.org/officeDocument/2006/relationships/tags" Target="../tags/tag45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40.xml"/><Relationship Id="rId21" Type="http://schemas.openxmlformats.org/officeDocument/2006/relationships/tags" Target="../tags/tag544.xml"/><Relationship Id="rId42" Type="http://schemas.openxmlformats.org/officeDocument/2006/relationships/tags" Target="../tags/tag565.xml"/><Relationship Id="rId63" Type="http://schemas.openxmlformats.org/officeDocument/2006/relationships/tags" Target="../tags/tag586.xml"/><Relationship Id="rId84" Type="http://schemas.openxmlformats.org/officeDocument/2006/relationships/tags" Target="../tags/tag607.xml"/><Relationship Id="rId138" Type="http://schemas.openxmlformats.org/officeDocument/2006/relationships/tags" Target="../tags/tag661.xml"/><Relationship Id="rId159" Type="http://schemas.openxmlformats.org/officeDocument/2006/relationships/tags" Target="../tags/tag682.xml"/><Relationship Id="rId170" Type="http://schemas.openxmlformats.org/officeDocument/2006/relationships/tags" Target="../tags/tag693.xml"/><Relationship Id="rId191" Type="http://schemas.openxmlformats.org/officeDocument/2006/relationships/tags" Target="../tags/tag714.xml"/><Relationship Id="rId205" Type="http://schemas.openxmlformats.org/officeDocument/2006/relationships/tags" Target="../tags/tag728.xml"/><Relationship Id="rId107" Type="http://schemas.openxmlformats.org/officeDocument/2006/relationships/tags" Target="../tags/tag630.xml"/><Relationship Id="rId11" Type="http://schemas.openxmlformats.org/officeDocument/2006/relationships/tags" Target="../tags/tag534.xml"/><Relationship Id="rId32" Type="http://schemas.openxmlformats.org/officeDocument/2006/relationships/tags" Target="../tags/tag555.xml"/><Relationship Id="rId53" Type="http://schemas.openxmlformats.org/officeDocument/2006/relationships/tags" Target="../tags/tag576.xml"/><Relationship Id="rId74" Type="http://schemas.openxmlformats.org/officeDocument/2006/relationships/tags" Target="../tags/tag597.xml"/><Relationship Id="rId128" Type="http://schemas.openxmlformats.org/officeDocument/2006/relationships/tags" Target="../tags/tag651.xml"/><Relationship Id="rId149" Type="http://schemas.openxmlformats.org/officeDocument/2006/relationships/tags" Target="../tags/tag672.xml"/><Relationship Id="rId5" Type="http://schemas.openxmlformats.org/officeDocument/2006/relationships/tags" Target="../tags/tag528.xml"/><Relationship Id="rId90" Type="http://schemas.openxmlformats.org/officeDocument/2006/relationships/tags" Target="../tags/tag613.xml"/><Relationship Id="rId95" Type="http://schemas.openxmlformats.org/officeDocument/2006/relationships/tags" Target="../tags/tag618.xml"/><Relationship Id="rId160" Type="http://schemas.openxmlformats.org/officeDocument/2006/relationships/tags" Target="../tags/tag683.xml"/><Relationship Id="rId165" Type="http://schemas.openxmlformats.org/officeDocument/2006/relationships/tags" Target="../tags/tag688.xml"/><Relationship Id="rId181" Type="http://schemas.openxmlformats.org/officeDocument/2006/relationships/tags" Target="../tags/tag704.xml"/><Relationship Id="rId186" Type="http://schemas.openxmlformats.org/officeDocument/2006/relationships/tags" Target="../tags/tag709.xml"/><Relationship Id="rId216" Type="http://schemas.openxmlformats.org/officeDocument/2006/relationships/tags" Target="../tags/tag739.xml"/><Relationship Id="rId211" Type="http://schemas.openxmlformats.org/officeDocument/2006/relationships/tags" Target="../tags/tag734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43" Type="http://schemas.openxmlformats.org/officeDocument/2006/relationships/tags" Target="../tags/tag566.xml"/><Relationship Id="rId48" Type="http://schemas.openxmlformats.org/officeDocument/2006/relationships/tags" Target="../tags/tag571.xml"/><Relationship Id="rId64" Type="http://schemas.openxmlformats.org/officeDocument/2006/relationships/tags" Target="../tags/tag587.xml"/><Relationship Id="rId69" Type="http://schemas.openxmlformats.org/officeDocument/2006/relationships/tags" Target="../tags/tag592.xml"/><Relationship Id="rId113" Type="http://schemas.openxmlformats.org/officeDocument/2006/relationships/tags" Target="../tags/tag636.xml"/><Relationship Id="rId118" Type="http://schemas.openxmlformats.org/officeDocument/2006/relationships/tags" Target="../tags/tag641.xml"/><Relationship Id="rId134" Type="http://schemas.openxmlformats.org/officeDocument/2006/relationships/tags" Target="../tags/tag657.xml"/><Relationship Id="rId139" Type="http://schemas.openxmlformats.org/officeDocument/2006/relationships/tags" Target="../tags/tag662.xml"/><Relationship Id="rId80" Type="http://schemas.openxmlformats.org/officeDocument/2006/relationships/tags" Target="../tags/tag603.xml"/><Relationship Id="rId85" Type="http://schemas.openxmlformats.org/officeDocument/2006/relationships/tags" Target="../tags/tag608.xml"/><Relationship Id="rId150" Type="http://schemas.openxmlformats.org/officeDocument/2006/relationships/tags" Target="../tags/tag673.xml"/><Relationship Id="rId155" Type="http://schemas.openxmlformats.org/officeDocument/2006/relationships/tags" Target="../tags/tag678.xml"/><Relationship Id="rId171" Type="http://schemas.openxmlformats.org/officeDocument/2006/relationships/tags" Target="../tags/tag694.xml"/><Relationship Id="rId176" Type="http://schemas.openxmlformats.org/officeDocument/2006/relationships/tags" Target="../tags/tag699.xml"/><Relationship Id="rId192" Type="http://schemas.openxmlformats.org/officeDocument/2006/relationships/tags" Target="../tags/tag715.xml"/><Relationship Id="rId197" Type="http://schemas.openxmlformats.org/officeDocument/2006/relationships/tags" Target="../tags/tag720.xml"/><Relationship Id="rId206" Type="http://schemas.openxmlformats.org/officeDocument/2006/relationships/tags" Target="../tags/tag729.xml"/><Relationship Id="rId201" Type="http://schemas.openxmlformats.org/officeDocument/2006/relationships/tags" Target="../tags/tag724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33" Type="http://schemas.openxmlformats.org/officeDocument/2006/relationships/tags" Target="../tags/tag556.xml"/><Relationship Id="rId38" Type="http://schemas.openxmlformats.org/officeDocument/2006/relationships/tags" Target="../tags/tag561.xml"/><Relationship Id="rId59" Type="http://schemas.openxmlformats.org/officeDocument/2006/relationships/tags" Target="../tags/tag582.xml"/><Relationship Id="rId103" Type="http://schemas.openxmlformats.org/officeDocument/2006/relationships/tags" Target="../tags/tag626.xml"/><Relationship Id="rId108" Type="http://schemas.openxmlformats.org/officeDocument/2006/relationships/tags" Target="../tags/tag631.xml"/><Relationship Id="rId124" Type="http://schemas.openxmlformats.org/officeDocument/2006/relationships/tags" Target="../tags/tag647.xml"/><Relationship Id="rId129" Type="http://schemas.openxmlformats.org/officeDocument/2006/relationships/tags" Target="../tags/tag652.xml"/><Relationship Id="rId54" Type="http://schemas.openxmlformats.org/officeDocument/2006/relationships/tags" Target="../tags/tag577.xml"/><Relationship Id="rId70" Type="http://schemas.openxmlformats.org/officeDocument/2006/relationships/tags" Target="../tags/tag593.xml"/><Relationship Id="rId75" Type="http://schemas.openxmlformats.org/officeDocument/2006/relationships/tags" Target="../tags/tag598.xml"/><Relationship Id="rId91" Type="http://schemas.openxmlformats.org/officeDocument/2006/relationships/tags" Target="../tags/tag614.xml"/><Relationship Id="rId96" Type="http://schemas.openxmlformats.org/officeDocument/2006/relationships/tags" Target="../tags/tag619.xml"/><Relationship Id="rId140" Type="http://schemas.openxmlformats.org/officeDocument/2006/relationships/tags" Target="../tags/tag663.xml"/><Relationship Id="rId145" Type="http://schemas.openxmlformats.org/officeDocument/2006/relationships/tags" Target="../tags/tag668.xml"/><Relationship Id="rId161" Type="http://schemas.openxmlformats.org/officeDocument/2006/relationships/tags" Target="../tags/tag684.xml"/><Relationship Id="rId166" Type="http://schemas.openxmlformats.org/officeDocument/2006/relationships/tags" Target="../tags/tag689.xml"/><Relationship Id="rId182" Type="http://schemas.openxmlformats.org/officeDocument/2006/relationships/tags" Target="../tags/tag705.xml"/><Relationship Id="rId187" Type="http://schemas.openxmlformats.org/officeDocument/2006/relationships/tags" Target="../tags/tag710.xml"/><Relationship Id="rId217" Type="http://schemas.openxmlformats.org/officeDocument/2006/relationships/slideLayout" Target="../slideLayouts/slideLayout1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212" Type="http://schemas.openxmlformats.org/officeDocument/2006/relationships/tags" Target="../tags/tag735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49" Type="http://schemas.openxmlformats.org/officeDocument/2006/relationships/tags" Target="../tags/tag572.xml"/><Relationship Id="rId114" Type="http://schemas.openxmlformats.org/officeDocument/2006/relationships/tags" Target="../tags/tag637.xml"/><Relationship Id="rId119" Type="http://schemas.openxmlformats.org/officeDocument/2006/relationships/tags" Target="../tags/tag642.xml"/><Relationship Id="rId44" Type="http://schemas.openxmlformats.org/officeDocument/2006/relationships/tags" Target="../tags/tag567.xml"/><Relationship Id="rId60" Type="http://schemas.openxmlformats.org/officeDocument/2006/relationships/tags" Target="../tags/tag583.xml"/><Relationship Id="rId65" Type="http://schemas.openxmlformats.org/officeDocument/2006/relationships/tags" Target="../tags/tag588.xml"/><Relationship Id="rId81" Type="http://schemas.openxmlformats.org/officeDocument/2006/relationships/tags" Target="../tags/tag604.xml"/><Relationship Id="rId86" Type="http://schemas.openxmlformats.org/officeDocument/2006/relationships/tags" Target="../tags/tag609.xml"/><Relationship Id="rId130" Type="http://schemas.openxmlformats.org/officeDocument/2006/relationships/tags" Target="../tags/tag653.xml"/><Relationship Id="rId135" Type="http://schemas.openxmlformats.org/officeDocument/2006/relationships/tags" Target="../tags/tag658.xml"/><Relationship Id="rId151" Type="http://schemas.openxmlformats.org/officeDocument/2006/relationships/tags" Target="../tags/tag674.xml"/><Relationship Id="rId156" Type="http://schemas.openxmlformats.org/officeDocument/2006/relationships/tags" Target="../tags/tag679.xml"/><Relationship Id="rId177" Type="http://schemas.openxmlformats.org/officeDocument/2006/relationships/tags" Target="../tags/tag700.xml"/><Relationship Id="rId198" Type="http://schemas.openxmlformats.org/officeDocument/2006/relationships/tags" Target="../tags/tag721.xml"/><Relationship Id="rId172" Type="http://schemas.openxmlformats.org/officeDocument/2006/relationships/tags" Target="../tags/tag695.xml"/><Relationship Id="rId193" Type="http://schemas.openxmlformats.org/officeDocument/2006/relationships/tags" Target="../tags/tag716.xml"/><Relationship Id="rId202" Type="http://schemas.openxmlformats.org/officeDocument/2006/relationships/tags" Target="../tags/tag725.xml"/><Relationship Id="rId207" Type="http://schemas.openxmlformats.org/officeDocument/2006/relationships/tags" Target="../tags/tag730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39" Type="http://schemas.openxmlformats.org/officeDocument/2006/relationships/tags" Target="../tags/tag562.xml"/><Relationship Id="rId109" Type="http://schemas.openxmlformats.org/officeDocument/2006/relationships/tags" Target="../tags/tag632.xml"/><Relationship Id="rId34" Type="http://schemas.openxmlformats.org/officeDocument/2006/relationships/tags" Target="../tags/tag557.xml"/><Relationship Id="rId50" Type="http://schemas.openxmlformats.org/officeDocument/2006/relationships/tags" Target="../tags/tag573.xml"/><Relationship Id="rId55" Type="http://schemas.openxmlformats.org/officeDocument/2006/relationships/tags" Target="../tags/tag578.xml"/><Relationship Id="rId76" Type="http://schemas.openxmlformats.org/officeDocument/2006/relationships/tags" Target="../tags/tag599.xml"/><Relationship Id="rId97" Type="http://schemas.openxmlformats.org/officeDocument/2006/relationships/tags" Target="../tags/tag620.xml"/><Relationship Id="rId104" Type="http://schemas.openxmlformats.org/officeDocument/2006/relationships/tags" Target="../tags/tag627.xml"/><Relationship Id="rId120" Type="http://schemas.openxmlformats.org/officeDocument/2006/relationships/tags" Target="../tags/tag643.xml"/><Relationship Id="rId125" Type="http://schemas.openxmlformats.org/officeDocument/2006/relationships/tags" Target="../tags/tag648.xml"/><Relationship Id="rId141" Type="http://schemas.openxmlformats.org/officeDocument/2006/relationships/tags" Target="../tags/tag664.xml"/><Relationship Id="rId146" Type="http://schemas.openxmlformats.org/officeDocument/2006/relationships/tags" Target="../tags/tag669.xml"/><Relationship Id="rId167" Type="http://schemas.openxmlformats.org/officeDocument/2006/relationships/tags" Target="../tags/tag690.xml"/><Relationship Id="rId188" Type="http://schemas.openxmlformats.org/officeDocument/2006/relationships/tags" Target="../tags/tag711.xml"/><Relationship Id="rId7" Type="http://schemas.openxmlformats.org/officeDocument/2006/relationships/tags" Target="../tags/tag530.xml"/><Relationship Id="rId71" Type="http://schemas.openxmlformats.org/officeDocument/2006/relationships/tags" Target="../tags/tag594.xml"/><Relationship Id="rId92" Type="http://schemas.openxmlformats.org/officeDocument/2006/relationships/tags" Target="../tags/tag615.xml"/><Relationship Id="rId162" Type="http://schemas.openxmlformats.org/officeDocument/2006/relationships/tags" Target="../tags/tag685.xml"/><Relationship Id="rId183" Type="http://schemas.openxmlformats.org/officeDocument/2006/relationships/tags" Target="../tags/tag706.xml"/><Relationship Id="rId213" Type="http://schemas.openxmlformats.org/officeDocument/2006/relationships/tags" Target="../tags/tag736.xml"/><Relationship Id="rId2" Type="http://schemas.openxmlformats.org/officeDocument/2006/relationships/tags" Target="../tags/tag525.xml"/><Relationship Id="rId29" Type="http://schemas.openxmlformats.org/officeDocument/2006/relationships/tags" Target="../tags/tag552.xml"/><Relationship Id="rId24" Type="http://schemas.openxmlformats.org/officeDocument/2006/relationships/tags" Target="../tags/tag547.xml"/><Relationship Id="rId40" Type="http://schemas.openxmlformats.org/officeDocument/2006/relationships/tags" Target="../tags/tag563.xml"/><Relationship Id="rId45" Type="http://schemas.openxmlformats.org/officeDocument/2006/relationships/tags" Target="../tags/tag568.xml"/><Relationship Id="rId66" Type="http://schemas.openxmlformats.org/officeDocument/2006/relationships/tags" Target="../tags/tag589.xml"/><Relationship Id="rId87" Type="http://schemas.openxmlformats.org/officeDocument/2006/relationships/tags" Target="../tags/tag610.xml"/><Relationship Id="rId110" Type="http://schemas.openxmlformats.org/officeDocument/2006/relationships/tags" Target="../tags/tag633.xml"/><Relationship Id="rId115" Type="http://schemas.openxmlformats.org/officeDocument/2006/relationships/tags" Target="../tags/tag638.xml"/><Relationship Id="rId131" Type="http://schemas.openxmlformats.org/officeDocument/2006/relationships/tags" Target="../tags/tag654.xml"/><Relationship Id="rId136" Type="http://schemas.openxmlformats.org/officeDocument/2006/relationships/tags" Target="../tags/tag659.xml"/><Relationship Id="rId157" Type="http://schemas.openxmlformats.org/officeDocument/2006/relationships/tags" Target="../tags/tag680.xml"/><Relationship Id="rId178" Type="http://schemas.openxmlformats.org/officeDocument/2006/relationships/tags" Target="../tags/tag701.xml"/><Relationship Id="rId61" Type="http://schemas.openxmlformats.org/officeDocument/2006/relationships/tags" Target="../tags/tag584.xml"/><Relationship Id="rId82" Type="http://schemas.openxmlformats.org/officeDocument/2006/relationships/tags" Target="../tags/tag605.xml"/><Relationship Id="rId152" Type="http://schemas.openxmlformats.org/officeDocument/2006/relationships/tags" Target="../tags/tag675.xml"/><Relationship Id="rId173" Type="http://schemas.openxmlformats.org/officeDocument/2006/relationships/tags" Target="../tags/tag696.xml"/><Relationship Id="rId194" Type="http://schemas.openxmlformats.org/officeDocument/2006/relationships/tags" Target="../tags/tag717.xml"/><Relationship Id="rId199" Type="http://schemas.openxmlformats.org/officeDocument/2006/relationships/tags" Target="../tags/tag722.xml"/><Relationship Id="rId203" Type="http://schemas.openxmlformats.org/officeDocument/2006/relationships/tags" Target="../tags/tag726.xml"/><Relationship Id="rId208" Type="http://schemas.openxmlformats.org/officeDocument/2006/relationships/tags" Target="../tags/tag731.xml"/><Relationship Id="rId19" Type="http://schemas.openxmlformats.org/officeDocument/2006/relationships/tags" Target="../tags/tag542.xml"/><Relationship Id="rId14" Type="http://schemas.openxmlformats.org/officeDocument/2006/relationships/tags" Target="../tags/tag537.xml"/><Relationship Id="rId30" Type="http://schemas.openxmlformats.org/officeDocument/2006/relationships/tags" Target="../tags/tag553.xml"/><Relationship Id="rId35" Type="http://schemas.openxmlformats.org/officeDocument/2006/relationships/tags" Target="../tags/tag558.xml"/><Relationship Id="rId56" Type="http://schemas.openxmlformats.org/officeDocument/2006/relationships/tags" Target="../tags/tag579.xml"/><Relationship Id="rId77" Type="http://schemas.openxmlformats.org/officeDocument/2006/relationships/tags" Target="../tags/tag600.xml"/><Relationship Id="rId100" Type="http://schemas.openxmlformats.org/officeDocument/2006/relationships/tags" Target="../tags/tag623.xml"/><Relationship Id="rId105" Type="http://schemas.openxmlformats.org/officeDocument/2006/relationships/tags" Target="../tags/tag628.xml"/><Relationship Id="rId126" Type="http://schemas.openxmlformats.org/officeDocument/2006/relationships/tags" Target="../tags/tag649.xml"/><Relationship Id="rId147" Type="http://schemas.openxmlformats.org/officeDocument/2006/relationships/tags" Target="../tags/tag670.xml"/><Relationship Id="rId168" Type="http://schemas.openxmlformats.org/officeDocument/2006/relationships/tags" Target="../tags/tag691.xml"/><Relationship Id="rId8" Type="http://schemas.openxmlformats.org/officeDocument/2006/relationships/tags" Target="../tags/tag531.xml"/><Relationship Id="rId51" Type="http://schemas.openxmlformats.org/officeDocument/2006/relationships/tags" Target="../tags/tag574.xml"/><Relationship Id="rId72" Type="http://schemas.openxmlformats.org/officeDocument/2006/relationships/tags" Target="../tags/tag595.xml"/><Relationship Id="rId93" Type="http://schemas.openxmlformats.org/officeDocument/2006/relationships/tags" Target="../tags/tag616.xml"/><Relationship Id="rId98" Type="http://schemas.openxmlformats.org/officeDocument/2006/relationships/tags" Target="../tags/tag621.xml"/><Relationship Id="rId121" Type="http://schemas.openxmlformats.org/officeDocument/2006/relationships/tags" Target="../tags/tag644.xml"/><Relationship Id="rId142" Type="http://schemas.openxmlformats.org/officeDocument/2006/relationships/tags" Target="../tags/tag665.xml"/><Relationship Id="rId163" Type="http://schemas.openxmlformats.org/officeDocument/2006/relationships/tags" Target="../tags/tag686.xml"/><Relationship Id="rId184" Type="http://schemas.openxmlformats.org/officeDocument/2006/relationships/tags" Target="../tags/tag707.xml"/><Relationship Id="rId189" Type="http://schemas.openxmlformats.org/officeDocument/2006/relationships/tags" Target="../tags/tag712.xml"/><Relationship Id="rId3" Type="http://schemas.openxmlformats.org/officeDocument/2006/relationships/tags" Target="../tags/tag526.xml"/><Relationship Id="rId214" Type="http://schemas.openxmlformats.org/officeDocument/2006/relationships/tags" Target="../tags/tag737.xml"/><Relationship Id="rId25" Type="http://schemas.openxmlformats.org/officeDocument/2006/relationships/tags" Target="../tags/tag548.xml"/><Relationship Id="rId46" Type="http://schemas.openxmlformats.org/officeDocument/2006/relationships/tags" Target="../tags/tag569.xml"/><Relationship Id="rId67" Type="http://schemas.openxmlformats.org/officeDocument/2006/relationships/tags" Target="../tags/tag590.xml"/><Relationship Id="rId116" Type="http://schemas.openxmlformats.org/officeDocument/2006/relationships/tags" Target="../tags/tag639.xml"/><Relationship Id="rId137" Type="http://schemas.openxmlformats.org/officeDocument/2006/relationships/tags" Target="../tags/tag660.xml"/><Relationship Id="rId158" Type="http://schemas.openxmlformats.org/officeDocument/2006/relationships/tags" Target="../tags/tag681.xml"/><Relationship Id="rId20" Type="http://schemas.openxmlformats.org/officeDocument/2006/relationships/tags" Target="../tags/tag543.xml"/><Relationship Id="rId41" Type="http://schemas.openxmlformats.org/officeDocument/2006/relationships/tags" Target="../tags/tag564.xml"/><Relationship Id="rId62" Type="http://schemas.openxmlformats.org/officeDocument/2006/relationships/tags" Target="../tags/tag585.xml"/><Relationship Id="rId83" Type="http://schemas.openxmlformats.org/officeDocument/2006/relationships/tags" Target="../tags/tag606.xml"/><Relationship Id="rId88" Type="http://schemas.openxmlformats.org/officeDocument/2006/relationships/tags" Target="../tags/tag611.xml"/><Relationship Id="rId111" Type="http://schemas.openxmlformats.org/officeDocument/2006/relationships/tags" Target="../tags/tag634.xml"/><Relationship Id="rId132" Type="http://schemas.openxmlformats.org/officeDocument/2006/relationships/tags" Target="../tags/tag655.xml"/><Relationship Id="rId153" Type="http://schemas.openxmlformats.org/officeDocument/2006/relationships/tags" Target="../tags/tag676.xml"/><Relationship Id="rId174" Type="http://schemas.openxmlformats.org/officeDocument/2006/relationships/tags" Target="../tags/tag697.xml"/><Relationship Id="rId179" Type="http://schemas.openxmlformats.org/officeDocument/2006/relationships/tags" Target="../tags/tag702.xml"/><Relationship Id="rId195" Type="http://schemas.openxmlformats.org/officeDocument/2006/relationships/tags" Target="../tags/tag718.xml"/><Relationship Id="rId209" Type="http://schemas.openxmlformats.org/officeDocument/2006/relationships/tags" Target="../tags/tag732.xml"/><Relationship Id="rId190" Type="http://schemas.openxmlformats.org/officeDocument/2006/relationships/tags" Target="../tags/tag713.xml"/><Relationship Id="rId204" Type="http://schemas.openxmlformats.org/officeDocument/2006/relationships/tags" Target="../tags/tag727.xml"/><Relationship Id="rId15" Type="http://schemas.openxmlformats.org/officeDocument/2006/relationships/tags" Target="../tags/tag538.xml"/><Relationship Id="rId36" Type="http://schemas.openxmlformats.org/officeDocument/2006/relationships/tags" Target="../tags/tag559.xml"/><Relationship Id="rId57" Type="http://schemas.openxmlformats.org/officeDocument/2006/relationships/tags" Target="../tags/tag580.xml"/><Relationship Id="rId106" Type="http://schemas.openxmlformats.org/officeDocument/2006/relationships/tags" Target="../tags/tag629.xml"/><Relationship Id="rId127" Type="http://schemas.openxmlformats.org/officeDocument/2006/relationships/tags" Target="../tags/tag650.xml"/><Relationship Id="rId10" Type="http://schemas.openxmlformats.org/officeDocument/2006/relationships/tags" Target="../tags/tag533.xml"/><Relationship Id="rId31" Type="http://schemas.openxmlformats.org/officeDocument/2006/relationships/tags" Target="../tags/tag554.xml"/><Relationship Id="rId52" Type="http://schemas.openxmlformats.org/officeDocument/2006/relationships/tags" Target="../tags/tag575.xml"/><Relationship Id="rId73" Type="http://schemas.openxmlformats.org/officeDocument/2006/relationships/tags" Target="../tags/tag596.xml"/><Relationship Id="rId78" Type="http://schemas.openxmlformats.org/officeDocument/2006/relationships/tags" Target="../tags/tag601.xml"/><Relationship Id="rId94" Type="http://schemas.openxmlformats.org/officeDocument/2006/relationships/tags" Target="../tags/tag617.xml"/><Relationship Id="rId99" Type="http://schemas.openxmlformats.org/officeDocument/2006/relationships/tags" Target="../tags/tag622.xml"/><Relationship Id="rId101" Type="http://schemas.openxmlformats.org/officeDocument/2006/relationships/tags" Target="../tags/tag624.xml"/><Relationship Id="rId122" Type="http://schemas.openxmlformats.org/officeDocument/2006/relationships/tags" Target="../tags/tag645.xml"/><Relationship Id="rId143" Type="http://schemas.openxmlformats.org/officeDocument/2006/relationships/tags" Target="../tags/tag666.xml"/><Relationship Id="rId148" Type="http://schemas.openxmlformats.org/officeDocument/2006/relationships/tags" Target="../tags/tag671.xml"/><Relationship Id="rId164" Type="http://schemas.openxmlformats.org/officeDocument/2006/relationships/tags" Target="../tags/tag687.xml"/><Relationship Id="rId169" Type="http://schemas.openxmlformats.org/officeDocument/2006/relationships/tags" Target="../tags/tag692.xml"/><Relationship Id="rId185" Type="http://schemas.openxmlformats.org/officeDocument/2006/relationships/tags" Target="../tags/tag708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80" Type="http://schemas.openxmlformats.org/officeDocument/2006/relationships/tags" Target="../tags/tag703.xml"/><Relationship Id="rId210" Type="http://schemas.openxmlformats.org/officeDocument/2006/relationships/tags" Target="../tags/tag733.xml"/><Relationship Id="rId215" Type="http://schemas.openxmlformats.org/officeDocument/2006/relationships/tags" Target="../tags/tag738.xml"/><Relationship Id="rId26" Type="http://schemas.openxmlformats.org/officeDocument/2006/relationships/tags" Target="../tags/tag549.xml"/><Relationship Id="rId47" Type="http://schemas.openxmlformats.org/officeDocument/2006/relationships/tags" Target="../tags/tag570.xml"/><Relationship Id="rId68" Type="http://schemas.openxmlformats.org/officeDocument/2006/relationships/tags" Target="../tags/tag591.xml"/><Relationship Id="rId89" Type="http://schemas.openxmlformats.org/officeDocument/2006/relationships/tags" Target="../tags/tag612.xml"/><Relationship Id="rId112" Type="http://schemas.openxmlformats.org/officeDocument/2006/relationships/tags" Target="../tags/tag635.xml"/><Relationship Id="rId133" Type="http://schemas.openxmlformats.org/officeDocument/2006/relationships/tags" Target="../tags/tag656.xml"/><Relationship Id="rId154" Type="http://schemas.openxmlformats.org/officeDocument/2006/relationships/tags" Target="../tags/tag677.xml"/><Relationship Id="rId175" Type="http://schemas.openxmlformats.org/officeDocument/2006/relationships/tags" Target="../tags/tag698.xml"/><Relationship Id="rId196" Type="http://schemas.openxmlformats.org/officeDocument/2006/relationships/tags" Target="../tags/tag719.xml"/><Relationship Id="rId200" Type="http://schemas.openxmlformats.org/officeDocument/2006/relationships/tags" Target="../tags/tag723.xml"/><Relationship Id="rId16" Type="http://schemas.openxmlformats.org/officeDocument/2006/relationships/tags" Target="../tags/tag539.xml"/><Relationship Id="rId37" Type="http://schemas.openxmlformats.org/officeDocument/2006/relationships/tags" Target="../tags/tag560.xml"/><Relationship Id="rId58" Type="http://schemas.openxmlformats.org/officeDocument/2006/relationships/tags" Target="../tags/tag581.xml"/><Relationship Id="rId79" Type="http://schemas.openxmlformats.org/officeDocument/2006/relationships/tags" Target="../tags/tag602.xml"/><Relationship Id="rId102" Type="http://schemas.openxmlformats.org/officeDocument/2006/relationships/tags" Target="../tags/tag625.xml"/><Relationship Id="rId123" Type="http://schemas.openxmlformats.org/officeDocument/2006/relationships/tags" Target="../tags/tag646.xml"/><Relationship Id="rId144" Type="http://schemas.openxmlformats.org/officeDocument/2006/relationships/tags" Target="../tags/tag66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65.xml"/><Relationship Id="rId21" Type="http://schemas.openxmlformats.org/officeDocument/2006/relationships/tags" Target="../tags/tag760.xml"/><Relationship Id="rId42" Type="http://schemas.openxmlformats.org/officeDocument/2006/relationships/tags" Target="../tags/tag781.xml"/><Relationship Id="rId47" Type="http://schemas.openxmlformats.org/officeDocument/2006/relationships/tags" Target="../tags/tag786.xml"/><Relationship Id="rId63" Type="http://schemas.openxmlformats.org/officeDocument/2006/relationships/tags" Target="../tags/tag802.xml"/><Relationship Id="rId68" Type="http://schemas.openxmlformats.org/officeDocument/2006/relationships/tags" Target="../tags/tag807.xml"/><Relationship Id="rId84" Type="http://schemas.openxmlformats.org/officeDocument/2006/relationships/tags" Target="../tags/tag823.xml"/><Relationship Id="rId89" Type="http://schemas.openxmlformats.org/officeDocument/2006/relationships/tags" Target="../tags/tag828.xml"/><Relationship Id="rId2" Type="http://schemas.openxmlformats.org/officeDocument/2006/relationships/tags" Target="../tags/tag741.xml"/><Relationship Id="rId16" Type="http://schemas.openxmlformats.org/officeDocument/2006/relationships/tags" Target="../tags/tag755.xml"/><Relationship Id="rId29" Type="http://schemas.openxmlformats.org/officeDocument/2006/relationships/tags" Target="../tags/tag768.xml"/><Relationship Id="rId107" Type="http://schemas.openxmlformats.org/officeDocument/2006/relationships/tags" Target="../tags/tag846.xml"/><Relationship Id="rId11" Type="http://schemas.openxmlformats.org/officeDocument/2006/relationships/tags" Target="../tags/tag750.xml"/><Relationship Id="rId24" Type="http://schemas.openxmlformats.org/officeDocument/2006/relationships/tags" Target="../tags/tag763.xml"/><Relationship Id="rId32" Type="http://schemas.openxmlformats.org/officeDocument/2006/relationships/tags" Target="../tags/tag771.xml"/><Relationship Id="rId37" Type="http://schemas.openxmlformats.org/officeDocument/2006/relationships/tags" Target="../tags/tag776.xml"/><Relationship Id="rId40" Type="http://schemas.openxmlformats.org/officeDocument/2006/relationships/tags" Target="../tags/tag779.xml"/><Relationship Id="rId45" Type="http://schemas.openxmlformats.org/officeDocument/2006/relationships/tags" Target="../tags/tag784.xml"/><Relationship Id="rId53" Type="http://schemas.openxmlformats.org/officeDocument/2006/relationships/tags" Target="../tags/tag792.xml"/><Relationship Id="rId58" Type="http://schemas.openxmlformats.org/officeDocument/2006/relationships/tags" Target="../tags/tag797.xml"/><Relationship Id="rId66" Type="http://schemas.openxmlformats.org/officeDocument/2006/relationships/tags" Target="../tags/tag805.xml"/><Relationship Id="rId74" Type="http://schemas.openxmlformats.org/officeDocument/2006/relationships/tags" Target="../tags/tag813.xml"/><Relationship Id="rId79" Type="http://schemas.openxmlformats.org/officeDocument/2006/relationships/tags" Target="../tags/tag818.xml"/><Relationship Id="rId87" Type="http://schemas.openxmlformats.org/officeDocument/2006/relationships/tags" Target="../tags/tag826.xml"/><Relationship Id="rId102" Type="http://schemas.openxmlformats.org/officeDocument/2006/relationships/tags" Target="../tags/tag841.xml"/><Relationship Id="rId110" Type="http://schemas.openxmlformats.org/officeDocument/2006/relationships/tags" Target="../tags/tag849.xml"/><Relationship Id="rId5" Type="http://schemas.openxmlformats.org/officeDocument/2006/relationships/tags" Target="../tags/tag744.xml"/><Relationship Id="rId61" Type="http://schemas.openxmlformats.org/officeDocument/2006/relationships/tags" Target="../tags/tag800.xml"/><Relationship Id="rId82" Type="http://schemas.openxmlformats.org/officeDocument/2006/relationships/tags" Target="../tags/tag821.xml"/><Relationship Id="rId90" Type="http://schemas.openxmlformats.org/officeDocument/2006/relationships/tags" Target="../tags/tag829.xml"/><Relationship Id="rId95" Type="http://schemas.openxmlformats.org/officeDocument/2006/relationships/tags" Target="../tags/tag834.xml"/><Relationship Id="rId19" Type="http://schemas.openxmlformats.org/officeDocument/2006/relationships/tags" Target="../tags/tag758.xml"/><Relationship Id="rId14" Type="http://schemas.openxmlformats.org/officeDocument/2006/relationships/tags" Target="../tags/tag753.xml"/><Relationship Id="rId22" Type="http://schemas.openxmlformats.org/officeDocument/2006/relationships/tags" Target="../tags/tag761.xml"/><Relationship Id="rId27" Type="http://schemas.openxmlformats.org/officeDocument/2006/relationships/tags" Target="../tags/tag766.xml"/><Relationship Id="rId30" Type="http://schemas.openxmlformats.org/officeDocument/2006/relationships/tags" Target="../tags/tag769.xml"/><Relationship Id="rId35" Type="http://schemas.openxmlformats.org/officeDocument/2006/relationships/tags" Target="../tags/tag774.xml"/><Relationship Id="rId43" Type="http://schemas.openxmlformats.org/officeDocument/2006/relationships/tags" Target="../tags/tag782.xml"/><Relationship Id="rId48" Type="http://schemas.openxmlformats.org/officeDocument/2006/relationships/tags" Target="../tags/tag787.xml"/><Relationship Id="rId56" Type="http://schemas.openxmlformats.org/officeDocument/2006/relationships/tags" Target="../tags/tag795.xml"/><Relationship Id="rId64" Type="http://schemas.openxmlformats.org/officeDocument/2006/relationships/tags" Target="../tags/tag803.xml"/><Relationship Id="rId69" Type="http://schemas.openxmlformats.org/officeDocument/2006/relationships/tags" Target="../tags/tag808.xml"/><Relationship Id="rId77" Type="http://schemas.openxmlformats.org/officeDocument/2006/relationships/tags" Target="../tags/tag816.xml"/><Relationship Id="rId100" Type="http://schemas.openxmlformats.org/officeDocument/2006/relationships/tags" Target="../tags/tag839.xml"/><Relationship Id="rId105" Type="http://schemas.openxmlformats.org/officeDocument/2006/relationships/tags" Target="../tags/tag844.xml"/><Relationship Id="rId8" Type="http://schemas.openxmlformats.org/officeDocument/2006/relationships/tags" Target="../tags/tag747.xml"/><Relationship Id="rId51" Type="http://schemas.openxmlformats.org/officeDocument/2006/relationships/tags" Target="../tags/tag790.xml"/><Relationship Id="rId72" Type="http://schemas.openxmlformats.org/officeDocument/2006/relationships/tags" Target="../tags/tag811.xml"/><Relationship Id="rId80" Type="http://schemas.openxmlformats.org/officeDocument/2006/relationships/tags" Target="../tags/tag819.xml"/><Relationship Id="rId85" Type="http://schemas.openxmlformats.org/officeDocument/2006/relationships/tags" Target="../tags/tag824.xml"/><Relationship Id="rId93" Type="http://schemas.openxmlformats.org/officeDocument/2006/relationships/tags" Target="../tags/tag832.xml"/><Relationship Id="rId98" Type="http://schemas.openxmlformats.org/officeDocument/2006/relationships/tags" Target="../tags/tag837.xml"/><Relationship Id="rId3" Type="http://schemas.openxmlformats.org/officeDocument/2006/relationships/tags" Target="../tags/tag742.xml"/><Relationship Id="rId12" Type="http://schemas.openxmlformats.org/officeDocument/2006/relationships/tags" Target="../tags/tag751.xml"/><Relationship Id="rId17" Type="http://schemas.openxmlformats.org/officeDocument/2006/relationships/tags" Target="../tags/tag756.xml"/><Relationship Id="rId25" Type="http://schemas.openxmlformats.org/officeDocument/2006/relationships/tags" Target="../tags/tag764.xml"/><Relationship Id="rId33" Type="http://schemas.openxmlformats.org/officeDocument/2006/relationships/tags" Target="../tags/tag772.xml"/><Relationship Id="rId38" Type="http://schemas.openxmlformats.org/officeDocument/2006/relationships/tags" Target="../tags/tag777.xml"/><Relationship Id="rId46" Type="http://schemas.openxmlformats.org/officeDocument/2006/relationships/tags" Target="../tags/tag785.xml"/><Relationship Id="rId59" Type="http://schemas.openxmlformats.org/officeDocument/2006/relationships/tags" Target="../tags/tag798.xml"/><Relationship Id="rId67" Type="http://schemas.openxmlformats.org/officeDocument/2006/relationships/tags" Target="../tags/tag806.xml"/><Relationship Id="rId103" Type="http://schemas.openxmlformats.org/officeDocument/2006/relationships/tags" Target="../tags/tag842.xml"/><Relationship Id="rId108" Type="http://schemas.openxmlformats.org/officeDocument/2006/relationships/tags" Target="../tags/tag847.xml"/><Relationship Id="rId20" Type="http://schemas.openxmlformats.org/officeDocument/2006/relationships/tags" Target="../tags/tag759.xml"/><Relationship Id="rId41" Type="http://schemas.openxmlformats.org/officeDocument/2006/relationships/tags" Target="../tags/tag780.xml"/><Relationship Id="rId54" Type="http://schemas.openxmlformats.org/officeDocument/2006/relationships/tags" Target="../tags/tag793.xml"/><Relationship Id="rId62" Type="http://schemas.openxmlformats.org/officeDocument/2006/relationships/tags" Target="../tags/tag801.xml"/><Relationship Id="rId70" Type="http://schemas.openxmlformats.org/officeDocument/2006/relationships/tags" Target="../tags/tag809.xml"/><Relationship Id="rId75" Type="http://schemas.openxmlformats.org/officeDocument/2006/relationships/tags" Target="../tags/tag814.xml"/><Relationship Id="rId83" Type="http://schemas.openxmlformats.org/officeDocument/2006/relationships/tags" Target="../tags/tag822.xml"/><Relationship Id="rId88" Type="http://schemas.openxmlformats.org/officeDocument/2006/relationships/tags" Target="../tags/tag827.xml"/><Relationship Id="rId91" Type="http://schemas.openxmlformats.org/officeDocument/2006/relationships/tags" Target="../tags/tag830.xml"/><Relationship Id="rId96" Type="http://schemas.openxmlformats.org/officeDocument/2006/relationships/tags" Target="../tags/tag835.xml"/><Relationship Id="rId111" Type="http://schemas.openxmlformats.org/officeDocument/2006/relationships/slideLayout" Target="../slideLayouts/slideLayout1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5" Type="http://schemas.openxmlformats.org/officeDocument/2006/relationships/tags" Target="../tags/tag754.xml"/><Relationship Id="rId23" Type="http://schemas.openxmlformats.org/officeDocument/2006/relationships/tags" Target="../tags/tag762.xml"/><Relationship Id="rId28" Type="http://schemas.openxmlformats.org/officeDocument/2006/relationships/tags" Target="../tags/tag767.xml"/><Relationship Id="rId36" Type="http://schemas.openxmlformats.org/officeDocument/2006/relationships/tags" Target="../tags/tag775.xml"/><Relationship Id="rId49" Type="http://schemas.openxmlformats.org/officeDocument/2006/relationships/tags" Target="../tags/tag788.xml"/><Relationship Id="rId57" Type="http://schemas.openxmlformats.org/officeDocument/2006/relationships/tags" Target="../tags/tag796.xml"/><Relationship Id="rId106" Type="http://schemas.openxmlformats.org/officeDocument/2006/relationships/tags" Target="../tags/tag845.xml"/><Relationship Id="rId10" Type="http://schemas.openxmlformats.org/officeDocument/2006/relationships/tags" Target="../tags/tag749.xml"/><Relationship Id="rId31" Type="http://schemas.openxmlformats.org/officeDocument/2006/relationships/tags" Target="../tags/tag770.xml"/><Relationship Id="rId44" Type="http://schemas.openxmlformats.org/officeDocument/2006/relationships/tags" Target="../tags/tag783.xml"/><Relationship Id="rId52" Type="http://schemas.openxmlformats.org/officeDocument/2006/relationships/tags" Target="../tags/tag791.xml"/><Relationship Id="rId60" Type="http://schemas.openxmlformats.org/officeDocument/2006/relationships/tags" Target="../tags/tag799.xml"/><Relationship Id="rId65" Type="http://schemas.openxmlformats.org/officeDocument/2006/relationships/tags" Target="../tags/tag804.xml"/><Relationship Id="rId73" Type="http://schemas.openxmlformats.org/officeDocument/2006/relationships/tags" Target="../tags/tag812.xml"/><Relationship Id="rId78" Type="http://schemas.openxmlformats.org/officeDocument/2006/relationships/tags" Target="../tags/tag817.xml"/><Relationship Id="rId81" Type="http://schemas.openxmlformats.org/officeDocument/2006/relationships/tags" Target="../tags/tag820.xml"/><Relationship Id="rId86" Type="http://schemas.openxmlformats.org/officeDocument/2006/relationships/tags" Target="../tags/tag825.xml"/><Relationship Id="rId94" Type="http://schemas.openxmlformats.org/officeDocument/2006/relationships/tags" Target="../tags/tag833.xml"/><Relationship Id="rId99" Type="http://schemas.openxmlformats.org/officeDocument/2006/relationships/tags" Target="../tags/tag838.xml"/><Relationship Id="rId101" Type="http://schemas.openxmlformats.org/officeDocument/2006/relationships/tags" Target="../tags/tag840.xml"/><Relationship Id="rId4" Type="http://schemas.openxmlformats.org/officeDocument/2006/relationships/tags" Target="../tags/tag743.xml"/><Relationship Id="rId9" Type="http://schemas.openxmlformats.org/officeDocument/2006/relationships/tags" Target="../tags/tag748.xml"/><Relationship Id="rId13" Type="http://schemas.openxmlformats.org/officeDocument/2006/relationships/tags" Target="../tags/tag752.xml"/><Relationship Id="rId18" Type="http://schemas.openxmlformats.org/officeDocument/2006/relationships/tags" Target="../tags/tag757.xml"/><Relationship Id="rId39" Type="http://schemas.openxmlformats.org/officeDocument/2006/relationships/tags" Target="../tags/tag778.xml"/><Relationship Id="rId109" Type="http://schemas.openxmlformats.org/officeDocument/2006/relationships/tags" Target="../tags/tag848.xml"/><Relationship Id="rId34" Type="http://schemas.openxmlformats.org/officeDocument/2006/relationships/tags" Target="../tags/tag773.xml"/><Relationship Id="rId50" Type="http://schemas.openxmlformats.org/officeDocument/2006/relationships/tags" Target="../tags/tag789.xml"/><Relationship Id="rId55" Type="http://schemas.openxmlformats.org/officeDocument/2006/relationships/tags" Target="../tags/tag794.xml"/><Relationship Id="rId76" Type="http://schemas.openxmlformats.org/officeDocument/2006/relationships/tags" Target="../tags/tag815.xml"/><Relationship Id="rId97" Type="http://schemas.openxmlformats.org/officeDocument/2006/relationships/tags" Target="../tags/tag836.xml"/><Relationship Id="rId104" Type="http://schemas.openxmlformats.org/officeDocument/2006/relationships/tags" Target="../tags/tag843.xml"/><Relationship Id="rId7" Type="http://schemas.openxmlformats.org/officeDocument/2006/relationships/tags" Target="../tags/tag746.xml"/><Relationship Id="rId71" Type="http://schemas.openxmlformats.org/officeDocument/2006/relationships/tags" Target="../tags/tag810.xml"/><Relationship Id="rId92" Type="http://schemas.openxmlformats.org/officeDocument/2006/relationships/tags" Target="../tags/tag83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875.xml"/><Relationship Id="rId117" Type="http://schemas.openxmlformats.org/officeDocument/2006/relationships/tags" Target="../tags/tag966.xml"/><Relationship Id="rId21" Type="http://schemas.openxmlformats.org/officeDocument/2006/relationships/tags" Target="../tags/tag870.xml"/><Relationship Id="rId42" Type="http://schemas.openxmlformats.org/officeDocument/2006/relationships/tags" Target="../tags/tag891.xml"/><Relationship Id="rId47" Type="http://schemas.openxmlformats.org/officeDocument/2006/relationships/tags" Target="../tags/tag896.xml"/><Relationship Id="rId63" Type="http://schemas.openxmlformats.org/officeDocument/2006/relationships/tags" Target="../tags/tag912.xml"/><Relationship Id="rId68" Type="http://schemas.openxmlformats.org/officeDocument/2006/relationships/tags" Target="../tags/tag917.xml"/><Relationship Id="rId84" Type="http://schemas.openxmlformats.org/officeDocument/2006/relationships/tags" Target="../tags/tag933.xml"/><Relationship Id="rId89" Type="http://schemas.openxmlformats.org/officeDocument/2006/relationships/tags" Target="../tags/tag938.xml"/><Relationship Id="rId112" Type="http://schemas.openxmlformats.org/officeDocument/2006/relationships/tags" Target="../tags/tag961.xml"/><Relationship Id="rId133" Type="http://schemas.openxmlformats.org/officeDocument/2006/relationships/tags" Target="../tags/tag982.xml"/><Relationship Id="rId138" Type="http://schemas.openxmlformats.org/officeDocument/2006/relationships/tags" Target="../tags/tag987.xml"/><Relationship Id="rId154" Type="http://schemas.openxmlformats.org/officeDocument/2006/relationships/tags" Target="../tags/tag1003.xml"/><Relationship Id="rId159" Type="http://schemas.openxmlformats.org/officeDocument/2006/relationships/tags" Target="../tags/tag1008.xml"/><Relationship Id="rId16" Type="http://schemas.openxmlformats.org/officeDocument/2006/relationships/tags" Target="../tags/tag865.xml"/><Relationship Id="rId107" Type="http://schemas.openxmlformats.org/officeDocument/2006/relationships/tags" Target="../tags/tag956.xml"/><Relationship Id="rId11" Type="http://schemas.openxmlformats.org/officeDocument/2006/relationships/tags" Target="../tags/tag860.xml"/><Relationship Id="rId32" Type="http://schemas.openxmlformats.org/officeDocument/2006/relationships/tags" Target="../tags/tag881.xml"/><Relationship Id="rId37" Type="http://schemas.openxmlformats.org/officeDocument/2006/relationships/tags" Target="../tags/tag886.xml"/><Relationship Id="rId53" Type="http://schemas.openxmlformats.org/officeDocument/2006/relationships/tags" Target="../tags/tag902.xml"/><Relationship Id="rId58" Type="http://schemas.openxmlformats.org/officeDocument/2006/relationships/tags" Target="../tags/tag907.xml"/><Relationship Id="rId74" Type="http://schemas.openxmlformats.org/officeDocument/2006/relationships/tags" Target="../tags/tag923.xml"/><Relationship Id="rId79" Type="http://schemas.openxmlformats.org/officeDocument/2006/relationships/tags" Target="../tags/tag928.xml"/><Relationship Id="rId102" Type="http://schemas.openxmlformats.org/officeDocument/2006/relationships/tags" Target="../tags/tag951.xml"/><Relationship Id="rId123" Type="http://schemas.openxmlformats.org/officeDocument/2006/relationships/tags" Target="../tags/tag972.xml"/><Relationship Id="rId128" Type="http://schemas.openxmlformats.org/officeDocument/2006/relationships/tags" Target="../tags/tag977.xml"/><Relationship Id="rId144" Type="http://schemas.openxmlformats.org/officeDocument/2006/relationships/tags" Target="../tags/tag993.xml"/><Relationship Id="rId149" Type="http://schemas.openxmlformats.org/officeDocument/2006/relationships/tags" Target="../tags/tag998.xml"/><Relationship Id="rId5" Type="http://schemas.openxmlformats.org/officeDocument/2006/relationships/tags" Target="../tags/tag854.xml"/><Relationship Id="rId90" Type="http://schemas.openxmlformats.org/officeDocument/2006/relationships/tags" Target="../tags/tag939.xml"/><Relationship Id="rId95" Type="http://schemas.openxmlformats.org/officeDocument/2006/relationships/tags" Target="../tags/tag944.xml"/><Relationship Id="rId160" Type="http://schemas.openxmlformats.org/officeDocument/2006/relationships/tags" Target="../tags/tag1009.xml"/><Relationship Id="rId165" Type="http://schemas.openxmlformats.org/officeDocument/2006/relationships/tags" Target="../tags/tag1014.xml"/><Relationship Id="rId22" Type="http://schemas.openxmlformats.org/officeDocument/2006/relationships/tags" Target="../tags/tag871.xml"/><Relationship Id="rId27" Type="http://schemas.openxmlformats.org/officeDocument/2006/relationships/tags" Target="../tags/tag876.xml"/><Relationship Id="rId43" Type="http://schemas.openxmlformats.org/officeDocument/2006/relationships/tags" Target="../tags/tag892.xml"/><Relationship Id="rId48" Type="http://schemas.openxmlformats.org/officeDocument/2006/relationships/tags" Target="../tags/tag897.xml"/><Relationship Id="rId64" Type="http://schemas.openxmlformats.org/officeDocument/2006/relationships/tags" Target="../tags/tag913.xml"/><Relationship Id="rId69" Type="http://schemas.openxmlformats.org/officeDocument/2006/relationships/tags" Target="../tags/tag918.xml"/><Relationship Id="rId113" Type="http://schemas.openxmlformats.org/officeDocument/2006/relationships/tags" Target="../tags/tag962.xml"/><Relationship Id="rId118" Type="http://schemas.openxmlformats.org/officeDocument/2006/relationships/tags" Target="../tags/tag967.xml"/><Relationship Id="rId134" Type="http://schemas.openxmlformats.org/officeDocument/2006/relationships/tags" Target="../tags/tag983.xml"/><Relationship Id="rId139" Type="http://schemas.openxmlformats.org/officeDocument/2006/relationships/tags" Target="../tags/tag988.xml"/><Relationship Id="rId80" Type="http://schemas.openxmlformats.org/officeDocument/2006/relationships/tags" Target="../tags/tag929.xml"/><Relationship Id="rId85" Type="http://schemas.openxmlformats.org/officeDocument/2006/relationships/tags" Target="../tags/tag934.xml"/><Relationship Id="rId150" Type="http://schemas.openxmlformats.org/officeDocument/2006/relationships/tags" Target="../tags/tag999.xml"/><Relationship Id="rId155" Type="http://schemas.openxmlformats.org/officeDocument/2006/relationships/tags" Target="../tags/tag1004.xml"/><Relationship Id="rId12" Type="http://schemas.openxmlformats.org/officeDocument/2006/relationships/tags" Target="../tags/tag861.xml"/><Relationship Id="rId17" Type="http://schemas.openxmlformats.org/officeDocument/2006/relationships/tags" Target="../tags/tag866.xml"/><Relationship Id="rId33" Type="http://schemas.openxmlformats.org/officeDocument/2006/relationships/tags" Target="../tags/tag882.xml"/><Relationship Id="rId38" Type="http://schemas.openxmlformats.org/officeDocument/2006/relationships/tags" Target="../tags/tag887.xml"/><Relationship Id="rId59" Type="http://schemas.openxmlformats.org/officeDocument/2006/relationships/tags" Target="../tags/tag908.xml"/><Relationship Id="rId103" Type="http://schemas.openxmlformats.org/officeDocument/2006/relationships/tags" Target="../tags/tag952.xml"/><Relationship Id="rId108" Type="http://schemas.openxmlformats.org/officeDocument/2006/relationships/tags" Target="../tags/tag957.xml"/><Relationship Id="rId124" Type="http://schemas.openxmlformats.org/officeDocument/2006/relationships/tags" Target="../tags/tag973.xml"/><Relationship Id="rId129" Type="http://schemas.openxmlformats.org/officeDocument/2006/relationships/tags" Target="../tags/tag978.xml"/><Relationship Id="rId54" Type="http://schemas.openxmlformats.org/officeDocument/2006/relationships/tags" Target="../tags/tag903.xml"/><Relationship Id="rId70" Type="http://schemas.openxmlformats.org/officeDocument/2006/relationships/tags" Target="../tags/tag919.xml"/><Relationship Id="rId75" Type="http://schemas.openxmlformats.org/officeDocument/2006/relationships/tags" Target="../tags/tag924.xml"/><Relationship Id="rId91" Type="http://schemas.openxmlformats.org/officeDocument/2006/relationships/tags" Target="../tags/tag940.xml"/><Relationship Id="rId96" Type="http://schemas.openxmlformats.org/officeDocument/2006/relationships/tags" Target="../tags/tag945.xml"/><Relationship Id="rId140" Type="http://schemas.openxmlformats.org/officeDocument/2006/relationships/tags" Target="../tags/tag989.xml"/><Relationship Id="rId145" Type="http://schemas.openxmlformats.org/officeDocument/2006/relationships/tags" Target="../tags/tag994.xml"/><Relationship Id="rId161" Type="http://schemas.openxmlformats.org/officeDocument/2006/relationships/tags" Target="../tags/tag1010.xml"/><Relationship Id="rId166" Type="http://schemas.openxmlformats.org/officeDocument/2006/relationships/tags" Target="../tags/tag1015.xml"/><Relationship Id="rId1" Type="http://schemas.openxmlformats.org/officeDocument/2006/relationships/tags" Target="../tags/tag850.xml"/><Relationship Id="rId6" Type="http://schemas.openxmlformats.org/officeDocument/2006/relationships/tags" Target="../tags/tag855.xml"/><Relationship Id="rId15" Type="http://schemas.openxmlformats.org/officeDocument/2006/relationships/tags" Target="../tags/tag864.xml"/><Relationship Id="rId23" Type="http://schemas.openxmlformats.org/officeDocument/2006/relationships/tags" Target="../tags/tag872.xml"/><Relationship Id="rId28" Type="http://schemas.openxmlformats.org/officeDocument/2006/relationships/tags" Target="../tags/tag877.xml"/><Relationship Id="rId36" Type="http://schemas.openxmlformats.org/officeDocument/2006/relationships/tags" Target="../tags/tag885.xml"/><Relationship Id="rId49" Type="http://schemas.openxmlformats.org/officeDocument/2006/relationships/tags" Target="../tags/tag898.xml"/><Relationship Id="rId57" Type="http://schemas.openxmlformats.org/officeDocument/2006/relationships/tags" Target="../tags/tag906.xml"/><Relationship Id="rId106" Type="http://schemas.openxmlformats.org/officeDocument/2006/relationships/tags" Target="../tags/tag955.xml"/><Relationship Id="rId114" Type="http://schemas.openxmlformats.org/officeDocument/2006/relationships/tags" Target="../tags/tag963.xml"/><Relationship Id="rId119" Type="http://schemas.openxmlformats.org/officeDocument/2006/relationships/tags" Target="../tags/tag968.xml"/><Relationship Id="rId127" Type="http://schemas.openxmlformats.org/officeDocument/2006/relationships/tags" Target="../tags/tag976.xml"/><Relationship Id="rId10" Type="http://schemas.openxmlformats.org/officeDocument/2006/relationships/tags" Target="../tags/tag859.xml"/><Relationship Id="rId31" Type="http://schemas.openxmlformats.org/officeDocument/2006/relationships/tags" Target="../tags/tag880.xml"/><Relationship Id="rId44" Type="http://schemas.openxmlformats.org/officeDocument/2006/relationships/tags" Target="../tags/tag893.xml"/><Relationship Id="rId52" Type="http://schemas.openxmlformats.org/officeDocument/2006/relationships/tags" Target="../tags/tag901.xml"/><Relationship Id="rId60" Type="http://schemas.openxmlformats.org/officeDocument/2006/relationships/tags" Target="../tags/tag909.xml"/><Relationship Id="rId65" Type="http://schemas.openxmlformats.org/officeDocument/2006/relationships/tags" Target="../tags/tag914.xml"/><Relationship Id="rId73" Type="http://schemas.openxmlformats.org/officeDocument/2006/relationships/tags" Target="../tags/tag922.xml"/><Relationship Id="rId78" Type="http://schemas.openxmlformats.org/officeDocument/2006/relationships/tags" Target="../tags/tag927.xml"/><Relationship Id="rId81" Type="http://schemas.openxmlformats.org/officeDocument/2006/relationships/tags" Target="../tags/tag930.xml"/><Relationship Id="rId86" Type="http://schemas.openxmlformats.org/officeDocument/2006/relationships/tags" Target="../tags/tag935.xml"/><Relationship Id="rId94" Type="http://schemas.openxmlformats.org/officeDocument/2006/relationships/tags" Target="../tags/tag943.xml"/><Relationship Id="rId99" Type="http://schemas.openxmlformats.org/officeDocument/2006/relationships/tags" Target="../tags/tag948.xml"/><Relationship Id="rId101" Type="http://schemas.openxmlformats.org/officeDocument/2006/relationships/tags" Target="../tags/tag950.xml"/><Relationship Id="rId122" Type="http://schemas.openxmlformats.org/officeDocument/2006/relationships/tags" Target="../tags/tag971.xml"/><Relationship Id="rId130" Type="http://schemas.openxmlformats.org/officeDocument/2006/relationships/tags" Target="../tags/tag979.xml"/><Relationship Id="rId135" Type="http://schemas.openxmlformats.org/officeDocument/2006/relationships/tags" Target="../tags/tag984.xml"/><Relationship Id="rId143" Type="http://schemas.openxmlformats.org/officeDocument/2006/relationships/tags" Target="../tags/tag992.xml"/><Relationship Id="rId148" Type="http://schemas.openxmlformats.org/officeDocument/2006/relationships/tags" Target="../tags/tag997.xml"/><Relationship Id="rId151" Type="http://schemas.openxmlformats.org/officeDocument/2006/relationships/tags" Target="../tags/tag1000.xml"/><Relationship Id="rId156" Type="http://schemas.openxmlformats.org/officeDocument/2006/relationships/tags" Target="../tags/tag1005.xml"/><Relationship Id="rId164" Type="http://schemas.openxmlformats.org/officeDocument/2006/relationships/tags" Target="../tags/tag1013.xml"/><Relationship Id="rId4" Type="http://schemas.openxmlformats.org/officeDocument/2006/relationships/tags" Target="../tags/tag853.xml"/><Relationship Id="rId9" Type="http://schemas.openxmlformats.org/officeDocument/2006/relationships/tags" Target="../tags/tag858.xml"/><Relationship Id="rId13" Type="http://schemas.openxmlformats.org/officeDocument/2006/relationships/tags" Target="../tags/tag862.xml"/><Relationship Id="rId18" Type="http://schemas.openxmlformats.org/officeDocument/2006/relationships/tags" Target="../tags/tag867.xml"/><Relationship Id="rId39" Type="http://schemas.openxmlformats.org/officeDocument/2006/relationships/tags" Target="../tags/tag888.xml"/><Relationship Id="rId109" Type="http://schemas.openxmlformats.org/officeDocument/2006/relationships/tags" Target="../tags/tag958.xml"/><Relationship Id="rId34" Type="http://schemas.openxmlformats.org/officeDocument/2006/relationships/tags" Target="../tags/tag883.xml"/><Relationship Id="rId50" Type="http://schemas.openxmlformats.org/officeDocument/2006/relationships/tags" Target="../tags/tag899.xml"/><Relationship Id="rId55" Type="http://schemas.openxmlformats.org/officeDocument/2006/relationships/tags" Target="../tags/tag904.xml"/><Relationship Id="rId76" Type="http://schemas.openxmlformats.org/officeDocument/2006/relationships/tags" Target="../tags/tag925.xml"/><Relationship Id="rId97" Type="http://schemas.openxmlformats.org/officeDocument/2006/relationships/tags" Target="../tags/tag946.xml"/><Relationship Id="rId104" Type="http://schemas.openxmlformats.org/officeDocument/2006/relationships/tags" Target="../tags/tag953.xml"/><Relationship Id="rId120" Type="http://schemas.openxmlformats.org/officeDocument/2006/relationships/tags" Target="../tags/tag969.xml"/><Relationship Id="rId125" Type="http://schemas.openxmlformats.org/officeDocument/2006/relationships/tags" Target="../tags/tag974.xml"/><Relationship Id="rId141" Type="http://schemas.openxmlformats.org/officeDocument/2006/relationships/tags" Target="../tags/tag990.xml"/><Relationship Id="rId146" Type="http://schemas.openxmlformats.org/officeDocument/2006/relationships/tags" Target="../tags/tag995.xml"/><Relationship Id="rId167" Type="http://schemas.openxmlformats.org/officeDocument/2006/relationships/slideLayout" Target="../slideLayouts/slideLayout1.xml"/><Relationship Id="rId7" Type="http://schemas.openxmlformats.org/officeDocument/2006/relationships/tags" Target="../tags/tag856.xml"/><Relationship Id="rId71" Type="http://schemas.openxmlformats.org/officeDocument/2006/relationships/tags" Target="../tags/tag920.xml"/><Relationship Id="rId92" Type="http://schemas.openxmlformats.org/officeDocument/2006/relationships/tags" Target="../tags/tag941.xml"/><Relationship Id="rId162" Type="http://schemas.openxmlformats.org/officeDocument/2006/relationships/tags" Target="../tags/tag1011.xml"/><Relationship Id="rId2" Type="http://schemas.openxmlformats.org/officeDocument/2006/relationships/tags" Target="../tags/tag851.xml"/><Relationship Id="rId29" Type="http://schemas.openxmlformats.org/officeDocument/2006/relationships/tags" Target="../tags/tag878.xml"/><Relationship Id="rId24" Type="http://schemas.openxmlformats.org/officeDocument/2006/relationships/tags" Target="../tags/tag873.xml"/><Relationship Id="rId40" Type="http://schemas.openxmlformats.org/officeDocument/2006/relationships/tags" Target="../tags/tag889.xml"/><Relationship Id="rId45" Type="http://schemas.openxmlformats.org/officeDocument/2006/relationships/tags" Target="../tags/tag894.xml"/><Relationship Id="rId66" Type="http://schemas.openxmlformats.org/officeDocument/2006/relationships/tags" Target="../tags/tag915.xml"/><Relationship Id="rId87" Type="http://schemas.openxmlformats.org/officeDocument/2006/relationships/tags" Target="../tags/tag936.xml"/><Relationship Id="rId110" Type="http://schemas.openxmlformats.org/officeDocument/2006/relationships/tags" Target="../tags/tag959.xml"/><Relationship Id="rId115" Type="http://schemas.openxmlformats.org/officeDocument/2006/relationships/tags" Target="../tags/tag964.xml"/><Relationship Id="rId131" Type="http://schemas.openxmlformats.org/officeDocument/2006/relationships/tags" Target="../tags/tag980.xml"/><Relationship Id="rId136" Type="http://schemas.openxmlformats.org/officeDocument/2006/relationships/tags" Target="../tags/tag985.xml"/><Relationship Id="rId157" Type="http://schemas.openxmlformats.org/officeDocument/2006/relationships/tags" Target="../tags/tag1006.xml"/><Relationship Id="rId61" Type="http://schemas.openxmlformats.org/officeDocument/2006/relationships/tags" Target="../tags/tag910.xml"/><Relationship Id="rId82" Type="http://schemas.openxmlformats.org/officeDocument/2006/relationships/tags" Target="../tags/tag931.xml"/><Relationship Id="rId152" Type="http://schemas.openxmlformats.org/officeDocument/2006/relationships/tags" Target="../tags/tag1001.xml"/><Relationship Id="rId19" Type="http://schemas.openxmlformats.org/officeDocument/2006/relationships/tags" Target="../tags/tag868.xml"/><Relationship Id="rId14" Type="http://schemas.openxmlformats.org/officeDocument/2006/relationships/tags" Target="../tags/tag863.xml"/><Relationship Id="rId30" Type="http://schemas.openxmlformats.org/officeDocument/2006/relationships/tags" Target="../tags/tag879.xml"/><Relationship Id="rId35" Type="http://schemas.openxmlformats.org/officeDocument/2006/relationships/tags" Target="../tags/tag884.xml"/><Relationship Id="rId56" Type="http://schemas.openxmlformats.org/officeDocument/2006/relationships/tags" Target="../tags/tag905.xml"/><Relationship Id="rId77" Type="http://schemas.openxmlformats.org/officeDocument/2006/relationships/tags" Target="../tags/tag926.xml"/><Relationship Id="rId100" Type="http://schemas.openxmlformats.org/officeDocument/2006/relationships/tags" Target="../tags/tag949.xml"/><Relationship Id="rId105" Type="http://schemas.openxmlformats.org/officeDocument/2006/relationships/tags" Target="../tags/tag954.xml"/><Relationship Id="rId126" Type="http://schemas.openxmlformats.org/officeDocument/2006/relationships/tags" Target="../tags/tag975.xml"/><Relationship Id="rId147" Type="http://schemas.openxmlformats.org/officeDocument/2006/relationships/tags" Target="../tags/tag996.xml"/><Relationship Id="rId8" Type="http://schemas.openxmlformats.org/officeDocument/2006/relationships/tags" Target="../tags/tag857.xml"/><Relationship Id="rId51" Type="http://schemas.openxmlformats.org/officeDocument/2006/relationships/tags" Target="../tags/tag900.xml"/><Relationship Id="rId72" Type="http://schemas.openxmlformats.org/officeDocument/2006/relationships/tags" Target="../tags/tag921.xml"/><Relationship Id="rId93" Type="http://schemas.openxmlformats.org/officeDocument/2006/relationships/tags" Target="../tags/tag942.xml"/><Relationship Id="rId98" Type="http://schemas.openxmlformats.org/officeDocument/2006/relationships/tags" Target="../tags/tag947.xml"/><Relationship Id="rId121" Type="http://schemas.openxmlformats.org/officeDocument/2006/relationships/tags" Target="../tags/tag970.xml"/><Relationship Id="rId142" Type="http://schemas.openxmlformats.org/officeDocument/2006/relationships/tags" Target="../tags/tag991.xml"/><Relationship Id="rId163" Type="http://schemas.openxmlformats.org/officeDocument/2006/relationships/tags" Target="../tags/tag1012.xml"/><Relationship Id="rId3" Type="http://schemas.openxmlformats.org/officeDocument/2006/relationships/tags" Target="../tags/tag852.xml"/><Relationship Id="rId25" Type="http://schemas.openxmlformats.org/officeDocument/2006/relationships/tags" Target="../tags/tag874.xml"/><Relationship Id="rId46" Type="http://schemas.openxmlformats.org/officeDocument/2006/relationships/tags" Target="../tags/tag895.xml"/><Relationship Id="rId67" Type="http://schemas.openxmlformats.org/officeDocument/2006/relationships/tags" Target="../tags/tag916.xml"/><Relationship Id="rId116" Type="http://schemas.openxmlformats.org/officeDocument/2006/relationships/tags" Target="../tags/tag965.xml"/><Relationship Id="rId137" Type="http://schemas.openxmlformats.org/officeDocument/2006/relationships/tags" Target="../tags/tag986.xml"/><Relationship Id="rId158" Type="http://schemas.openxmlformats.org/officeDocument/2006/relationships/tags" Target="../tags/tag1007.xml"/><Relationship Id="rId20" Type="http://schemas.openxmlformats.org/officeDocument/2006/relationships/tags" Target="../tags/tag869.xml"/><Relationship Id="rId41" Type="http://schemas.openxmlformats.org/officeDocument/2006/relationships/tags" Target="../tags/tag890.xml"/><Relationship Id="rId62" Type="http://schemas.openxmlformats.org/officeDocument/2006/relationships/tags" Target="../tags/tag911.xml"/><Relationship Id="rId83" Type="http://schemas.openxmlformats.org/officeDocument/2006/relationships/tags" Target="../tags/tag932.xml"/><Relationship Id="rId88" Type="http://schemas.openxmlformats.org/officeDocument/2006/relationships/tags" Target="../tags/tag937.xml"/><Relationship Id="rId111" Type="http://schemas.openxmlformats.org/officeDocument/2006/relationships/tags" Target="../tags/tag960.xml"/><Relationship Id="rId132" Type="http://schemas.openxmlformats.org/officeDocument/2006/relationships/tags" Target="../tags/tag981.xml"/><Relationship Id="rId153" Type="http://schemas.openxmlformats.org/officeDocument/2006/relationships/tags" Target="../tags/tag100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41.xml"/><Relationship Id="rId117" Type="http://schemas.openxmlformats.org/officeDocument/2006/relationships/tags" Target="../tags/tag1132.xml"/><Relationship Id="rId21" Type="http://schemas.openxmlformats.org/officeDocument/2006/relationships/tags" Target="../tags/tag1036.xml"/><Relationship Id="rId42" Type="http://schemas.openxmlformats.org/officeDocument/2006/relationships/tags" Target="../tags/tag1057.xml"/><Relationship Id="rId47" Type="http://schemas.openxmlformats.org/officeDocument/2006/relationships/tags" Target="../tags/tag1062.xml"/><Relationship Id="rId63" Type="http://schemas.openxmlformats.org/officeDocument/2006/relationships/tags" Target="../tags/tag1078.xml"/><Relationship Id="rId68" Type="http://schemas.openxmlformats.org/officeDocument/2006/relationships/tags" Target="../tags/tag1083.xml"/><Relationship Id="rId84" Type="http://schemas.openxmlformats.org/officeDocument/2006/relationships/tags" Target="../tags/tag1099.xml"/><Relationship Id="rId89" Type="http://schemas.openxmlformats.org/officeDocument/2006/relationships/tags" Target="../tags/tag1104.xml"/><Relationship Id="rId112" Type="http://schemas.openxmlformats.org/officeDocument/2006/relationships/tags" Target="../tags/tag1127.xml"/><Relationship Id="rId133" Type="http://schemas.openxmlformats.org/officeDocument/2006/relationships/tags" Target="../tags/tag1148.xml"/><Relationship Id="rId138" Type="http://schemas.openxmlformats.org/officeDocument/2006/relationships/tags" Target="../tags/tag1153.xml"/><Relationship Id="rId154" Type="http://schemas.openxmlformats.org/officeDocument/2006/relationships/tags" Target="../tags/tag1169.xml"/><Relationship Id="rId159" Type="http://schemas.openxmlformats.org/officeDocument/2006/relationships/tags" Target="../tags/tag1174.xml"/><Relationship Id="rId175" Type="http://schemas.openxmlformats.org/officeDocument/2006/relationships/tags" Target="../tags/tag1190.xml"/><Relationship Id="rId170" Type="http://schemas.openxmlformats.org/officeDocument/2006/relationships/tags" Target="../tags/tag1185.xml"/><Relationship Id="rId16" Type="http://schemas.openxmlformats.org/officeDocument/2006/relationships/tags" Target="../tags/tag1031.xml"/><Relationship Id="rId107" Type="http://schemas.openxmlformats.org/officeDocument/2006/relationships/tags" Target="../tags/tag1122.xml"/><Relationship Id="rId11" Type="http://schemas.openxmlformats.org/officeDocument/2006/relationships/tags" Target="../tags/tag1026.xml"/><Relationship Id="rId32" Type="http://schemas.openxmlformats.org/officeDocument/2006/relationships/tags" Target="../tags/tag1047.xml"/><Relationship Id="rId37" Type="http://schemas.openxmlformats.org/officeDocument/2006/relationships/tags" Target="../tags/tag1052.xml"/><Relationship Id="rId53" Type="http://schemas.openxmlformats.org/officeDocument/2006/relationships/tags" Target="../tags/tag1068.xml"/><Relationship Id="rId58" Type="http://schemas.openxmlformats.org/officeDocument/2006/relationships/tags" Target="../tags/tag1073.xml"/><Relationship Id="rId74" Type="http://schemas.openxmlformats.org/officeDocument/2006/relationships/tags" Target="../tags/tag1089.xml"/><Relationship Id="rId79" Type="http://schemas.openxmlformats.org/officeDocument/2006/relationships/tags" Target="../tags/tag1094.xml"/><Relationship Id="rId102" Type="http://schemas.openxmlformats.org/officeDocument/2006/relationships/tags" Target="../tags/tag1117.xml"/><Relationship Id="rId123" Type="http://schemas.openxmlformats.org/officeDocument/2006/relationships/tags" Target="../tags/tag1138.xml"/><Relationship Id="rId128" Type="http://schemas.openxmlformats.org/officeDocument/2006/relationships/tags" Target="../tags/tag1143.xml"/><Relationship Id="rId144" Type="http://schemas.openxmlformats.org/officeDocument/2006/relationships/tags" Target="../tags/tag1159.xml"/><Relationship Id="rId149" Type="http://schemas.openxmlformats.org/officeDocument/2006/relationships/tags" Target="../tags/tag1164.xml"/><Relationship Id="rId5" Type="http://schemas.openxmlformats.org/officeDocument/2006/relationships/tags" Target="../tags/tag1020.xml"/><Relationship Id="rId90" Type="http://schemas.openxmlformats.org/officeDocument/2006/relationships/tags" Target="../tags/tag1105.xml"/><Relationship Id="rId95" Type="http://schemas.openxmlformats.org/officeDocument/2006/relationships/tags" Target="../tags/tag1110.xml"/><Relationship Id="rId160" Type="http://schemas.openxmlformats.org/officeDocument/2006/relationships/tags" Target="../tags/tag1175.xml"/><Relationship Id="rId165" Type="http://schemas.openxmlformats.org/officeDocument/2006/relationships/tags" Target="../tags/tag1180.xml"/><Relationship Id="rId181" Type="http://schemas.openxmlformats.org/officeDocument/2006/relationships/tags" Target="../tags/tag1196.xml"/><Relationship Id="rId22" Type="http://schemas.openxmlformats.org/officeDocument/2006/relationships/tags" Target="../tags/tag1037.xml"/><Relationship Id="rId27" Type="http://schemas.openxmlformats.org/officeDocument/2006/relationships/tags" Target="../tags/tag1042.xml"/><Relationship Id="rId43" Type="http://schemas.openxmlformats.org/officeDocument/2006/relationships/tags" Target="../tags/tag1058.xml"/><Relationship Id="rId48" Type="http://schemas.openxmlformats.org/officeDocument/2006/relationships/tags" Target="../tags/tag1063.xml"/><Relationship Id="rId64" Type="http://schemas.openxmlformats.org/officeDocument/2006/relationships/tags" Target="../tags/tag1079.xml"/><Relationship Id="rId69" Type="http://schemas.openxmlformats.org/officeDocument/2006/relationships/tags" Target="../tags/tag1084.xml"/><Relationship Id="rId113" Type="http://schemas.openxmlformats.org/officeDocument/2006/relationships/tags" Target="../tags/tag1128.xml"/><Relationship Id="rId118" Type="http://schemas.openxmlformats.org/officeDocument/2006/relationships/tags" Target="../tags/tag1133.xml"/><Relationship Id="rId134" Type="http://schemas.openxmlformats.org/officeDocument/2006/relationships/tags" Target="../tags/tag1149.xml"/><Relationship Id="rId139" Type="http://schemas.openxmlformats.org/officeDocument/2006/relationships/tags" Target="../tags/tag1154.xml"/><Relationship Id="rId80" Type="http://schemas.openxmlformats.org/officeDocument/2006/relationships/tags" Target="../tags/tag1095.xml"/><Relationship Id="rId85" Type="http://schemas.openxmlformats.org/officeDocument/2006/relationships/tags" Target="../tags/tag1100.xml"/><Relationship Id="rId150" Type="http://schemas.openxmlformats.org/officeDocument/2006/relationships/tags" Target="../tags/tag1165.xml"/><Relationship Id="rId155" Type="http://schemas.openxmlformats.org/officeDocument/2006/relationships/tags" Target="../tags/tag1170.xml"/><Relationship Id="rId171" Type="http://schemas.openxmlformats.org/officeDocument/2006/relationships/tags" Target="../tags/tag1186.xml"/><Relationship Id="rId176" Type="http://schemas.openxmlformats.org/officeDocument/2006/relationships/tags" Target="../tags/tag1191.xml"/><Relationship Id="rId12" Type="http://schemas.openxmlformats.org/officeDocument/2006/relationships/tags" Target="../tags/tag1027.xml"/><Relationship Id="rId17" Type="http://schemas.openxmlformats.org/officeDocument/2006/relationships/tags" Target="../tags/tag1032.xml"/><Relationship Id="rId33" Type="http://schemas.openxmlformats.org/officeDocument/2006/relationships/tags" Target="../tags/tag1048.xml"/><Relationship Id="rId38" Type="http://schemas.openxmlformats.org/officeDocument/2006/relationships/tags" Target="../tags/tag1053.xml"/><Relationship Id="rId59" Type="http://schemas.openxmlformats.org/officeDocument/2006/relationships/tags" Target="../tags/tag1074.xml"/><Relationship Id="rId103" Type="http://schemas.openxmlformats.org/officeDocument/2006/relationships/tags" Target="../tags/tag1118.xml"/><Relationship Id="rId108" Type="http://schemas.openxmlformats.org/officeDocument/2006/relationships/tags" Target="../tags/tag1123.xml"/><Relationship Id="rId124" Type="http://schemas.openxmlformats.org/officeDocument/2006/relationships/tags" Target="../tags/tag1139.xml"/><Relationship Id="rId129" Type="http://schemas.openxmlformats.org/officeDocument/2006/relationships/tags" Target="../tags/tag1144.xml"/><Relationship Id="rId54" Type="http://schemas.openxmlformats.org/officeDocument/2006/relationships/tags" Target="../tags/tag1069.xml"/><Relationship Id="rId70" Type="http://schemas.openxmlformats.org/officeDocument/2006/relationships/tags" Target="../tags/tag1085.xml"/><Relationship Id="rId75" Type="http://schemas.openxmlformats.org/officeDocument/2006/relationships/tags" Target="../tags/tag1090.xml"/><Relationship Id="rId91" Type="http://schemas.openxmlformats.org/officeDocument/2006/relationships/tags" Target="../tags/tag1106.xml"/><Relationship Id="rId96" Type="http://schemas.openxmlformats.org/officeDocument/2006/relationships/tags" Target="../tags/tag1111.xml"/><Relationship Id="rId140" Type="http://schemas.openxmlformats.org/officeDocument/2006/relationships/tags" Target="../tags/tag1155.xml"/><Relationship Id="rId145" Type="http://schemas.openxmlformats.org/officeDocument/2006/relationships/tags" Target="../tags/tag1160.xml"/><Relationship Id="rId161" Type="http://schemas.openxmlformats.org/officeDocument/2006/relationships/tags" Target="../tags/tag1176.xml"/><Relationship Id="rId166" Type="http://schemas.openxmlformats.org/officeDocument/2006/relationships/tags" Target="../tags/tag1181.xml"/><Relationship Id="rId182" Type="http://schemas.openxmlformats.org/officeDocument/2006/relationships/tags" Target="../tags/tag1197.xml"/><Relationship Id="rId1" Type="http://schemas.openxmlformats.org/officeDocument/2006/relationships/tags" Target="../tags/tag1016.xml"/><Relationship Id="rId6" Type="http://schemas.openxmlformats.org/officeDocument/2006/relationships/tags" Target="../tags/tag1021.xml"/><Relationship Id="rId23" Type="http://schemas.openxmlformats.org/officeDocument/2006/relationships/tags" Target="../tags/tag1038.xml"/><Relationship Id="rId28" Type="http://schemas.openxmlformats.org/officeDocument/2006/relationships/tags" Target="../tags/tag1043.xml"/><Relationship Id="rId49" Type="http://schemas.openxmlformats.org/officeDocument/2006/relationships/tags" Target="../tags/tag1064.xml"/><Relationship Id="rId114" Type="http://schemas.openxmlformats.org/officeDocument/2006/relationships/tags" Target="../tags/tag1129.xml"/><Relationship Id="rId119" Type="http://schemas.openxmlformats.org/officeDocument/2006/relationships/tags" Target="../tags/tag1134.xml"/><Relationship Id="rId44" Type="http://schemas.openxmlformats.org/officeDocument/2006/relationships/tags" Target="../tags/tag1059.xml"/><Relationship Id="rId60" Type="http://schemas.openxmlformats.org/officeDocument/2006/relationships/tags" Target="../tags/tag1075.xml"/><Relationship Id="rId65" Type="http://schemas.openxmlformats.org/officeDocument/2006/relationships/tags" Target="../tags/tag1080.xml"/><Relationship Id="rId81" Type="http://schemas.openxmlformats.org/officeDocument/2006/relationships/tags" Target="../tags/tag1096.xml"/><Relationship Id="rId86" Type="http://schemas.openxmlformats.org/officeDocument/2006/relationships/tags" Target="../tags/tag1101.xml"/><Relationship Id="rId130" Type="http://schemas.openxmlformats.org/officeDocument/2006/relationships/tags" Target="../tags/tag1145.xml"/><Relationship Id="rId135" Type="http://schemas.openxmlformats.org/officeDocument/2006/relationships/tags" Target="../tags/tag1150.xml"/><Relationship Id="rId151" Type="http://schemas.openxmlformats.org/officeDocument/2006/relationships/tags" Target="../tags/tag1166.xml"/><Relationship Id="rId156" Type="http://schemas.openxmlformats.org/officeDocument/2006/relationships/tags" Target="../tags/tag1171.xml"/><Relationship Id="rId177" Type="http://schemas.openxmlformats.org/officeDocument/2006/relationships/tags" Target="../tags/tag1192.xml"/><Relationship Id="rId4" Type="http://schemas.openxmlformats.org/officeDocument/2006/relationships/tags" Target="../tags/tag1019.xml"/><Relationship Id="rId9" Type="http://schemas.openxmlformats.org/officeDocument/2006/relationships/tags" Target="../tags/tag1024.xml"/><Relationship Id="rId172" Type="http://schemas.openxmlformats.org/officeDocument/2006/relationships/tags" Target="../tags/tag1187.xml"/><Relationship Id="rId180" Type="http://schemas.openxmlformats.org/officeDocument/2006/relationships/tags" Target="../tags/tag1195.xml"/><Relationship Id="rId13" Type="http://schemas.openxmlformats.org/officeDocument/2006/relationships/tags" Target="../tags/tag1028.xml"/><Relationship Id="rId18" Type="http://schemas.openxmlformats.org/officeDocument/2006/relationships/tags" Target="../tags/tag1033.xml"/><Relationship Id="rId39" Type="http://schemas.openxmlformats.org/officeDocument/2006/relationships/tags" Target="../tags/tag1054.xml"/><Relationship Id="rId109" Type="http://schemas.openxmlformats.org/officeDocument/2006/relationships/tags" Target="../tags/tag1124.xml"/><Relationship Id="rId34" Type="http://schemas.openxmlformats.org/officeDocument/2006/relationships/tags" Target="../tags/tag1049.xml"/><Relationship Id="rId50" Type="http://schemas.openxmlformats.org/officeDocument/2006/relationships/tags" Target="../tags/tag1065.xml"/><Relationship Id="rId55" Type="http://schemas.openxmlformats.org/officeDocument/2006/relationships/tags" Target="../tags/tag1070.xml"/><Relationship Id="rId76" Type="http://schemas.openxmlformats.org/officeDocument/2006/relationships/tags" Target="../tags/tag1091.xml"/><Relationship Id="rId97" Type="http://schemas.openxmlformats.org/officeDocument/2006/relationships/tags" Target="../tags/tag1112.xml"/><Relationship Id="rId104" Type="http://schemas.openxmlformats.org/officeDocument/2006/relationships/tags" Target="../tags/tag1119.xml"/><Relationship Id="rId120" Type="http://schemas.openxmlformats.org/officeDocument/2006/relationships/tags" Target="../tags/tag1135.xml"/><Relationship Id="rId125" Type="http://schemas.openxmlformats.org/officeDocument/2006/relationships/tags" Target="../tags/tag1140.xml"/><Relationship Id="rId141" Type="http://schemas.openxmlformats.org/officeDocument/2006/relationships/tags" Target="../tags/tag1156.xml"/><Relationship Id="rId146" Type="http://schemas.openxmlformats.org/officeDocument/2006/relationships/tags" Target="../tags/tag1161.xml"/><Relationship Id="rId167" Type="http://schemas.openxmlformats.org/officeDocument/2006/relationships/tags" Target="../tags/tag1182.xml"/><Relationship Id="rId7" Type="http://schemas.openxmlformats.org/officeDocument/2006/relationships/tags" Target="../tags/tag1022.xml"/><Relationship Id="rId71" Type="http://schemas.openxmlformats.org/officeDocument/2006/relationships/tags" Target="../tags/tag1086.xml"/><Relationship Id="rId92" Type="http://schemas.openxmlformats.org/officeDocument/2006/relationships/tags" Target="../tags/tag1107.xml"/><Relationship Id="rId162" Type="http://schemas.openxmlformats.org/officeDocument/2006/relationships/tags" Target="../tags/tag1177.xml"/><Relationship Id="rId183" Type="http://schemas.openxmlformats.org/officeDocument/2006/relationships/tags" Target="../tags/tag1198.xml"/><Relationship Id="rId2" Type="http://schemas.openxmlformats.org/officeDocument/2006/relationships/tags" Target="../tags/tag1017.xml"/><Relationship Id="rId29" Type="http://schemas.openxmlformats.org/officeDocument/2006/relationships/tags" Target="../tags/tag1044.xml"/><Relationship Id="rId24" Type="http://schemas.openxmlformats.org/officeDocument/2006/relationships/tags" Target="../tags/tag1039.xml"/><Relationship Id="rId40" Type="http://schemas.openxmlformats.org/officeDocument/2006/relationships/tags" Target="../tags/tag1055.xml"/><Relationship Id="rId45" Type="http://schemas.openxmlformats.org/officeDocument/2006/relationships/tags" Target="../tags/tag1060.xml"/><Relationship Id="rId66" Type="http://schemas.openxmlformats.org/officeDocument/2006/relationships/tags" Target="../tags/tag1081.xml"/><Relationship Id="rId87" Type="http://schemas.openxmlformats.org/officeDocument/2006/relationships/tags" Target="../tags/tag1102.xml"/><Relationship Id="rId110" Type="http://schemas.openxmlformats.org/officeDocument/2006/relationships/tags" Target="../tags/tag1125.xml"/><Relationship Id="rId115" Type="http://schemas.openxmlformats.org/officeDocument/2006/relationships/tags" Target="../tags/tag1130.xml"/><Relationship Id="rId131" Type="http://schemas.openxmlformats.org/officeDocument/2006/relationships/tags" Target="../tags/tag1146.xml"/><Relationship Id="rId136" Type="http://schemas.openxmlformats.org/officeDocument/2006/relationships/tags" Target="../tags/tag1151.xml"/><Relationship Id="rId157" Type="http://schemas.openxmlformats.org/officeDocument/2006/relationships/tags" Target="../tags/tag1172.xml"/><Relationship Id="rId178" Type="http://schemas.openxmlformats.org/officeDocument/2006/relationships/tags" Target="../tags/tag1193.xml"/><Relationship Id="rId61" Type="http://schemas.openxmlformats.org/officeDocument/2006/relationships/tags" Target="../tags/tag1076.xml"/><Relationship Id="rId82" Type="http://schemas.openxmlformats.org/officeDocument/2006/relationships/tags" Target="../tags/tag1097.xml"/><Relationship Id="rId152" Type="http://schemas.openxmlformats.org/officeDocument/2006/relationships/tags" Target="../tags/tag1167.xml"/><Relationship Id="rId173" Type="http://schemas.openxmlformats.org/officeDocument/2006/relationships/tags" Target="../tags/tag1188.xml"/><Relationship Id="rId19" Type="http://schemas.openxmlformats.org/officeDocument/2006/relationships/tags" Target="../tags/tag1034.xml"/><Relationship Id="rId14" Type="http://schemas.openxmlformats.org/officeDocument/2006/relationships/tags" Target="../tags/tag1029.xml"/><Relationship Id="rId30" Type="http://schemas.openxmlformats.org/officeDocument/2006/relationships/tags" Target="../tags/tag1045.xml"/><Relationship Id="rId35" Type="http://schemas.openxmlformats.org/officeDocument/2006/relationships/tags" Target="../tags/tag1050.xml"/><Relationship Id="rId56" Type="http://schemas.openxmlformats.org/officeDocument/2006/relationships/tags" Target="../tags/tag1071.xml"/><Relationship Id="rId77" Type="http://schemas.openxmlformats.org/officeDocument/2006/relationships/tags" Target="../tags/tag1092.xml"/><Relationship Id="rId100" Type="http://schemas.openxmlformats.org/officeDocument/2006/relationships/tags" Target="../tags/tag1115.xml"/><Relationship Id="rId105" Type="http://schemas.openxmlformats.org/officeDocument/2006/relationships/tags" Target="../tags/tag1120.xml"/><Relationship Id="rId126" Type="http://schemas.openxmlformats.org/officeDocument/2006/relationships/tags" Target="../tags/tag1141.xml"/><Relationship Id="rId147" Type="http://schemas.openxmlformats.org/officeDocument/2006/relationships/tags" Target="../tags/tag1162.xml"/><Relationship Id="rId168" Type="http://schemas.openxmlformats.org/officeDocument/2006/relationships/tags" Target="../tags/tag1183.xml"/><Relationship Id="rId8" Type="http://schemas.openxmlformats.org/officeDocument/2006/relationships/tags" Target="../tags/tag1023.xml"/><Relationship Id="rId51" Type="http://schemas.openxmlformats.org/officeDocument/2006/relationships/tags" Target="../tags/tag1066.xml"/><Relationship Id="rId72" Type="http://schemas.openxmlformats.org/officeDocument/2006/relationships/tags" Target="../tags/tag1087.xml"/><Relationship Id="rId93" Type="http://schemas.openxmlformats.org/officeDocument/2006/relationships/tags" Target="../tags/tag1108.xml"/><Relationship Id="rId98" Type="http://schemas.openxmlformats.org/officeDocument/2006/relationships/tags" Target="../tags/tag1113.xml"/><Relationship Id="rId121" Type="http://schemas.openxmlformats.org/officeDocument/2006/relationships/tags" Target="../tags/tag1136.xml"/><Relationship Id="rId142" Type="http://schemas.openxmlformats.org/officeDocument/2006/relationships/tags" Target="../tags/tag1157.xml"/><Relationship Id="rId163" Type="http://schemas.openxmlformats.org/officeDocument/2006/relationships/tags" Target="../tags/tag1178.xml"/><Relationship Id="rId184" Type="http://schemas.openxmlformats.org/officeDocument/2006/relationships/slideLayout" Target="../slideLayouts/slideLayout1.xml"/><Relationship Id="rId3" Type="http://schemas.openxmlformats.org/officeDocument/2006/relationships/tags" Target="../tags/tag1018.xml"/><Relationship Id="rId25" Type="http://schemas.openxmlformats.org/officeDocument/2006/relationships/tags" Target="../tags/tag1040.xml"/><Relationship Id="rId46" Type="http://schemas.openxmlformats.org/officeDocument/2006/relationships/tags" Target="../tags/tag1061.xml"/><Relationship Id="rId67" Type="http://schemas.openxmlformats.org/officeDocument/2006/relationships/tags" Target="../tags/tag1082.xml"/><Relationship Id="rId116" Type="http://schemas.openxmlformats.org/officeDocument/2006/relationships/tags" Target="../tags/tag1131.xml"/><Relationship Id="rId137" Type="http://schemas.openxmlformats.org/officeDocument/2006/relationships/tags" Target="../tags/tag1152.xml"/><Relationship Id="rId158" Type="http://schemas.openxmlformats.org/officeDocument/2006/relationships/tags" Target="../tags/tag1173.xml"/><Relationship Id="rId20" Type="http://schemas.openxmlformats.org/officeDocument/2006/relationships/tags" Target="../tags/tag1035.xml"/><Relationship Id="rId41" Type="http://schemas.openxmlformats.org/officeDocument/2006/relationships/tags" Target="../tags/tag1056.xml"/><Relationship Id="rId62" Type="http://schemas.openxmlformats.org/officeDocument/2006/relationships/tags" Target="../tags/tag1077.xml"/><Relationship Id="rId83" Type="http://schemas.openxmlformats.org/officeDocument/2006/relationships/tags" Target="../tags/tag1098.xml"/><Relationship Id="rId88" Type="http://schemas.openxmlformats.org/officeDocument/2006/relationships/tags" Target="../tags/tag1103.xml"/><Relationship Id="rId111" Type="http://schemas.openxmlformats.org/officeDocument/2006/relationships/tags" Target="../tags/tag1126.xml"/><Relationship Id="rId132" Type="http://schemas.openxmlformats.org/officeDocument/2006/relationships/tags" Target="../tags/tag1147.xml"/><Relationship Id="rId153" Type="http://schemas.openxmlformats.org/officeDocument/2006/relationships/tags" Target="../tags/tag1168.xml"/><Relationship Id="rId174" Type="http://schemas.openxmlformats.org/officeDocument/2006/relationships/tags" Target="../tags/tag1189.xml"/><Relationship Id="rId179" Type="http://schemas.openxmlformats.org/officeDocument/2006/relationships/tags" Target="../tags/tag1194.xml"/><Relationship Id="rId15" Type="http://schemas.openxmlformats.org/officeDocument/2006/relationships/tags" Target="../tags/tag1030.xml"/><Relationship Id="rId36" Type="http://schemas.openxmlformats.org/officeDocument/2006/relationships/tags" Target="../tags/tag1051.xml"/><Relationship Id="rId57" Type="http://schemas.openxmlformats.org/officeDocument/2006/relationships/tags" Target="../tags/tag1072.xml"/><Relationship Id="rId106" Type="http://schemas.openxmlformats.org/officeDocument/2006/relationships/tags" Target="../tags/tag1121.xml"/><Relationship Id="rId127" Type="http://schemas.openxmlformats.org/officeDocument/2006/relationships/tags" Target="../tags/tag1142.xml"/><Relationship Id="rId10" Type="http://schemas.openxmlformats.org/officeDocument/2006/relationships/tags" Target="../tags/tag1025.xml"/><Relationship Id="rId31" Type="http://schemas.openxmlformats.org/officeDocument/2006/relationships/tags" Target="../tags/tag1046.xml"/><Relationship Id="rId52" Type="http://schemas.openxmlformats.org/officeDocument/2006/relationships/tags" Target="../tags/tag1067.xml"/><Relationship Id="rId73" Type="http://schemas.openxmlformats.org/officeDocument/2006/relationships/tags" Target="../tags/tag1088.xml"/><Relationship Id="rId78" Type="http://schemas.openxmlformats.org/officeDocument/2006/relationships/tags" Target="../tags/tag1093.xml"/><Relationship Id="rId94" Type="http://schemas.openxmlformats.org/officeDocument/2006/relationships/tags" Target="../tags/tag1109.xml"/><Relationship Id="rId99" Type="http://schemas.openxmlformats.org/officeDocument/2006/relationships/tags" Target="../tags/tag1114.xml"/><Relationship Id="rId101" Type="http://schemas.openxmlformats.org/officeDocument/2006/relationships/tags" Target="../tags/tag1116.xml"/><Relationship Id="rId122" Type="http://schemas.openxmlformats.org/officeDocument/2006/relationships/tags" Target="../tags/tag1137.xml"/><Relationship Id="rId143" Type="http://schemas.openxmlformats.org/officeDocument/2006/relationships/tags" Target="../tags/tag1158.xml"/><Relationship Id="rId148" Type="http://schemas.openxmlformats.org/officeDocument/2006/relationships/tags" Target="../tags/tag1163.xml"/><Relationship Id="rId164" Type="http://schemas.openxmlformats.org/officeDocument/2006/relationships/tags" Target="../tags/tag1179.xml"/><Relationship Id="rId169" Type="http://schemas.openxmlformats.org/officeDocument/2006/relationships/tags" Target="../tags/tag118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24.xml"/><Relationship Id="rId117" Type="http://schemas.openxmlformats.org/officeDocument/2006/relationships/tags" Target="../tags/tag1315.xml"/><Relationship Id="rId21" Type="http://schemas.openxmlformats.org/officeDocument/2006/relationships/tags" Target="../tags/tag1219.xml"/><Relationship Id="rId42" Type="http://schemas.openxmlformats.org/officeDocument/2006/relationships/tags" Target="../tags/tag1240.xml"/><Relationship Id="rId47" Type="http://schemas.openxmlformats.org/officeDocument/2006/relationships/tags" Target="../tags/tag1245.xml"/><Relationship Id="rId63" Type="http://schemas.openxmlformats.org/officeDocument/2006/relationships/tags" Target="../tags/tag1261.xml"/><Relationship Id="rId68" Type="http://schemas.openxmlformats.org/officeDocument/2006/relationships/tags" Target="../tags/tag1266.xml"/><Relationship Id="rId84" Type="http://schemas.openxmlformats.org/officeDocument/2006/relationships/tags" Target="../tags/tag1282.xml"/><Relationship Id="rId89" Type="http://schemas.openxmlformats.org/officeDocument/2006/relationships/tags" Target="../tags/tag1287.xml"/><Relationship Id="rId112" Type="http://schemas.openxmlformats.org/officeDocument/2006/relationships/tags" Target="../tags/tag1310.xml"/><Relationship Id="rId133" Type="http://schemas.openxmlformats.org/officeDocument/2006/relationships/tags" Target="../tags/tag1331.xml"/><Relationship Id="rId138" Type="http://schemas.openxmlformats.org/officeDocument/2006/relationships/tags" Target="../tags/tag1336.xml"/><Relationship Id="rId154" Type="http://schemas.openxmlformats.org/officeDocument/2006/relationships/slideLayout" Target="../slideLayouts/slideLayout1.xml"/><Relationship Id="rId16" Type="http://schemas.openxmlformats.org/officeDocument/2006/relationships/tags" Target="../tags/tag1214.xml"/><Relationship Id="rId107" Type="http://schemas.openxmlformats.org/officeDocument/2006/relationships/tags" Target="../tags/tag1305.xml"/><Relationship Id="rId11" Type="http://schemas.openxmlformats.org/officeDocument/2006/relationships/tags" Target="../tags/tag1209.xml"/><Relationship Id="rId32" Type="http://schemas.openxmlformats.org/officeDocument/2006/relationships/tags" Target="../tags/tag1230.xml"/><Relationship Id="rId37" Type="http://schemas.openxmlformats.org/officeDocument/2006/relationships/tags" Target="../tags/tag1235.xml"/><Relationship Id="rId53" Type="http://schemas.openxmlformats.org/officeDocument/2006/relationships/tags" Target="../tags/tag1251.xml"/><Relationship Id="rId58" Type="http://schemas.openxmlformats.org/officeDocument/2006/relationships/tags" Target="../tags/tag1256.xml"/><Relationship Id="rId74" Type="http://schemas.openxmlformats.org/officeDocument/2006/relationships/tags" Target="../tags/tag1272.xml"/><Relationship Id="rId79" Type="http://schemas.openxmlformats.org/officeDocument/2006/relationships/tags" Target="../tags/tag1277.xml"/><Relationship Id="rId102" Type="http://schemas.openxmlformats.org/officeDocument/2006/relationships/tags" Target="../tags/tag1300.xml"/><Relationship Id="rId123" Type="http://schemas.openxmlformats.org/officeDocument/2006/relationships/tags" Target="../tags/tag1321.xml"/><Relationship Id="rId128" Type="http://schemas.openxmlformats.org/officeDocument/2006/relationships/tags" Target="../tags/tag1326.xml"/><Relationship Id="rId144" Type="http://schemas.openxmlformats.org/officeDocument/2006/relationships/tags" Target="../tags/tag1342.xml"/><Relationship Id="rId149" Type="http://schemas.openxmlformats.org/officeDocument/2006/relationships/tags" Target="../tags/tag1347.xml"/><Relationship Id="rId5" Type="http://schemas.openxmlformats.org/officeDocument/2006/relationships/tags" Target="../tags/tag1203.xml"/><Relationship Id="rId90" Type="http://schemas.openxmlformats.org/officeDocument/2006/relationships/tags" Target="../tags/tag1288.xml"/><Relationship Id="rId95" Type="http://schemas.openxmlformats.org/officeDocument/2006/relationships/tags" Target="../tags/tag1293.xml"/><Relationship Id="rId22" Type="http://schemas.openxmlformats.org/officeDocument/2006/relationships/tags" Target="../tags/tag1220.xml"/><Relationship Id="rId27" Type="http://schemas.openxmlformats.org/officeDocument/2006/relationships/tags" Target="../tags/tag1225.xml"/><Relationship Id="rId43" Type="http://schemas.openxmlformats.org/officeDocument/2006/relationships/tags" Target="../tags/tag1241.xml"/><Relationship Id="rId48" Type="http://schemas.openxmlformats.org/officeDocument/2006/relationships/tags" Target="../tags/tag1246.xml"/><Relationship Id="rId64" Type="http://schemas.openxmlformats.org/officeDocument/2006/relationships/tags" Target="../tags/tag1262.xml"/><Relationship Id="rId69" Type="http://schemas.openxmlformats.org/officeDocument/2006/relationships/tags" Target="../tags/tag1267.xml"/><Relationship Id="rId113" Type="http://schemas.openxmlformats.org/officeDocument/2006/relationships/tags" Target="../tags/tag1311.xml"/><Relationship Id="rId118" Type="http://schemas.openxmlformats.org/officeDocument/2006/relationships/tags" Target="../tags/tag1316.xml"/><Relationship Id="rId134" Type="http://schemas.openxmlformats.org/officeDocument/2006/relationships/tags" Target="../tags/tag1332.xml"/><Relationship Id="rId139" Type="http://schemas.openxmlformats.org/officeDocument/2006/relationships/tags" Target="../tags/tag1337.xml"/><Relationship Id="rId80" Type="http://schemas.openxmlformats.org/officeDocument/2006/relationships/tags" Target="../tags/tag1278.xml"/><Relationship Id="rId85" Type="http://schemas.openxmlformats.org/officeDocument/2006/relationships/tags" Target="../tags/tag1283.xml"/><Relationship Id="rId150" Type="http://schemas.openxmlformats.org/officeDocument/2006/relationships/tags" Target="../tags/tag1348.xml"/><Relationship Id="rId12" Type="http://schemas.openxmlformats.org/officeDocument/2006/relationships/tags" Target="../tags/tag1210.xml"/><Relationship Id="rId17" Type="http://schemas.openxmlformats.org/officeDocument/2006/relationships/tags" Target="../tags/tag1215.xml"/><Relationship Id="rId25" Type="http://schemas.openxmlformats.org/officeDocument/2006/relationships/tags" Target="../tags/tag1223.xml"/><Relationship Id="rId33" Type="http://schemas.openxmlformats.org/officeDocument/2006/relationships/tags" Target="../tags/tag1231.xml"/><Relationship Id="rId38" Type="http://schemas.openxmlformats.org/officeDocument/2006/relationships/tags" Target="../tags/tag1236.xml"/><Relationship Id="rId46" Type="http://schemas.openxmlformats.org/officeDocument/2006/relationships/tags" Target="../tags/tag1244.xml"/><Relationship Id="rId59" Type="http://schemas.openxmlformats.org/officeDocument/2006/relationships/tags" Target="../tags/tag1257.xml"/><Relationship Id="rId67" Type="http://schemas.openxmlformats.org/officeDocument/2006/relationships/tags" Target="../tags/tag1265.xml"/><Relationship Id="rId103" Type="http://schemas.openxmlformats.org/officeDocument/2006/relationships/tags" Target="../tags/tag1301.xml"/><Relationship Id="rId108" Type="http://schemas.openxmlformats.org/officeDocument/2006/relationships/tags" Target="../tags/tag1306.xml"/><Relationship Id="rId116" Type="http://schemas.openxmlformats.org/officeDocument/2006/relationships/tags" Target="../tags/tag1314.xml"/><Relationship Id="rId124" Type="http://schemas.openxmlformats.org/officeDocument/2006/relationships/tags" Target="../tags/tag1322.xml"/><Relationship Id="rId129" Type="http://schemas.openxmlformats.org/officeDocument/2006/relationships/tags" Target="../tags/tag1327.xml"/><Relationship Id="rId137" Type="http://schemas.openxmlformats.org/officeDocument/2006/relationships/tags" Target="../tags/tag1335.xml"/><Relationship Id="rId20" Type="http://schemas.openxmlformats.org/officeDocument/2006/relationships/tags" Target="../tags/tag1218.xml"/><Relationship Id="rId41" Type="http://schemas.openxmlformats.org/officeDocument/2006/relationships/tags" Target="../tags/tag1239.xml"/><Relationship Id="rId54" Type="http://schemas.openxmlformats.org/officeDocument/2006/relationships/tags" Target="../tags/tag1252.xml"/><Relationship Id="rId62" Type="http://schemas.openxmlformats.org/officeDocument/2006/relationships/tags" Target="../tags/tag1260.xml"/><Relationship Id="rId70" Type="http://schemas.openxmlformats.org/officeDocument/2006/relationships/tags" Target="../tags/tag1268.xml"/><Relationship Id="rId75" Type="http://schemas.openxmlformats.org/officeDocument/2006/relationships/tags" Target="../tags/tag1273.xml"/><Relationship Id="rId83" Type="http://schemas.openxmlformats.org/officeDocument/2006/relationships/tags" Target="../tags/tag1281.xml"/><Relationship Id="rId88" Type="http://schemas.openxmlformats.org/officeDocument/2006/relationships/tags" Target="../tags/tag1286.xml"/><Relationship Id="rId91" Type="http://schemas.openxmlformats.org/officeDocument/2006/relationships/tags" Target="../tags/tag1289.xml"/><Relationship Id="rId96" Type="http://schemas.openxmlformats.org/officeDocument/2006/relationships/tags" Target="../tags/tag1294.xml"/><Relationship Id="rId111" Type="http://schemas.openxmlformats.org/officeDocument/2006/relationships/tags" Target="../tags/tag1309.xml"/><Relationship Id="rId132" Type="http://schemas.openxmlformats.org/officeDocument/2006/relationships/tags" Target="../tags/tag1330.xml"/><Relationship Id="rId140" Type="http://schemas.openxmlformats.org/officeDocument/2006/relationships/tags" Target="../tags/tag1338.xml"/><Relationship Id="rId145" Type="http://schemas.openxmlformats.org/officeDocument/2006/relationships/tags" Target="../tags/tag1343.xml"/><Relationship Id="rId153" Type="http://schemas.openxmlformats.org/officeDocument/2006/relationships/tags" Target="../tags/tag1351.xml"/><Relationship Id="rId1" Type="http://schemas.openxmlformats.org/officeDocument/2006/relationships/tags" Target="../tags/tag1199.xml"/><Relationship Id="rId6" Type="http://schemas.openxmlformats.org/officeDocument/2006/relationships/tags" Target="../tags/tag1204.xml"/><Relationship Id="rId15" Type="http://schemas.openxmlformats.org/officeDocument/2006/relationships/tags" Target="../tags/tag1213.xml"/><Relationship Id="rId23" Type="http://schemas.openxmlformats.org/officeDocument/2006/relationships/tags" Target="../tags/tag1221.xml"/><Relationship Id="rId28" Type="http://schemas.openxmlformats.org/officeDocument/2006/relationships/tags" Target="../tags/tag1226.xml"/><Relationship Id="rId36" Type="http://schemas.openxmlformats.org/officeDocument/2006/relationships/tags" Target="../tags/tag1234.xml"/><Relationship Id="rId49" Type="http://schemas.openxmlformats.org/officeDocument/2006/relationships/tags" Target="../tags/tag1247.xml"/><Relationship Id="rId57" Type="http://schemas.openxmlformats.org/officeDocument/2006/relationships/tags" Target="../tags/tag1255.xml"/><Relationship Id="rId106" Type="http://schemas.openxmlformats.org/officeDocument/2006/relationships/tags" Target="../tags/tag1304.xml"/><Relationship Id="rId114" Type="http://schemas.openxmlformats.org/officeDocument/2006/relationships/tags" Target="../tags/tag1312.xml"/><Relationship Id="rId119" Type="http://schemas.openxmlformats.org/officeDocument/2006/relationships/tags" Target="../tags/tag1317.xml"/><Relationship Id="rId127" Type="http://schemas.openxmlformats.org/officeDocument/2006/relationships/tags" Target="../tags/tag1325.xml"/><Relationship Id="rId10" Type="http://schemas.openxmlformats.org/officeDocument/2006/relationships/tags" Target="../tags/tag1208.xml"/><Relationship Id="rId31" Type="http://schemas.openxmlformats.org/officeDocument/2006/relationships/tags" Target="../tags/tag1229.xml"/><Relationship Id="rId44" Type="http://schemas.openxmlformats.org/officeDocument/2006/relationships/tags" Target="../tags/tag1242.xml"/><Relationship Id="rId52" Type="http://schemas.openxmlformats.org/officeDocument/2006/relationships/tags" Target="../tags/tag1250.xml"/><Relationship Id="rId60" Type="http://schemas.openxmlformats.org/officeDocument/2006/relationships/tags" Target="../tags/tag1258.xml"/><Relationship Id="rId65" Type="http://schemas.openxmlformats.org/officeDocument/2006/relationships/tags" Target="../tags/tag1263.xml"/><Relationship Id="rId73" Type="http://schemas.openxmlformats.org/officeDocument/2006/relationships/tags" Target="../tags/tag1271.xml"/><Relationship Id="rId78" Type="http://schemas.openxmlformats.org/officeDocument/2006/relationships/tags" Target="../tags/tag1276.xml"/><Relationship Id="rId81" Type="http://schemas.openxmlformats.org/officeDocument/2006/relationships/tags" Target="../tags/tag1279.xml"/><Relationship Id="rId86" Type="http://schemas.openxmlformats.org/officeDocument/2006/relationships/tags" Target="../tags/tag1284.xml"/><Relationship Id="rId94" Type="http://schemas.openxmlformats.org/officeDocument/2006/relationships/tags" Target="../tags/tag1292.xml"/><Relationship Id="rId99" Type="http://schemas.openxmlformats.org/officeDocument/2006/relationships/tags" Target="../tags/tag1297.xml"/><Relationship Id="rId101" Type="http://schemas.openxmlformats.org/officeDocument/2006/relationships/tags" Target="../tags/tag1299.xml"/><Relationship Id="rId122" Type="http://schemas.openxmlformats.org/officeDocument/2006/relationships/tags" Target="../tags/tag1320.xml"/><Relationship Id="rId130" Type="http://schemas.openxmlformats.org/officeDocument/2006/relationships/tags" Target="../tags/tag1328.xml"/><Relationship Id="rId135" Type="http://schemas.openxmlformats.org/officeDocument/2006/relationships/tags" Target="../tags/tag1333.xml"/><Relationship Id="rId143" Type="http://schemas.openxmlformats.org/officeDocument/2006/relationships/tags" Target="../tags/tag1341.xml"/><Relationship Id="rId148" Type="http://schemas.openxmlformats.org/officeDocument/2006/relationships/tags" Target="../tags/tag1346.xml"/><Relationship Id="rId151" Type="http://schemas.openxmlformats.org/officeDocument/2006/relationships/tags" Target="../tags/tag1349.xml"/><Relationship Id="rId4" Type="http://schemas.openxmlformats.org/officeDocument/2006/relationships/tags" Target="../tags/tag1202.xml"/><Relationship Id="rId9" Type="http://schemas.openxmlformats.org/officeDocument/2006/relationships/tags" Target="../tags/tag1207.xml"/><Relationship Id="rId13" Type="http://schemas.openxmlformats.org/officeDocument/2006/relationships/tags" Target="../tags/tag1211.xml"/><Relationship Id="rId18" Type="http://schemas.openxmlformats.org/officeDocument/2006/relationships/tags" Target="../tags/tag1216.xml"/><Relationship Id="rId39" Type="http://schemas.openxmlformats.org/officeDocument/2006/relationships/tags" Target="../tags/tag1237.xml"/><Relationship Id="rId109" Type="http://schemas.openxmlformats.org/officeDocument/2006/relationships/tags" Target="../tags/tag1307.xml"/><Relationship Id="rId34" Type="http://schemas.openxmlformats.org/officeDocument/2006/relationships/tags" Target="../tags/tag1232.xml"/><Relationship Id="rId50" Type="http://schemas.openxmlformats.org/officeDocument/2006/relationships/tags" Target="../tags/tag1248.xml"/><Relationship Id="rId55" Type="http://schemas.openxmlformats.org/officeDocument/2006/relationships/tags" Target="../tags/tag1253.xml"/><Relationship Id="rId76" Type="http://schemas.openxmlformats.org/officeDocument/2006/relationships/tags" Target="../tags/tag1274.xml"/><Relationship Id="rId97" Type="http://schemas.openxmlformats.org/officeDocument/2006/relationships/tags" Target="../tags/tag1295.xml"/><Relationship Id="rId104" Type="http://schemas.openxmlformats.org/officeDocument/2006/relationships/tags" Target="../tags/tag1302.xml"/><Relationship Id="rId120" Type="http://schemas.openxmlformats.org/officeDocument/2006/relationships/tags" Target="../tags/tag1318.xml"/><Relationship Id="rId125" Type="http://schemas.openxmlformats.org/officeDocument/2006/relationships/tags" Target="../tags/tag1323.xml"/><Relationship Id="rId141" Type="http://schemas.openxmlformats.org/officeDocument/2006/relationships/tags" Target="../tags/tag1339.xml"/><Relationship Id="rId146" Type="http://schemas.openxmlformats.org/officeDocument/2006/relationships/tags" Target="../tags/tag1344.xml"/><Relationship Id="rId7" Type="http://schemas.openxmlformats.org/officeDocument/2006/relationships/tags" Target="../tags/tag1205.xml"/><Relationship Id="rId71" Type="http://schemas.openxmlformats.org/officeDocument/2006/relationships/tags" Target="../tags/tag1269.xml"/><Relationship Id="rId92" Type="http://schemas.openxmlformats.org/officeDocument/2006/relationships/tags" Target="../tags/tag1290.xml"/><Relationship Id="rId2" Type="http://schemas.openxmlformats.org/officeDocument/2006/relationships/tags" Target="../tags/tag1200.xml"/><Relationship Id="rId29" Type="http://schemas.openxmlformats.org/officeDocument/2006/relationships/tags" Target="../tags/tag1227.xml"/><Relationship Id="rId24" Type="http://schemas.openxmlformats.org/officeDocument/2006/relationships/tags" Target="../tags/tag1222.xml"/><Relationship Id="rId40" Type="http://schemas.openxmlformats.org/officeDocument/2006/relationships/tags" Target="../tags/tag1238.xml"/><Relationship Id="rId45" Type="http://schemas.openxmlformats.org/officeDocument/2006/relationships/tags" Target="../tags/tag1243.xml"/><Relationship Id="rId66" Type="http://schemas.openxmlformats.org/officeDocument/2006/relationships/tags" Target="../tags/tag1264.xml"/><Relationship Id="rId87" Type="http://schemas.openxmlformats.org/officeDocument/2006/relationships/tags" Target="../tags/tag1285.xml"/><Relationship Id="rId110" Type="http://schemas.openxmlformats.org/officeDocument/2006/relationships/tags" Target="../tags/tag1308.xml"/><Relationship Id="rId115" Type="http://schemas.openxmlformats.org/officeDocument/2006/relationships/tags" Target="../tags/tag1313.xml"/><Relationship Id="rId131" Type="http://schemas.openxmlformats.org/officeDocument/2006/relationships/tags" Target="../tags/tag1329.xml"/><Relationship Id="rId136" Type="http://schemas.openxmlformats.org/officeDocument/2006/relationships/tags" Target="../tags/tag1334.xml"/><Relationship Id="rId61" Type="http://schemas.openxmlformats.org/officeDocument/2006/relationships/tags" Target="../tags/tag1259.xml"/><Relationship Id="rId82" Type="http://schemas.openxmlformats.org/officeDocument/2006/relationships/tags" Target="../tags/tag1280.xml"/><Relationship Id="rId152" Type="http://schemas.openxmlformats.org/officeDocument/2006/relationships/tags" Target="../tags/tag1350.xml"/><Relationship Id="rId19" Type="http://schemas.openxmlformats.org/officeDocument/2006/relationships/tags" Target="../tags/tag1217.xml"/><Relationship Id="rId14" Type="http://schemas.openxmlformats.org/officeDocument/2006/relationships/tags" Target="../tags/tag1212.xml"/><Relationship Id="rId30" Type="http://schemas.openxmlformats.org/officeDocument/2006/relationships/tags" Target="../tags/tag1228.xml"/><Relationship Id="rId35" Type="http://schemas.openxmlformats.org/officeDocument/2006/relationships/tags" Target="../tags/tag1233.xml"/><Relationship Id="rId56" Type="http://schemas.openxmlformats.org/officeDocument/2006/relationships/tags" Target="../tags/tag1254.xml"/><Relationship Id="rId77" Type="http://schemas.openxmlformats.org/officeDocument/2006/relationships/tags" Target="../tags/tag1275.xml"/><Relationship Id="rId100" Type="http://schemas.openxmlformats.org/officeDocument/2006/relationships/tags" Target="../tags/tag1298.xml"/><Relationship Id="rId105" Type="http://schemas.openxmlformats.org/officeDocument/2006/relationships/tags" Target="../tags/tag1303.xml"/><Relationship Id="rId126" Type="http://schemas.openxmlformats.org/officeDocument/2006/relationships/tags" Target="../tags/tag1324.xml"/><Relationship Id="rId147" Type="http://schemas.openxmlformats.org/officeDocument/2006/relationships/tags" Target="../tags/tag1345.xml"/><Relationship Id="rId8" Type="http://schemas.openxmlformats.org/officeDocument/2006/relationships/tags" Target="../tags/tag1206.xml"/><Relationship Id="rId51" Type="http://schemas.openxmlformats.org/officeDocument/2006/relationships/tags" Target="../tags/tag1249.xml"/><Relationship Id="rId72" Type="http://schemas.openxmlformats.org/officeDocument/2006/relationships/tags" Target="../tags/tag1270.xml"/><Relationship Id="rId93" Type="http://schemas.openxmlformats.org/officeDocument/2006/relationships/tags" Target="../tags/tag1291.xml"/><Relationship Id="rId98" Type="http://schemas.openxmlformats.org/officeDocument/2006/relationships/tags" Target="../tags/tag1296.xml"/><Relationship Id="rId121" Type="http://schemas.openxmlformats.org/officeDocument/2006/relationships/tags" Target="../tags/tag1319.xml"/><Relationship Id="rId142" Type="http://schemas.openxmlformats.org/officeDocument/2006/relationships/tags" Target="../tags/tag1340.xml"/><Relationship Id="rId3" Type="http://schemas.openxmlformats.org/officeDocument/2006/relationships/tags" Target="../tags/tag120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377.xml"/><Relationship Id="rId117" Type="http://schemas.openxmlformats.org/officeDocument/2006/relationships/tags" Target="../tags/tag1468.xml"/><Relationship Id="rId21" Type="http://schemas.openxmlformats.org/officeDocument/2006/relationships/tags" Target="../tags/tag1372.xml"/><Relationship Id="rId42" Type="http://schemas.openxmlformats.org/officeDocument/2006/relationships/tags" Target="../tags/tag1393.xml"/><Relationship Id="rId47" Type="http://schemas.openxmlformats.org/officeDocument/2006/relationships/tags" Target="../tags/tag1398.xml"/><Relationship Id="rId63" Type="http://schemas.openxmlformats.org/officeDocument/2006/relationships/tags" Target="../tags/tag1414.xml"/><Relationship Id="rId68" Type="http://schemas.openxmlformats.org/officeDocument/2006/relationships/tags" Target="../tags/tag1419.xml"/><Relationship Id="rId84" Type="http://schemas.openxmlformats.org/officeDocument/2006/relationships/tags" Target="../tags/tag1435.xml"/><Relationship Id="rId89" Type="http://schemas.openxmlformats.org/officeDocument/2006/relationships/tags" Target="../tags/tag1440.xml"/><Relationship Id="rId112" Type="http://schemas.openxmlformats.org/officeDocument/2006/relationships/tags" Target="../tags/tag1463.xml"/><Relationship Id="rId133" Type="http://schemas.openxmlformats.org/officeDocument/2006/relationships/tags" Target="../tags/tag1484.xml"/><Relationship Id="rId138" Type="http://schemas.openxmlformats.org/officeDocument/2006/relationships/tags" Target="../tags/tag1489.xml"/><Relationship Id="rId154" Type="http://schemas.openxmlformats.org/officeDocument/2006/relationships/tags" Target="../tags/tag1505.xml"/><Relationship Id="rId159" Type="http://schemas.openxmlformats.org/officeDocument/2006/relationships/tags" Target="../tags/tag1510.xml"/><Relationship Id="rId170" Type="http://schemas.openxmlformats.org/officeDocument/2006/relationships/tags" Target="../tags/tag1521.xml"/><Relationship Id="rId16" Type="http://schemas.openxmlformats.org/officeDocument/2006/relationships/tags" Target="../tags/tag1367.xml"/><Relationship Id="rId107" Type="http://schemas.openxmlformats.org/officeDocument/2006/relationships/tags" Target="../tags/tag1458.xml"/><Relationship Id="rId11" Type="http://schemas.openxmlformats.org/officeDocument/2006/relationships/tags" Target="../tags/tag1362.xml"/><Relationship Id="rId32" Type="http://schemas.openxmlformats.org/officeDocument/2006/relationships/tags" Target="../tags/tag1383.xml"/><Relationship Id="rId37" Type="http://schemas.openxmlformats.org/officeDocument/2006/relationships/tags" Target="../tags/tag1388.xml"/><Relationship Id="rId53" Type="http://schemas.openxmlformats.org/officeDocument/2006/relationships/tags" Target="../tags/tag1404.xml"/><Relationship Id="rId58" Type="http://schemas.openxmlformats.org/officeDocument/2006/relationships/tags" Target="../tags/tag1409.xml"/><Relationship Id="rId74" Type="http://schemas.openxmlformats.org/officeDocument/2006/relationships/tags" Target="../tags/tag1425.xml"/><Relationship Id="rId79" Type="http://schemas.openxmlformats.org/officeDocument/2006/relationships/tags" Target="../tags/tag1430.xml"/><Relationship Id="rId102" Type="http://schemas.openxmlformats.org/officeDocument/2006/relationships/tags" Target="../tags/tag1453.xml"/><Relationship Id="rId123" Type="http://schemas.openxmlformats.org/officeDocument/2006/relationships/tags" Target="../tags/tag1474.xml"/><Relationship Id="rId128" Type="http://schemas.openxmlformats.org/officeDocument/2006/relationships/tags" Target="../tags/tag1479.xml"/><Relationship Id="rId144" Type="http://schemas.openxmlformats.org/officeDocument/2006/relationships/tags" Target="../tags/tag1495.xml"/><Relationship Id="rId149" Type="http://schemas.openxmlformats.org/officeDocument/2006/relationships/tags" Target="../tags/tag1500.xml"/><Relationship Id="rId5" Type="http://schemas.openxmlformats.org/officeDocument/2006/relationships/tags" Target="../tags/tag1356.xml"/><Relationship Id="rId90" Type="http://schemas.openxmlformats.org/officeDocument/2006/relationships/tags" Target="../tags/tag1441.xml"/><Relationship Id="rId95" Type="http://schemas.openxmlformats.org/officeDocument/2006/relationships/tags" Target="../tags/tag1446.xml"/><Relationship Id="rId160" Type="http://schemas.openxmlformats.org/officeDocument/2006/relationships/tags" Target="../tags/tag1511.xml"/><Relationship Id="rId165" Type="http://schemas.openxmlformats.org/officeDocument/2006/relationships/tags" Target="../tags/tag1516.xml"/><Relationship Id="rId22" Type="http://schemas.openxmlformats.org/officeDocument/2006/relationships/tags" Target="../tags/tag1373.xml"/><Relationship Id="rId27" Type="http://schemas.openxmlformats.org/officeDocument/2006/relationships/tags" Target="../tags/tag1378.xml"/><Relationship Id="rId43" Type="http://schemas.openxmlformats.org/officeDocument/2006/relationships/tags" Target="../tags/tag1394.xml"/><Relationship Id="rId48" Type="http://schemas.openxmlformats.org/officeDocument/2006/relationships/tags" Target="../tags/tag1399.xml"/><Relationship Id="rId64" Type="http://schemas.openxmlformats.org/officeDocument/2006/relationships/tags" Target="../tags/tag1415.xml"/><Relationship Id="rId69" Type="http://schemas.openxmlformats.org/officeDocument/2006/relationships/tags" Target="../tags/tag1420.xml"/><Relationship Id="rId113" Type="http://schemas.openxmlformats.org/officeDocument/2006/relationships/tags" Target="../tags/tag1464.xml"/><Relationship Id="rId118" Type="http://schemas.openxmlformats.org/officeDocument/2006/relationships/tags" Target="../tags/tag1469.xml"/><Relationship Id="rId134" Type="http://schemas.openxmlformats.org/officeDocument/2006/relationships/tags" Target="../tags/tag1485.xml"/><Relationship Id="rId139" Type="http://schemas.openxmlformats.org/officeDocument/2006/relationships/tags" Target="../tags/tag1490.xml"/><Relationship Id="rId80" Type="http://schemas.openxmlformats.org/officeDocument/2006/relationships/tags" Target="../tags/tag1431.xml"/><Relationship Id="rId85" Type="http://schemas.openxmlformats.org/officeDocument/2006/relationships/tags" Target="../tags/tag1436.xml"/><Relationship Id="rId150" Type="http://schemas.openxmlformats.org/officeDocument/2006/relationships/tags" Target="../tags/tag1501.xml"/><Relationship Id="rId155" Type="http://schemas.openxmlformats.org/officeDocument/2006/relationships/tags" Target="../tags/tag1506.xml"/><Relationship Id="rId171" Type="http://schemas.openxmlformats.org/officeDocument/2006/relationships/tags" Target="../tags/tag1522.xml"/><Relationship Id="rId12" Type="http://schemas.openxmlformats.org/officeDocument/2006/relationships/tags" Target="../tags/tag1363.xml"/><Relationship Id="rId17" Type="http://schemas.openxmlformats.org/officeDocument/2006/relationships/tags" Target="../tags/tag1368.xml"/><Relationship Id="rId33" Type="http://schemas.openxmlformats.org/officeDocument/2006/relationships/tags" Target="../tags/tag1384.xml"/><Relationship Id="rId38" Type="http://schemas.openxmlformats.org/officeDocument/2006/relationships/tags" Target="../tags/tag1389.xml"/><Relationship Id="rId59" Type="http://schemas.openxmlformats.org/officeDocument/2006/relationships/tags" Target="../tags/tag1410.xml"/><Relationship Id="rId103" Type="http://schemas.openxmlformats.org/officeDocument/2006/relationships/tags" Target="../tags/tag1454.xml"/><Relationship Id="rId108" Type="http://schemas.openxmlformats.org/officeDocument/2006/relationships/tags" Target="../tags/tag1459.xml"/><Relationship Id="rId124" Type="http://schemas.openxmlformats.org/officeDocument/2006/relationships/tags" Target="../tags/tag1475.xml"/><Relationship Id="rId129" Type="http://schemas.openxmlformats.org/officeDocument/2006/relationships/tags" Target="../tags/tag1480.xml"/><Relationship Id="rId54" Type="http://schemas.openxmlformats.org/officeDocument/2006/relationships/tags" Target="../tags/tag1405.xml"/><Relationship Id="rId70" Type="http://schemas.openxmlformats.org/officeDocument/2006/relationships/tags" Target="../tags/tag1421.xml"/><Relationship Id="rId75" Type="http://schemas.openxmlformats.org/officeDocument/2006/relationships/tags" Target="../tags/tag1426.xml"/><Relationship Id="rId91" Type="http://schemas.openxmlformats.org/officeDocument/2006/relationships/tags" Target="../tags/tag1442.xml"/><Relationship Id="rId96" Type="http://schemas.openxmlformats.org/officeDocument/2006/relationships/tags" Target="../tags/tag1447.xml"/><Relationship Id="rId140" Type="http://schemas.openxmlformats.org/officeDocument/2006/relationships/tags" Target="../tags/tag1491.xml"/><Relationship Id="rId145" Type="http://schemas.openxmlformats.org/officeDocument/2006/relationships/tags" Target="../tags/tag1496.xml"/><Relationship Id="rId161" Type="http://schemas.openxmlformats.org/officeDocument/2006/relationships/tags" Target="../tags/tag1512.xml"/><Relationship Id="rId166" Type="http://schemas.openxmlformats.org/officeDocument/2006/relationships/tags" Target="../tags/tag1517.xml"/><Relationship Id="rId1" Type="http://schemas.openxmlformats.org/officeDocument/2006/relationships/tags" Target="../tags/tag1352.xml"/><Relationship Id="rId6" Type="http://schemas.openxmlformats.org/officeDocument/2006/relationships/tags" Target="../tags/tag1357.xml"/><Relationship Id="rId15" Type="http://schemas.openxmlformats.org/officeDocument/2006/relationships/tags" Target="../tags/tag1366.xml"/><Relationship Id="rId23" Type="http://schemas.openxmlformats.org/officeDocument/2006/relationships/tags" Target="../tags/tag1374.xml"/><Relationship Id="rId28" Type="http://schemas.openxmlformats.org/officeDocument/2006/relationships/tags" Target="../tags/tag1379.xml"/><Relationship Id="rId36" Type="http://schemas.openxmlformats.org/officeDocument/2006/relationships/tags" Target="../tags/tag1387.xml"/><Relationship Id="rId49" Type="http://schemas.openxmlformats.org/officeDocument/2006/relationships/tags" Target="../tags/tag1400.xml"/><Relationship Id="rId57" Type="http://schemas.openxmlformats.org/officeDocument/2006/relationships/tags" Target="../tags/tag1408.xml"/><Relationship Id="rId106" Type="http://schemas.openxmlformats.org/officeDocument/2006/relationships/tags" Target="../tags/tag1457.xml"/><Relationship Id="rId114" Type="http://schemas.openxmlformats.org/officeDocument/2006/relationships/tags" Target="../tags/tag1465.xml"/><Relationship Id="rId119" Type="http://schemas.openxmlformats.org/officeDocument/2006/relationships/tags" Target="../tags/tag1470.xml"/><Relationship Id="rId127" Type="http://schemas.openxmlformats.org/officeDocument/2006/relationships/tags" Target="../tags/tag1478.xml"/><Relationship Id="rId10" Type="http://schemas.openxmlformats.org/officeDocument/2006/relationships/tags" Target="../tags/tag1361.xml"/><Relationship Id="rId31" Type="http://schemas.openxmlformats.org/officeDocument/2006/relationships/tags" Target="../tags/tag1382.xml"/><Relationship Id="rId44" Type="http://schemas.openxmlformats.org/officeDocument/2006/relationships/tags" Target="../tags/tag1395.xml"/><Relationship Id="rId52" Type="http://schemas.openxmlformats.org/officeDocument/2006/relationships/tags" Target="../tags/tag1403.xml"/><Relationship Id="rId60" Type="http://schemas.openxmlformats.org/officeDocument/2006/relationships/tags" Target="../tags/tag1411.xml"/><Relationship Id="rId65" Type="http://schemas.openxmlformats.org/officeDocument/2006/relationships/tags" Target="../tags/tag1416.xml"/><Relationship Id="rId73" Type="http://schemas.openxmlformats.org/officeDocument/2006/relationships/tags" Target="../tags/tag1424.xml"/><Relationship Id="rId78" Type="http://schemas.openxmlformats.org/officeDocument/2006/relationships/tags" Target="../tags/tag1429.xml"/><Relationship Id="rId81" Type="http://schemas.openxmlformats.org/officeDocument/2006/relationships/tags" Target="../tags/tag1432.xml"/><Relationship Id="rId86" Type="http://schemas.openxmlformats.org/officeDocument/2006/relationships/tags" Target="../tags/tag1437.xml"/><Relationship Id="rId94" Type="http://schemas.openxmlformats.org/officeDocument/2006/relationships/tags" Target="../tags/tag1445.xml"/><Relationship Id="rId99" Type="http://schemas.openxmlformats.org/officeDocument/2006/relationships/tags" Target="../tags/tag1450.xml"/><Relationship Id="rId101" Type="http://schemas.openxmlformats.org/officeDocument/2006/relationships/tags" Target="../tags/tag1452.xml"/><Relationship Id="rId122" Type="http://schemas.openxmlformats.org/officeDocument/2006/relationships/tags" Target="../tags/tag1473.xml"/><Relationship Id="rId130" Type="http://schemas.openxmlformats.org/officeDocument/2006/relationships/tags" Target="../tags/tag1481.xml"/><Relationship Id="rId135" Type="http://schemas.openxmlformats.org/officeDocument/2006/relationships/tags" Target="../tags/tag1486.xml"/><Relationship Id="rId143" Type="http://schemas.openxmlformats.org/officeDocument/2006/relationships/tags" Target="../tags/tag1494.xml"/><Relationship Id="rId148" Type="http://schemas.openxmlformats.org/officeDocument/2006/relationships/tags" Target="../tags/tag1499.xml"/><Relationship Id="rId151" Type="http://schemas.openxmlformats.org/officeDocument/2006/relationships/tags" Target="../tags/tag1502.xml"/><Relationship Id="rId156" Type="http://schemas.openxmlformats.org/officeDocument/2006/relationships/tags" Target="../tags/tag1507.xml"/><Relationship Id="rId164" Type="http://schemas.openxmlformats.org/officeDocument/2006/relationships/tags" Target="../tags/tag1515.xml"/><Relationship Id="rId169" Type="http://schemas.openxmlformats.org/officeDocument/2006/relationships/tags" Target="../tags/tag1520.xml"/><Relationship Id="rId4" Type="http://schemas.openxmlformats.org/officeDocument/2006/relationships/tags" Target="../tags/tag1355.xml"/><Relationship Id="rId9" Type="http://schemas.openxmlformats.org/officeDocument/2006/relationships/tags" Target="../tags/tag1360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1364.xml"/><Relationship Id="rId18" Type="http://schemas.openxmlformats.org/officeDocument/2006/relationships/tags" Target="../tags/tag1369.xml"/><Relationship Id="rId39" Type="http://schemas.openxmlformats.org/officeDocument/2006/relationships/tags" Target="../tags/tag1390.xml"/><Relationship Id="rId109" Type="http://schemas.openxmlformats.org/officeDocument/2006/relationships/tags" Target="../tags/tag1460.xml"/><Relationship Id="rId34" Type="http://schemas.openxmlformats.org/officeDocument/2006/relationships/tags" Target="../tags/tag1385.xml"/><Relationship Id="rId50" Type="http://schemas.openxmlformats.org/officeDocument/2006/relationships/tags" Target="../tags/tag1401.xml"/><Relationship Id="rId55" Type="http://schemas.openxmlformats.org/officeDocument/2006/relationships/tags" Target="../tags/tag1406.xml"/><Relationship Id="rId76" Type="http://schemas.openxmlformats.org/officeDocument/2006/relationships/tags" Target="../tags/tag1427.xml"/><Relationship Id="rId97" Type="http://schemas.openxmlformats.org/officeDocument/2006/relationships/tags" Target="../tags/tag1448.xml"/><Relationship Id="rId104" Type="http://schemas.openxmlformats.org/officeDocument/2006/relationships/tags" Target="../tags/tag1455.xml"/><Relationship Id="rId120" Type="http://schemas.openxmlformats.org/officeDocument/2006/relationships/tags" Target="../tags/tag1471.xml"/><Relationship Id="rId125" Type="http://schemas.openxmlformats.org/officeDocument/2006/relationships/tags" Target="../tags/tag1476.xml"/><Relationship Id="rId141" Type="http://schemas.openxmlformats.org/officeDocument/2006/relationships/tags" Target="../tags/tag1492.xml"/><Relationship Id="rId146" Type="http://schemas.openxmlformats.org/officeDocument/2006/relationships/tags" Target="../tags/tag1497.xml"/><Relationship Id="rId167" Type="http://schemas.openxmlformats.org/officeDocument/2006/relationships/tags" Target="../tags/tag1518.xml"/><Relationship Id="rId7" Type="http://schemas.openxmlformats.org/officeDocument/2006/relationships/tags" Target="../tags/tag1358.xml"/><Relationship Id="rId71" Type="http://schemas.openxmlformats.org/officeDocument/2006/relationships/tags" Target="../tags/tag1422.xml"/><Relationship Id="rId92" Type="http://schemas.openxmlformats.org/officeDocument/2006/relationships/tags" Target="../tags/tag1443.xml"/><Relationship Id="rId162" Type="http://schemas.openxmlformats.org/officeDocument/2006/relationships/tags" Target="../tags/tag1513.xml"/><Relationship Id="rId2" Type="http://schemas.openxmlformats.org/officeDocument/2006/relationships/tags" Target="../tags/tag1353.xml"/><Relationship Id="rId29" Type="http://schemas.openxmlformats.org/officeDocument/2006/relationships/tags" Target="../tags/tag1380.xml"/><Relationship Id="rId24" Type="http://schemas.openxmlformats.org/officeDocument/2006/relationships/tags" Target="../tags/tag1375.xml"/><Relationship Id="rId40" Type="http://schemas.openxmlformats.org/officeDocument/2006/relationships/tags" Target="../tags/tag1391.xml"/><Relationship Id="rId45" Type="http://schemas.openxmlformats.org/officeDocument/2006/relationships/tags" Target="../tags/tag1396.xml"/><Relationship Id="rId66" Type="http://schemas.openxmlformats.org/officeDocument/2006/relationships/tags" Target="../tags/tag1417.xml"/><Relationship Id="rId87" Type="http://schemas.openxmlformats.org/officeDocument/2006/relationships/tags" Target="../tags/tag1438.xml"/><Relationship Id="rId110" Type="http://schemas.openxmlformats.org/officeDocument/2006/relationships/tags" Target="../tags/tag1461.xml"/><Relationship Id="rId115" Type="http://schemas.openxmlformats.org/officeDocument/2006/relationships/tags" Target="../tags/tag1466.xml"/><Relationship Id="rId131" Type="http://schemas.openxmlformats.org/officeDocument/2006/relationships/tags" Target="../tags/tag1482.xml"/><Relationship Id="rId136" Type="http://schemas.openxmlformats.org/officeDocument/2006/relationships/tags" Target="../tags/tag1487.xml"/><Relationship Id="rId157" Type="http://schemas.openxmlformats.org/officeDocument/2006/relationships/tags" Target="../tags/tag1508.xml"/><Relationship Id="rId61" Type="http://schemas.openxmlformats.org/officeDocument/2006/relationships/tags" Target="../tags/tag1412.xml"/><Relationship Id="rId82" Type="http://schemas.openxmlformats.org/officeDocument/2006/relationships/tags" Target="../tags/tag1433.xml"/><Relationship Id="rId152" Type="http://schemas.openxmlformats.org/officeDocument/2006/relationships/tags" Target="../tags/tag1503.xml"/><Relationship Id="rId19" Type="http://schemas.openxmlformats.org/officeDocument/2006/relationships/tags" Target="../tags/tag1370.xml"/><Relationship Id="rId14" Type="http://schemas.openxmlformats.org/officeDocument/2006/relationships/tags" Target="../tags/tag1365.xml"/><Relationship Id="rId30" Type="http://schemas.openxmlformats.org/officeDocument/2006/relationships/tags" Target="../tags/tag1381.xml"/><Relationship Id="rId35" Type="http://schemas.openxmlformats.org/officeDocument/2006/relationships/tags" Target="../tags/tag1386.xml"/><Relationship Id="rId56" Type="http://schemas.openxmlformats.org/officeDocument/2006/relationships/tags" Target="../tags/tag1407.xml"/><Relationship Id="rId77" Type="http://schemas.openxmlformats.org/officeDocument/2006/relationships/tags" Target="../tags/tag1428.xml"/><Relationship Id="rId100" Type="http://schemas.openxmlformats.org/officeDocument/2006/relationships/tags" Target="../tags/tag1451.xml"/><Relationship Id="rId105" Type="http://schemas.openxmlformats.org/officeDocument/2006/relationships/tags" Target="../tags/tag1456.xml"/><Relationship Id="rId126" Type="http://schemas.openxmlformats.org/officeDocument/2006/relationships/tags" Target="../tags/tag1477.xml"/><Relationship Id="rId147" Type="http://schemas.openxmlformats.org/officeDocument/2006/relationships/tags" Target="../tags/tag1498.xml"/><Relationship Id="rId168" Type="http://schemas.openxmlformats.org/officeDocument/2006/relationships/tags" Target="../tags/tag1519.xml"/><Relationship Id="rId8" Type="http://schemas.openxmlformats.org/officeDocument/2006/relationships/tags" Target="../tags/tag1359.xml"/><Relationship Id="rId51" Type="http://schemas.openxmlformats.org/officeDocument/2006/relationships/tags" Target="../tags/tag1402.xml"/><Relationship Id="rId72" Type="http://schemas.openxmlformats.org/officeDocument/2006/relationships/tags" Target="../tags/tag1423.xml"/><Relationship Id="rId93" Type="http://schemas.openxmlformats.org/officeDocument/2006/relationships/tags" Target="../tags/tag1444.xml"/><Relationship Id="rId98" Type="http://schemas.openxmlformats.org/officeDocument/2006/relationships/tags" Target="../tags/tag1449.xml"/><Relationship Id="rId121" Type="http://schemas.openxmlformats.org/officeDocument/2006/relationships/tags" Target="../tags/tag1472.xml"/><Relationship Id="rId142" Type="http://schemas.openxmlformats.org/officeDocument/2006/relationships/tags" Target="../tags/tag1493.xml"/><Relationship Id="rId163" Type="http://schemas.openxmlformats.org/officeDocument/2006/relationships/tags" Target="../tags/tag1514.xml"/><Relationship Id="rId3" Type="http://schemas.openxmlformats.org/officeDocument/2006/relationships/tags" Target="../tags/tag1354.xml"/><Relationship Id="rId25" Type="http://schemas.openxmlformats.org/officeDocument/2006/relationships/tags" Target="../tags/tag1376.xml"/><Relationship Id="rId46" Type="http://schemas.openxmlformats.org/officeDocument/2006/relationships/tags" Target="../tags/tag1397.xml"/><Relationship Id="rId67" Type="http://schemas.openxmlformats.org/officeDocument/2006/relationships/tags" Target="../tags/tag1418.xml"/><Relationship Id="rId116" Type="http://schemas.openxmlformats.org/officeDocument/2006/relationships/tags" Target="../tags/tag1467.xml"/><Relationship Id="rId137" Type="http://schemas.openxmlformats.org/officeDocument/2006/relationships/tags" Target="../tags/tag1488.xml"/><Relationship Id="rId158" Type="http://schemas.openxmlformats.org/officeDocument/2006/relationships/tags" Target="../tags/tag1509.xml"/><Relationship Id="rId20" Type="http://schemas.openxmlformats.org/officeDocument/2006/relationships/tags" Target="../tags/tag1371.xml"/><Relationship Id="rId41" Type="http://schemas.openxmlformats.org/officeDocument/2006/relationships/tags" Target="../tags/tag1392.xml"/><Relationship Id="rId62" Type="http://schemas.openxmlformats.org/officeDocument/2006/relationships/tags" Target="../tags/tag1413.xml"/><Relationship Id="rId83" Type="http://schemas.openxmlformats.org/officeDocument/2006/relationships/tags" Target="../tags/tag1434.xml"/><Relationship Id="rId88" Type="http://schemas.openxmlformats.org/officeDocument/2006/relationships/tags" Target="../tags/tag1439.xml"/><Relationship Id="rId111" Type="http://schemas.openxmlformats.org/officeDocument/2006/relationships/tags" Target="../tags/tag1462.xml"/><Relationship Id="rId132" Type="http://schemas.openxmlformats.org/officeDocument/2006/relationships/tags" Target="../tags/tag1483.xml"/><Relationship Id="rId153" Type="http://schemas.openxmlformats.org/officeDocument/2006/relationships/tags" Target="../tags/tag15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SMARTInkShape-Group191"/>
          <p:cNvGrpSpPr/>
          <p:nvPr/>
        </p:nvGrpSpPr>
        <p:grpSpPr>
          <a:xfrm>
            <a:off x="5798433" y="552450"/>
            <a:ext cx="4998730" cy="3352801"/>
            <a:chOff x="5798433" y="552450"/>
            <a:chExt cx="4998730" cy="3352801"/>
          </a:xfrm>
        </p:grpSpPr>
        <p:sp>
          <p:nvSpPr>
            <p:cNvPr id="308" name="SMARTInkShape-1103"/>
            <p:cNvSpPr/>
            <p:nvPr>
              <p:custDataLst>
                <p:tags r:id="rId115"/>
              </p:custDataLst>
            </p:nvPr>
          </p:nvSpPr>
          <p:spPr>
            <a:xfrm>
              <a:off x="10680700" y="1524000"/>
              <a:ext cx="116463" cy="317501"/>
            </a:xfrm>
            <a:custGeom>
              <a:avLst/>
              <a:gdLst/>
              <a:ahLst/>
              <a:cxnLst/>
              <a:rect l="0" t="0" r="0" b="0"/>
              <a:pathLst>
                <a:path w="116463" h="317501">
                  <a:moveTo>
                    <a:pt x="50800" y="0"/>
                  </a:moveTo>
                  <a:lnTo>
                    <a:pt x="50800" y="0"/>
                  </a:lnTo>
                  <a:lnTo>
                    <a:pt x="60913" y="0"/>
                  </a:lnTo>
                  <a:lnTo>
                    <a:pt x="84057" y="13484"/>
                  </a:lnTo>
                  <a:lnTo>
                    <a:pt x="106515" y="42095"/>
                  </a:lnTo>
                  <a:lnTo>
                    <a:pt x="116462" y="87497"/>
                  </a:lnTo>
                  <a:lnTo>
                    <a:pt x="113143" y="122849"/>
                  </a:lnTo>
                  <a:lnTo>
                    <a:pt x="103202" y="160433"/>
                  </a:lnTo>
                  <a:lnTo>
                    <a:pt x="87025" y="200655"/>
                  </a:lnTo>
                  <a:lnTo>
                    <a:pt x="68074" y="236406"/>
                  </a:lnTo>
                  <a:lnTo>
                    <a:pt x="35692" y="28053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104"/>
            <p:cNvSpPr/>
            <p:nvPr>
              <p:custDataLst>
                <p:tags r:id="rId116"/>
              </p:custDataLst>
            </p:nvPr>
          </p:nvSpPr>
          <p:spPr>
            <a:xfrm>
              <a:off x="7552075" y="3737254"/>
              <a:ext cx="874376" cy="15597"/>
            </a:xfrm>
            <a:custGeom>
              <a:avLst/>
              <a:gdLst/>
              <a:ahLst/>
              <a:cxnLst/>
              <a:rect l="0" t="0" r="0" b="0"/>
              <a:pathLst>
                <a:path w="874376" h="15597">
                  <a:moveTo>
                    <a:pt x="36175" y="15596"/>
                  </a:moveTo>
                  <a:lnTo>
                    <a:pt x="36175" y="15596"/>
                  </a:lnTo>
                  <a:lnTo>
                    <a:pt x="0" y="15596"/>
                  </a:lnTo>
                  <a:lnTo>
                    <a:pt x="30127" y="14890"/>
                  </a:lnTo>
                  <a:lnTo>
                    <a:pt x="75820" y="12225"/>
                  </a:lnTo>
                  <a:lnTo>
                    <a:pt x="108466" y="10527"/>
                  </a:lnTo>
                  <a:lnTo>
                    <a:pt x="146457" y="8688"/>
                  </a:lnTo>
                  <a:lnTo>
                    <a:pt x="188013" y="6758"/>
                  </a:lnTo>
                  <a:lnTo>
                    <a:pt x="234766" y="4765"/>
                  </a:lnTo>
                  <a:lnTo>
                    <a:pt x="284986" y="2731"/>
                  </a:lnTo>
                  <a:lnTo>
                    <a:pt x="337516" y="669"/>
                  </a:lnTo>
                  <a:lnTo>
                    <a:pt x="392291" y="0"/>
                  </a:lnTo>
                  <a:lnTo>
                    <a:pt x="448564" y="260"/>
                  </a:lnTo>
                  <a:lnTo>
                    <a:pt x="505833" y="1139"/>
                  </a:lnTo>
                  <a:lnTo>
                    <a:pt x="559536" y="2430"/>
                  </a:lnTo>
                  <a:lnTo>
                    <a:pt x="610860" y="3997"/>
                  </a:lnTo>
                  <a:lnTo>
                    <a:pt x="660598" y="5747"/>
                  </a:lnTo>
                  <a:lnTo>
                    <a:pt x="706457" y="6913"/>
                  </a:lnTo>
                  <a:lnTo>
                    <a:pt x="749730" y="7691"/>
                  </a:lnTo>
                  <a:lnTo>
                    <a:pt x="791278" y="8209"/>
                  </a:lnTo>
                  <a:lnTo>
                    <a:pt x="874375" y="9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105"/>
            <p:cNvSpPr/>
            <p:nvPr>
              <p:custDataLst>
                <p:tags r:id="rId117"/>
              </p:custDataLst>
            </p:nvPr>
          </p:nvSpPr>
          <p:spPr>
            <a:xfrm>
              <a:off x="8356600" y="3584091"/>
              <a:ext cx="126686" cy="321160"/>
            </a:xfrm>
            <a:custGeom>
              <a:avLst/>
              <a:gdLst/>
              <a:ahLst/>
              <a:cxnLst/>
              <a:rect l="0" t="0" r="0" b="0"/>
              <a:pathLst>
                <a:path w="126686" h="321160">
                  <a:moveTo>
                    <a:pt x="31750" y="3659"/>
                  </a:moveTo>
                  <a:lnTo>
                    <a:pt x="31750" y="3659"/>
                  </a:lnTo>
                  <a:lnTo>
                    <a:pt x="28379" y="288"/>
                  </a:lnTo>
                  <a:lnTo>
                    <a:pt x="27386" y="0"/>
                  </a:lnTo>
                  <a:lnTo>
                    <a:pt x="26723" y="515"/>
                  </a:lnTo>
                  <a:lnTo>
                    <a:pt x="26282" y="1563"/>
                  </a:lnTo>
                  <a:lnTo>
                    <a:pt x="32403" y="13151"/>
                  </a:lnTo>
                  <a:lnTo>
                    <a:pt x="67391" y="51944"/>
                  </a:lnTo>
                  <a:lnTo>
                    <a:pt x="99930" y="92911"/>
                  </a:lnTo>
                  <a:lnTo>
                    <a:pt x="114029" y="124230"/>
                  </a:lnTo>
                  <a:lnTo>
                    <a:pt x="123117" y="158846"/>
                  </a:lnTo>
                  <a:lnTo>
                    <a:pt x="126685" y="193987"/>
                  </a:lnTo>
                  <a:lnTo>
                    <a:pt x="121215" y="226067"/>
                  </a:lnTo>
                  <a:lnTo>
                    <a:pt x="92752" y="271895"/>
                  </a:lnTo>
                  <a:lnTo>
                    <a:pt x="59331" y="294325"/>
                  </a:lnTo>
                  <a:lnTo>
                    <a:pt x="0" y="3211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106"/>
            <p:cNvSpPr/>
            <p:nvPr>
              <p:custDataLst>
                <p:tags r:id="rId118"/>
              </p:custDataLst>
            </p:nvPr>
          </p:nvSpPr>
          <p:spPr>
            <a:xfrm>
              <a:off x="6991350" y="1174750"/>
              <a:ext cx="127001" cy="127001"/>
            </a:xfrm>
            <a:custGeom>
              <a:avLst/>
              <a:gdLst/>
              <a:ahLst/>
              <a:cxnLst/>
              <a:rect l="0" t="0" r="0" b="0"/>
              <a:pathLst>
                <a:path w="12700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50036" y="48102"/>
                  </a:lnTo>
                  <a:lnTo>
                    <a:pt x="93827" y="94363"/>
                  </a:lnTo>
                  <a:lnTo>
                    <a:pt x="113600" y="116712"/>
                  </a:lnTo>
                  <a:lnTo>
                    <a:pt x="1270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107"/>
            <p:cNvSpPr/>
            <p:nvPr>
              <p:custDataLst>
                <p:tags r:id="rId119"/>
              </p:custDataLst>
            </p:nvPr>
          </p:nvSpPr>
          <p:spPr>
            <a:xfrm>
              <a:off x="6143490" y="1308100"/>
              <a:ext cx="47761" cy="612420"/>
            </a:xfrm>
            <a:custGeom>
              <a:avLst/>
              <a:gdLst/>
              <a:ahLst/>
              <a:cxnLst/>
              <a:rect l="0" t="0" r="0" b="0"/>
              <a:pathLst>
                <a:path w="47761" h="612420">
                  <a:moveTo>
                    <a:pt x="16010" y="590550"/>
                  </a:moveTo>
                  <a:lnTo>
                    <a:pt x="16010" y="590550"/>
                  </a:lnTo>
                  <a:lnTo>
                    <a:pt x="5075" y="612419"/>
                  </a:lnTo>
                  <a:lnTo>
                    <a:pt x="2213" y="604973"/>
                  </a:lnTo>
                  <a:lnTo>
                    <a:pt x="0" y="584966"/>
                  </a:lnTo>
                  <a:lnTo>
                    <a:pt x="1367" y="547851"/>
                  </a:lnTo>
                  <a:lnTo>
                    <a:pt x="2721" y="520456"/>
                  </a:lnTo>
                  <a:lnTo>
                    <a:pt x="4329" y="488082"/>
                  </a:lnTo>
                  <a:lnTo>
                    <a:pt x="6106" y="452388"/>
                  </a:lnTo>
                  <a:lnTo>
                    <a:pt x="8702" y="412364"/>
                  </a:lnTo>
                  <a:lnTo>
                    <a:pt x="11844" y="369454"/>
                  </a:lnTo>
                  <a:lnTo>
                    <a:pt x="15348" y="324619"/>
                  </a:lnTo>
                  <a:lnTo>
                    <a:pt x="19097" y="277796"/>
                  </a:lnTo>
                  <a:lnTo>
                    <a:pt x="23007" y="229648"/>
                  </a:lnTo>
                  <a:lnTo>
                    <a:pt x="27025" y="180615"/>
                  </a:lnTo>
                  <a:lnTo>
                    <a:pt x="31115" y="138755"/>
                  </a:lnTo>
                  <a:lnTo>
                    <a:pt x="35251" y="101675"/>
                  </a:lnTo>
                  <a:lnTo>
                    <a:pt x="39421" y="67783"/>
                  </a:lnTo>
                  <a:lnTo>
                    <a:pt x="477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108"/>
            <p:cNvSpPr/>
            <p:nvPr>
              <p:custDataLst>
                <p:tags r:id="rId120"/>
              </p:custDataLst>
            </p:nvPr>
          </p:nvSpPr>
          <p:spPr>
            <a:xfrm>
              <a:off x="5811656" y="2002942"/>
              <a:ext cx="424045" cy="116729"/>
            </a:xfrm>
            <a:custGeom>
              <a:avLst/>
              <a:gdLst/>
              <a:ahLst/>
              <a:cxnLst/>
              <a:rect l="0" t="0" r="0" b="0"/>
              <a:pathLst>
                <a:path w="424045" h="116729">
                  <a:moveTo>
                    <a:pt x="17644" y="3658"/>
                  </a:moveTo>
                  <a:lnTo>
                    <a:pt x="17644" y="3658"/>
                  </a:lnTo>
                  <a:lnTo>
                    <a:pt x="10903" y="287"/>
                  </a:lnTo>
                  <a:lnTo>
                    <a:pt x="8210" y="0"/>
                  </a:lnTo>
                  <a:lnTo>
                    <a:pt x="0" y="3037"/>
                  </a:lnTo>
                  <a:lnTo>
                    <a:pt x="5753" y="13587"/>
                  </a:lnTo>
                  <a:lnTo>
                    <a:pt x="31183" y="40479"/>
                  </a:lnTo>
                  <a:lnTo>
                    <a:pt x="71327" y="65024"/>
                  </a:lnTo>
                  <a:lnTo>
                    <a:pt x="116443" y="83670"/>
                  </a:lnTo>
                  <a:lnTo>
                    <a:pt x="155416" y="89924"/>
                  </a:lnTo>
                  <a:lnTo>
                    <a:pt x="198244" y="95149"/>
                  </a:lnTo>
                  <a:lnTo>
                    <a:pt x="245584" y="97794"/>
                  </a:lnTo>
                  <a:lnTo>
                    <a:pt x="291988" y="101949"/>
                  </a:lnTo>
                  <a:lnTo>
                    <a:pt x="333646" y="107648"/>
                  </a:lnTo>
                  <a:lnTo>
                    <a:pt x="379873" y="115190"/>
                  </a:lnTo>
                  <a:lnTo>
                    <a:pt x="399004" y="116728"/>
                  </a:lnTo>
                  <a:lnTo>
                    <a:pt x="405939" y="115727"/>
                  </a:lnTo>
                  <a:lnTo>
                    <a:pt x="424044" y="105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109"/>
            <p:cNvSpPr/>
            <p:nvPr>
              <p:custDataLst>
                <p:tags r:id="rId121"/>
              </p:custDataLst>
            </p:nvPr>
          </p:nvSpPr>
          <p:spPr>
            <a:xfrm>
              <a:off x="5798433" y="2133600"/>
              <a:ext cx="234068" cy="203201"/>
            </a:xfrm>
            <a:custGeom>
              <a:avLst/>
              <a:gdLst/>
              <a:ahLst/>
              <a:cxnLst/>
              <a:rect l="0" t="0" r="0" b="0"/>
              <a:pathLst>
                <a:path w="234068" h="203201">
                  <a:moveTo>
                    <a:pt x="5467" y="203200"/>
                  </a:moveTo>
                  <a:lnTo>
                    <a:pt x="5467" y="203200"/>
                  </a:lnTo>
                  <a:lnTo>
                    <a:pt x="0" y="203200"/>
                  </a:lnTo>
                  <a:lnTo>
                    <a:pt x="16615" y="182216"/>
                  </a:lnTo>
                  <a:lnTo>
                    <a:pt x="62233" y="142950"/>
                  </a:lnTo>
                  <a:lnTo>
                    <a:pt x="106953" y="107032"/>
                  </a:lnTo>
                  <a:lnTo>
                    <a:pt x="151483" y="71459"/>
                  </a:lnTo>
                  <a:lnTo>
                    <a:pt x="190312" y="42340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110"/>
            <p:cNvSpPr/>
            <p:nvPr>
              <p:custDataLst>
                <p:tags r:id="rId122"/>
              </p:custDataLst>
            </p:nvPr>
          </p:nvSpPr>
          <p:spPr>
            <a:xfrm>
              <a:off x="6016257" y="2957817"/>
              <a:ext cx="4004044" cy="134634"/>
            </a:xfrm>
            <a:custGeom>
              <a:avLst/>
              <a:gdLst/>
              <a:ahLst/>
              <a:cxnLst/>
              <a:rect l="0" t="0" r="0" b="0"/>
              <a:pathLst>
                <a:path w="4004044" h="134634">
                  <a:moveTo>
                    <a:pt x="41643" y="13983"/>
                  </a:moveTo>
                  <a:lnTo>
                    <a:pt x="41643" y="13983"/>
                  </a:lnTo>
                  <a:lnTo>
                    <a:pt x="0" y="28288"/>
                  </a:lnTo>
                  <a:lnTo>
                    <a:pt x="2592" y="31281"/>
                  </a:lnTo>
                  <a:lnTo>
                    <a:pt x="20525" y="38369"/>
                  </a:lnTo>
                  <a:lnTo>
                    <a:pt x="43086" y="40824"/>
                  </a:lnTo>
                  <a:lnTo>
                    <a:pt x="73649" y="42460"/>
                  </a:lnTo>
                  <a:lnTo>
                    <a:pt x="109547" y="43551"/>
                  </a:lnTo>
                  <a:lnTo>
                    <a:pt x="158173" y="42162"/>
                  </a:lnTo>
                  <a:lnTo>
                    <a:pt x="215286" y="39119"/>
                  </a:lnTo>
                  <a:lnTo>
                    <a:pt x="278055" y="34973"/>
                  </a:lnTo>
                  <a:lnTo>
                    <a:pt x="353062" y="30799"/>
                  </a:lnTo>
                  <a:lnTo>
                    <a:pt x="436228" y="26605"/>
                  </a:lnTo>
                  <a:lnTo>
                    <a:pt x="524832" y="22397"/>
                  </a:lnTo>
                  <a:lnTo>
                    <a:pt x="626941" y="18181"/>
                  </a:lnTo>
                  <a:lnTo>
                    <a:pt x="738053" y="13960"/>
                  </a:lnTo>
                  <a:lnTo>
                    <a:pt x="855166" y="9734"/>
                  </a:lnTo>
                  <a:lnTo>
                    <a:pt x="980514" y="6212"/>
                  </a:lnTo>
                  <a:lnTo>
                    <a:pt x="1111351" y="3158"/>
                  </a:lnTo>
                  <a:lnTo>
                    <a:pt x="1245850" y="416"/>
                  </a:lnTo>
                  <a:lnTo>
                    <a:pt x="1385607" y="0"/>
                  </a:lnTo>
                  <a:lnTo>
                    <a:pt x="1528875" y="1133"/>
                  </a:lnTo>
                  <a:lnTo>
                    <a:pt x="1674481" y="3299"/>
                  </a:lnTo>
                  <a:lnTo>
                    <a:pt x="1826584" y="6861"/>
                  </a:lnTo>
                  <a:lnTo>
                    <a:pt x="1983021" y="11352"/>
                  </a:lnTo>
                  <a:lnTo>
                    <a:pt x="2142345" y="16462"/>
                  </a:lnTo>
                  <a:lnTo>
                    <a:pt x="2302889" y="22691"/>
                  </a:lnTo>
                  <a:lnTo>
                    <a:pt x="2464246" y="29667"/>
                  </a:lnTo>
                  <a:lnTo>
                    <a:pt x="2626145" y="37139"/>
                  </a:lnTo>
                  <a:lnTo>
                    <a:pt x="2781349" y="45648"/>
                  </a:lnTo>
                  <a:lnTo>
                    <a:pt x="2932092" y="54848"/>
                  </a:lnTo>
                  <a:lnTo>
                    <a:pt x="3079860" y="64510"/>
                  </a:lnTo>
                  <a:lnTo>
                    <a:pt x="3219998" y="74479"/>
                  </a:lnTo>
                  <a:lnTo>
                    <a:pt x="3355052" y="84653"/>
                  </a:lnTo>
                  <a:lnTo>
                    <a:pt x="3486714" y="94963"/>
                  </a:lnTo>
                  <a:lnTo>
                    <a:pt x="3602713" y="103953"/>
                  </a:lnTo>
                  <a:lnTo>
                    <a:pt x="3708268" y="112063"/>
                  </a:lnTo>
                  <a:lnTo>
                    <a:pt x="3806860" y="119586"/>
                  </a:lnTo>
                  <a:lnTo>
                    <a:pt x="3872587" y="124602"/>
                  </a:lnTo>
                  <a:lnTo>
                    <a:pt x="4004043" y="134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111"/>
            <p:cNvSpPr/>
            <p:nvPr>
              <p:custDataLst>
                <p:tags r:id="rId123"/>
              </p:custDataLst>
            </p:nvPr>
          </p:nvSpPr>
          <p:spPr>
            <a:xfrm>
              <a:off x="6379455" y="552450"/>
              <a:ext cx="101066" cy="2794001"/>
            </a:xfrm>
            <a:custGeom>
              <a:avLst/>
              <a:gdLst/>
              <a:ahLst/>
              <a:cxnLst/>
              <a:rect l="0" t="0" r="0" b="0"/>
              <a:pathLst>
                <a:path w="101066" h="2794001">
                  <a:moveTo>
                    <a:pt x="65795" y="0"/>
                  </a:moveTo>
                  <a:lnTo>
                    <a:pt x="65795" y="0"/>
                  </a:lnTo>
                  <a:lnTo>
                    <a:pt x="69166" y="3371"/>
                  </a:lnTo>
                  <a:lnTo>
                    <a:pt x="81696" y="40412"/>
                  </a:lnTo>
                  <a:lnTo>
                    <a:pt x="89561" y="79344"/>
                  </a:lnTo>
                  <a:lnTo>
                    <a:pt x="92222" y="105813"/>
                  </a:lnTo>
                  <a:lnTo>
                    <a:pt x="93996" y="136159"/>
                  </a:lnTo>
                  <a:lnTo>
                    <a:pt x="95179" y="169089"/>
                  </a:lnTo>
                  <a:lnTo>
                    <a:pt x="95968" y="207976"/>
                  </a:lnTo>
                  <a:lnTo>
                    <a:pt x="96493" y="250834"/>
                  </a:lnTo>
                  <a:lnTo>
                    <a:pt x="96843" y="296339"/>
                  </a:lnTo>
                  <a:lnTo>
                    <a:pt x="97783" y="347137"/>
                  </a:lnTo>
                  <a:lnTo>
                    <a:pt x="99115" y="401464"/>
                  </a:lnTo>
                  <a:lnTo>
                    <a:pt x="100708" y="458143"/>
                  </a:lnTo>
                  <a:lnTo>
                    <a:pt x="101065" y="519212"/>
                  </a:lnTo>
                  <a:lnTo>
                    <a:pt x="100598" y="583208"/>
                  </a:lnTo>
                  <a:lnTo>
                    <a:pt x="99581" y="649155"/>
                  </a:lnTo>
                  <a:lnTo>
                    <a:pt x="98196" y="719226"/>
                  </a:lnTo>
                  <a:lnTo>
                    <a:pt x="96568" y="792045"/>
                  </a:lnTo>
                  <a:lnTo>
                    <a:pt x="94777" y="866697"/>
                  </a:lnTo>
                  <a:lnTo>
                    <a:pt x="91466" y="945392"/>
                  </a:lnTo>
                  <a:lnTo>
                    <a:pt x="87144" y="1026783"/>
                  </a:lnTo>
                  <a:lnTo>
                    <a:pt x="82144" y="1109972"/>
                  </a:lnTo>
                  <a:lnTo>
                    <a:pt x="77399" y="1193654"/>
                  </a:lnTo>
                  <a:lnTo>
                    <a:pt x="72826" y="1277664"/>
                  </a:lnTo>
                  <a:lnTo>
                    <a:pt x="68367" y="1361892"/>
                  </a:lnTo>
                  <a:lnTo>
                    <a:pt x="64687" y="1444856"/>
                  </a:lnTo>
                  <a:lnTo>
                    <a:pt x="61529" y="1526976"/>
                  </a:lnTo>
                  <a:lnTo>
                    <a:pt x="58718" y="1608534"/>
                  </a:lnTo>
                  <a:lnTo>
                    <a:pt x="56138" y="1689012"/>
                  </a:lnTo>
                  <a:lnTo>
                    <a:pt x="53713" y="1768769"/>
                  </a:lnTo>
                  <a:lnTo>
                    <a:pt x="51390" y="1848046"/>
                  </a:lnTo>
                  <a:lnTo>
                    <a:pt x="49842" y="1924886"/>
                  </a:lnTo>
                  <a:lnTo>
                    <a:pt x="48809" y="2000102"/>
                  </a:lnTo>
                  <a:lnTo>
                    <a:pt x="48122" y="2074235"/>
                  </a:lnTo>
                  <a:lnTo>
                    <a:pt x="45546" y="2144118"/>
                  </a:lnTo>
                  <a:lnTo>
                    <a:pt x="41712" y="2211167"/>
                  </a:lnTo>
                  <a:lnTo>
                    <a:pt x="37039" y="2276328"/>
                  </a:lnTo>
                  <a:lnTo>
                    <a:pt x="31808" y="2338113"/>
                  </a:lnTo>
                  <a:lnTo>
                    <a:pt x="26202" y="2397648"/>
                  </a:lnTo>
                  <a:lnTo>
                    <a:pt x="20351" y="2455682"/>
                  </a:lnTo>
                  <a:lnTo>
                    <a:pt x="15743" y="2506366"/>
                  </a:lnTo>
                  <a:lnTo>
                    <a:pt x="11966" y="2552149"/>
                  </a:lnTo>
                  <a:lnTo>
                    <a:pt x="8742" y="2594666"/>
                  </a:lnTo>
                  <a:lnTo>
                    <a:pt x="5887" y="2632183"/>
                  </a:lnTo>
                  <a:lnTo>
                    <a:pt x="3279" y="2666367"/>
                  </a:lnTo>
                  <a:lnTo>
                    <a:pt x="833" y="2698328"/>
                  </a:lnTo>
                  <a:lnTo>
                    <a:pt x="0" y="2743248"/>
                  </a:lnTo>
                  <a:lnTo>
                    <a:pt x="2295" y="279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112"/>
            <p:cNvSpPr/>
            <p:nvPr>
              <p:custDataLst>
                <p:tags r:id="rId124"/>
              </p:custDataLst>
            </p:nvPr>
          </p:nvSpPr>
          <p:spPr>
            <a:xfrm>
              <a:off x="10582967" y="1696464"/>
              <a:ext cx="83083" cy="117737"/>
            </a:xfrm>
            <a:custGeom>
              <a:avLst/>
              <a:gdLst/>
              <a:ahLst/>
              <a:cxnLst/>
              <a:rect l="0" t="0" r="0" b="0"/>
              <a:pathLst>
                <a:path w="83083" h="117737">
                  <a:moveTo>
                    <a:pt x="15183" y="30736"/>
                  </a:moveTo>
                  <a:lnTo>
                    <a:pt x="15183" y="30736"/>
                  </a:lnTo>
                  <a:lnTo>
                    <a:pt x="3250" y="16921"/>
                  </a:lnTo>
                  <a:lnTo>
                    <a:pt x="878" y="13059"/>
                  </a:lnTo>
                  <a:lnTo>
                    <a:pt x="0" y="9779"/>
                  </a:lnTo>
                  <a:lnTo>
                    <a:pt x="123" y="6887"/>
                  </a:lnTo>
                  <a:lnTo>
                    <a:pt x="910" y="4253"/>
                  </a:lnTo>
                  <a:lnTo>
                    <a:pt x="3552" y="2497"/>
                  </a:lnTo>
                  <a:lnTo>
                    <a:pt x="17381" y="26"/>
                  </a:lnTo>
                  <a:lnTo>
                    <a:pt x="34883" y="0"/>
                  </a:lnTo>
                  <a:lnTo>
                    <a:pt x="47222" y="2494"/>
                  </a:lnTo>
                  <a:lnTo>
                    <a:pt x="51358" y="4852"/>
                  </a:lnTo>
                  <a:lnTo>
                    <a:pt x="54117" y="7836"/>
                  </a:lnTo>
                  <a:lnTo>
                    <a:pt x="55956" y="11236"/>
                  </a:lnTo>
                  <a:lnTo>
                    <a:pt x="56477" y="14914"/>
                  </a:lnTo>
                  <a:lnTo>
                    <a:pt x="55172" y="22763"/>
                  </a:lnTo>
                  <a:lnTo>
                    <a:pt x="48479" y="30955"/>
                  </a:lnTo>
                  <a:lnTo>
                    <a:pt x="24132" y="48173"/>
                  </a:lnTo>
                  <a:lnTo>
                    <a:pt x="23972" y="48711"/>
                  </a:lnTo>
                  <a:lnTo>
                    <a:pt x="24569" y="49069"/>
                  </a:lnTo>
                  <a:lnTo>
                    <a:pt x="66516" y="58612"/>
                  </a:lnTo>
                  <a:lnTo>
                    <a:pt x="71276" y="62020"/>
                  </a:lnTo>
                  <a:lnTo>
                    <a:pt x="78450" y="71451"/>
                  </a:lnTo>
                  <a:lnTo>
                    <a:pt x="83082" y="85290"/>
                  </a:lnTo>
                  <a:lnTo>
                    <a:pt x="81083" y="101698"/>
                  </a:lnTo>
                  <a:lnTo>
                    <a:pt x="78166" y="106266"/>
                  </a:lnTo>
                  <a:lnTo>
                    <a:pt x="69280" y="113224"/>
                  </a:lnTo>
                  <a:lnTo>
                    <a:pt x="55750" y="117736"/>
                  </a:lnTo>
                  <a:lnTo>
                    <a:pt x="52105" y="116958"/>
                  </a:lnTo>
                  <a:lnTo>
                    <a:pt x="40583" y="1069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113"/>
            <p:cNvSpPr/>
            <p:nvPr>
              <p:custDataLst>
                <p:tags r:id="rId125"/>
              </p:custDataLst>
            </p:nvPr>
          </p:nvSpPr>
          <p:spPr>
            <a:xfrm>
              <a:off x="8001000" y="769233"/>
              <a:ext cx="81084" cy="265818"/>
            </a:xfrm>
            <a:custGeom>
              <a:avLst/>
              <a:gdLst/>
              <a:ahLst/>
              <a:cxnLst/>
              <a:rect l="0" t="0" r="0" b="0"/>
              <a:pathLst>
                <a:path w="81084" h="26581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19607" y="441"/>
                  </a:lnTo>
                  <a:lnTo>
                    <a:pt x="21538" y="0"/>
                  </a:lnTo>
                  <a:lnTo>
                    <a:pt x="34368" y="9491"/>
                  </a:lnTo>
                  <a:lnTo>
                    <a:pt x="62031" y="43918"/>
                  </a:lnTo>
                  <a:lnTo>
                    <a:pt x="75547" y="71710"/>
                  </a:lnTo>
                  <a:lnTo>
                    <a:pt x="81083" y="104758"/>
                  </a:lnTo>
                  <a:lnTo>
                    <a:pt x="80487" y="138496"/>
                  </a:lnTo>
                  <a:lnTo>
                    <a:pt x="70101" y="181996"/>
                  </a:lnTo>
                  <a:lnTo>
                    <a:pt x="44916" y="223734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114"/>
            <p:cNvSpPr/>
            <p:nvPr>
              <p:custDataLst>
                <p:tags r:id="rId126"/>
              </p:custDataLst>
            </p:nvPr>
          </p:nvSpPr>
          <p:spPr>
            <a:xfrm>
              <a:off x="7696200" y="819150"/>
              <a:ext cx="171451" cy="114301"/>
            </a:xfrm>
            <a:custGeom>
              <a:avLst/>
              <a:gdLst/>
              <a:ahLst/>
              <a:cxnLst/>
              <a:rect l="0" t="0" r="0" b="0"/>
              <a:pathLst>
                <a:path w="1714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046" y="17312"/>
                  </a:lnTo>
                  <a:lnTo>
                    <a:pt x="84990" y="45779"/>
                  </a:lnTo>
                  <a:lnTo>
                    <a:pt x="121372" y="70244"/>
                  </a:lnTo>
                  <a:lnTo>
                    <a:pt x="1714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115"/>
            <p:cNvSpPr/>
            <p:nvPr>
              <p:custDataLst>
                <p:tags r:id="rId127"/>
              </p:custDataLst>
            </p:nvPr>
          </p:nvSpPr>
          <p:spPr>
            <a:xfrm>
              <a:off x="7588250" y="104775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25400" y="0"/>
                  </a:moveTo>
                  <a:lnTo>
                    <a:pt x="25400" y="0"/>
                  </a:lnTo>
                  <a:lnTo>
                    <a:pt x="24695" y="6481"/>
                  </a:lnTo>
                  <a:lnTo>
                    <a:pt x="22029" y="1558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116"/>
            <p:cNvSpPr/>
            <p:nvPr>
              <p:custDataLst>
                <p:tags r:id="rId128"/>
              </p:custDataLst>
            </p:nvPr>
          </p:nvSpPr>
          <p:spPr>
            <a:xfrm>
              <a:off x="7785563" y="793750"/>
              <a:ext cx="101138" cy="196851"/>
            </a:xfrm>
            <a:custGeom>
              <a:avLst/>
              <a:gdLst/>
              <a:ahLst/>
              <a:cxnLst/>
              <a:rect l="0" t="0" r="0" b="0"/>
              <a:pathLst>
                <a:path w="101138" h="196851">
                  <a:moveTo>
                    <a:pt x="101137" y="0"/>
                  </a:moveTo>
                  <a:lnTo>
                    <a:pt x="101137" y="0"/>
                  </a:lnTo>
                  <a:lnTo>
                    <a:pt x="80089" y="0"/>
                  </a:lnTo>
                  <a:lnTo>
                    <a:pt x="66617" y="7526"/>
                  </a:lnTo>
                  <a:lnTo>
                    <a:pt x="51222" y="22395"/>
                  </a:lnTo>
                  <a:lnTo>
                    <a:pt x="28101" y="57827"/>
                  </a:lnTo>
                  <a:lnTo>
                    <a:pt x="11684" y="95451"/>
                  </a:lnTo>
                  <a:lnTo>
                    <a:pt x="0" y="132704"/>
                  </a:lnTo>
                  <a:lnTo>
                    <a:pt x="1300" y="173491"/>
                  </a:lnTo>
                  <a:lnTo>
                    <a:pt x="5887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117"/>
            <p:cNvSpPr/>
            <p:nvPr>
              <p:custDataLst>
                <p:tags r:id="rId129"/>
              </p:custDataLst>
            </p:nvPr>
          </p:nvSpPr>
          <p:spPr>
            <a:xfrm>
              <a:off x="7953179" y="920750"/>
              <a:ext cx="16072" cy="69851"/>
            </a:xfrm>
            <a:custGeom>
              <a:avLst/>
              <a:gdLst/>
              <a:ahLst/>
              <a:cxnLst/>
              <a:rect l="0" t="0" r="0" b="0"/>
              <a:pathLst>
                <a:path w="16072" h="698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3815"/>
                  </a:lnTo>
                  <a:lnTo>
                    <a:pt x="8316" y="57428"/>
                  </a:lnTo>
                  <a:lnTo>
                    <a:pt x="1607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118"/>
            <p:cNvSpPr/>
            <p:nvPr>
              <p:custDataLst>
                <p:tags r:id="rId130"/>
              </p:custDataLst>
            </p:nvPr>
          </p:nvSpPr>
          <p:spPr>
            <a:xfrm>
              <a:off x="8003979" y="2578100"/>
              <a:ext cx="98622" cy="101601"/>
            </a:xfrm>
            <a:custGeom>
              <a:avLst/>
              <a:gdLst/>
              <a:ahLst/>
              <a:cxnLst/>
              <a:rect l="0" t="0" r="0" b="0"/>
              <a:pathLst>
                <a:path w="986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44628" y="47530"/>
                  </a:lnTo>
                  <a:lnTo>
                    <a:pt x="89967" y="94339"/>
                  </a:lnTo>
                  <a:lnTo>
                    <a:pt x="9862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119"/>
            <p:cNvSpPr/>
            <p:nvPr>
              <p:custDataLst>
                <p:tags r:id="rId131"/>
              </p:custDataLst>
            </p:nvPr>
          </p:nvSpPr>
          <p:spPr>
            <a:xfrm>
              <a:off x="8084551" y="2588319"/>
              <a:ext cx="62500" cy="186632"/>
            </a:xfrm>
            <a:custGeom>
              <a:avLst/>
              <a:gdLst/>
              <a:ahLst/>
              <a:cxnLst/>
              <a:rect l="0" t="0" r="0" b="0"/>
              <a:pathLst>
                <a:path w="62500" h="186632">
                  <a:moveTo>
                    <a:pt x="62499" y="15181"/>
                  </a:moveTo>
                  <a:lnTo>
                    <a:pt x="62499" y="15181"/>
                  </a:lnTo>
                  <a:lnTo>
                    <a:pt x="59128" y="8439"/>
                  </a:lnTo>
                  <a:lnTo>
                    <a:pt x="51829" y="3247"/>
                  </a:lnTo>
                  <a:lnTo>
                    <a:pt x="46919" y="875"/>
                  </a:lnTo>
                  <a:lnTo>
                    <a:pt x="42939" y="0"/>
                  </a:lnTo>
                  <a:lnTo>
                    <a:pt x="39582" y="121"/>
                  </a:lnTo>
                  <a:lnTo>
                    <a:pt x="36637" y="908"/>
                  </a:lnTo>
                  <a:lnTo>
                    <a:pt x="29603" y="9308"/>
                  </a:lnTo>
                  <a:lnTo>
                    <a:pt x="19591" y="29904"/>
                  </a:lnTo>
                  <a:lnTo>
                    <a:pt x="8374" y="75550"/>
                  </a:lnTo>
                  <a:lnTo>
                    <a:pt x="4065" y="115117"/>
                  </a:lnTo>
                  <a:lnTo>
                    <a:pt x="0" y="150319"/>
                  </a:lnTo>
                  <a:lnTo>
                    <a:pt x="3206" y="165554"/>
                  </a:lnTo>
                  <a:lnTo>
                    <a:pt x="11699" y="1866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120"/>
            <p:cNvSpPr/>
            <p:nvPr>
              <p:custDataLst>
                <p:tags r:id="rId132"/>
              </p:custDataLst>
            </p:nvPr>
          </p:nvSpPr>
          <p:spPr>
            <a:xfrm>
              <a:off x="8153400" y="2747401"/>
              <a:ext cx="50801" cy="61115"/>
            </a:xfrm>
            <a:custGeom>
              <a:avLst/>
              <a:gdLst/>
              <a:ahLst/>
              <a:cxnLst/>
              <a:rect l="0" t="0" r="0" b="0"/>
              <a:pathLst>
                <a:path w="50801" h="61115">
                  <a:moveTo>
                    <a:pt x="0" y="21199"/>
                  </a:moveTo>
                  <a:lnTo>
                    <a:pt x="0" y="21199"/>
                  </a:lnTo>
                  <a:lnTo>
                    <a:pt x="0" y="12361"/>
                  </a:lnTo>
                  <a:lnTo>
                    <a:pt x="1411" y="10368"/>
                  </a:lnTo>
                  <a:lnTo>
                    <a:pt x="6741" y="6272"/>
                  </a:lnTo>
                  <a:lnTo>
                    <a:pt x="21048" y="0"/>
                  </a:lnTo>
                  <a:lnTo>
                    <a:pt x="25321" y="716"/>
                  </a:lnTo>
                  <a:lnTo>
                    <a:pt x="28875" y="3310"/>
                  </a:lnTo>
                  <a:lnTo>
                    <a:pt x="33999" y="11132"/>
                  </a:lnTo>
                  <a:lnTo>
                    <a:pt x="36278" y="19312"/>
                  </a:lnTo>
                  <a:lnTo>
                    <a:pt x="34768" y="24174"/>
                  </a:lnTo>
                  <a:lnTo>
                    <a:pt x="18167" y="49970"/>
                  </a:lnTo>
                  <a:lnTo>
                    <a:pt x="17050" y="53785"/>
                  </a:lnTo>
                  <a:lnTo>
                    <a:pt x="17011" y="57034"/>
                  </a:lnTo>
                  <a:lnTo>
                    <a:pt x="17691" y="59906"/>
                  </a:lnTo>
                  <a:lnTo>
                    <a:pt x="20261" y="61114"/>
                  </a:lnTo>
                  <a:lnTo>
                    <a:pt x="28759" y="60576"/>
                  </a:lnTo>
                  <a:lnTo>
                    <a:pt x="50800" y="529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121"/>
            <p:cNvSpPr/>
            <p:nvPr>
              <p:custDataLst>
                <p:tags r:id="rId133"/>
              </p:custDataLst>
            </p:nvPr>
          </p:nvSpPr>
          <p:spPr>
            <a:xfrm>
              <a:off x="8280400" y="280035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7708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122"/>
            <p:cNvSpPr/>
            <p:nvPr>
              <p:custDataLst>
                <p:tags r:id="rId134"/>
              </p:custDataLst>
            </p:nvPr>
          </p:nvSpPr>
          <p:spPr>
            <a:xfrm>
              <a:off x="8340241" y="2636133"/>
              <a:ext cx="149710" cy="113418"/>
            </a:xfrm>
            <a:custGeom>
              <a:avLst/>
              <a:gdLst/>
              <a:ahLst/>
              <a:cxnLst/>
              <a:rect l="0" t="0" r="0" b="0"/>
              <a:pathLst>
                <a:path w="149710" h="1134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36731" y="11404"/>
                  </a:lnTo>
                  <a:lnTo>
                    <a:pt x="81636" y="44906"/>
                  </a:lnTo>
                  <a:lnTo>
                    <a:pt x="126527" y="89030"/>
                  </a:lnTo>
                  <a:lnTo>
                    <a:pt x="149709" y="113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123"/>
            <p:cNvSpPr/>
            <p:nvPr>
              <p:custDataLst>
                <p:tags r:id="rId135"/>
              </p:custDataLst>
            </p:nvPr>
          </p:nvSpPr>
          <p:spPr>
            <a:xfrm>
              <a:off x="8439150" y="2606479"/>
              <a:ext cx="82551" cy="143072"/>
            </a:xfrm>
            <a:custGeom>
              <a:avLst/>
              <a:gdLst/>
              <a:ahLst/>
              <a:cxnLst/>
              <a:rect l="0" t="0" r="0" b="0"/>
              <a:pathLst>
                <a:path w="82551" h="143072">
                  <a:moveTo>
                    <a:pt x="82550" y="3371"/>
                  </a:moveTo>
                  <a:lnTo>
                    <a:pt x="82550" y="3371"/>
                  </a:lnTo>
                  <a:lnTo>
                    <a:pt x="79179" y="0"/>
                  </a:lnTo>
                  <a:lnTo>
                    <a:pt x="76070" y="418"/>
                  </a:lnTo>
                  <a:lnTo>
                    <a:pt x="66970" y="4646"/>
                  </a:lnTo>
                  <a:lnTo>
                    <a:pt x="49947" y="21701"/>
                  </a:lnTo>
                  <a:lnTo>
                    <a:pt x="25936" y="58523"/>
                  </a:lnTo>
                  <a:lnTo>
                    <a:pt x="8755" y="105831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124"/>
            <p:cNvSpPr/>
            <p:nvPr>
              <p:custDataLst>
                <p:tags r:id="rId136"/>
              </p:custDataLst>
            </p:nvPr>
          </p:nvSpPr>
          <p:spPr>
            <a:xfrm>
              <a:off x="8566148" y="2736927"/>
              <a:ext cx="101603" cy="68388"/>
            </a:xfrm>
            <a:custGeom>
              <a:avLst/>
              <a:gdLst/>
              <a:ahLst/>
              <a:cxnLst/>
              <a:rect l="0" t="0" r="0" b="0"/>
              <a:pathLst>
                <a:path w="101603" h="68388">
                  <a:moveTo>
                    <a:pt x="2" y="6273"/>
                  </a:moveTo>
                  <a:lnTo>
                    <a:pt x="2" y="6273"/>
                  </a:lnTo>
                  <a:lnTo>
                    <a:pt x="0" y="2902"/>
                  </a:lnTo>
                  <a:lnTo>
                    <a:pt x="707" y="1909"/>
                  </a:lnTo>
                  <a:lnTo>
                    <a:pt x="1883" y="1247"/>
                  </a:lnTo>
                  <a:lnTo>
                    <a:pt x="8840" y="184"/>
                  </a:lnTo>
                  <a:lnTo>
                    <a:pt x="18299" y="0"/>
                  </a:lnTo>
                  <a:lnTo>
                    <a:pt x="21373" y="1386"/>
                  </a:lnTo>
                  <a:lnTo>
                    <a:pt x="26669" y="6688"/>
                  </a:lnTo>
                  <a:lnTo>
                    <a:pt x="29492" y="13748"/>
                  </a:lnTo>
                  <a:lnTo>
                    <a:pt x="30246" y="17606"/>
                  </a:lnTo>
                  <a:lnTo>
                    <a:pt x="27320" y="27538"/>
                  </a:lnTo>
                  <a:lnTo>
                    <a:pt x="17739" y="43148"/>
                  </a:lnTo>
                  <a:lnTo>
                    <a:pt x="5230" y="57693"/>
                  </a:lnTo>
                  <a:lnTo>
                    <a:pt x="4192" y="60309"/>
                  </a:lnTo>
                  <a:lnTo>
                    <a:pt x="4205" y="62758"/>
                  </a:lnTo>
                  <a:lnTo>
                    <a:pt x="4922" y="65096"/>
                  </a:lnTo>
                  <a:lnTo>
                    <a:pt x="8220" y="66655"/>
                  </a:lnTo>
                  <a:lnTo>
                    <a:pt x="19412" y="68387"/>
                  </a:lnTo>
                  <a:lnTo>
                    <a:pt x="66546" y="60802"/>
                  </a:lnTo>
                  <a:lnTo>
                    <a:pt x="101602" y="50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125"/>
            <p:cNvSpPr/>
            <p:nvPr>
              <p:custDataLst>
                <p:tags r:id="rId137"/>
              </p:custDataLst>
            </p:nvPr>
          </p:nvSpPr>
          <p:spPr>
            <a:xfrm>
              <a:off x="8718550" y="2597150"/>
              <a:ext cx="70202" cy="241301"/>
            </a:xfrm>
            <a:custGeom>
              <a:avLst/>
              <a:gdLst/>
              <a:ahLst/>
              <a:cxnLst/>
              <a:rect l="0" t="0" r="0" b="0"/>
              <a:pathLst>
                <a:path w="70202" h="24130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2446" y="706"/>
                  </a:lnTo>
                  <a:lnTo>
                    <a:pt x="29776" y="6481"/>
                  </a:lnTo>
                  <a:lnTo>
                    <a:pt x="52353" y="42716"/>
                  </a:lnTo>
                  <a:lnTo>
                    <a:pt x="66939" y="84310"/>
                  </a:lnTo>
                  <a:lnTo>
                    <a:pt x="70201" y="116023"/>
                  </a:lnTo>
                  <a:lnTo>
                    <a:pt x="67181" y="147521"/>
                  </a:lnTo>
                  <a:lnTo>
                    <a:pt x="56435" y="175632"/>
                  </a:lnTo>
                  <a:lnTo>
                    <a:pt x="24404" y="2152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126"/>
            <p:cNvSpPr/>
            <p:nvPr>
              <p:custDataLst>
                <p:tags r:id="rId138"/>
              </p:custDataLst>
            </p:nvPr>
          </p:nvSpPr>
          <p:spPr>
            <a:xfrm>
              <a:off x="9512300" y="1842383"/>
              <a:ext cx="101601" cy="157868"/>
            </a:xfrm>
            <a:custGeom>
              <a:avLst/>
              <a:gdLst/>
              <a:ahLst/>
              <a:cxnLst/>
              <a:rect l="0" t="0" r="0" b="0"/>
              <a:pathLst>
                <a:path w="10160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37271" y="31675"/>
                  </a:lnTo>
                  <a:lnTo>
                    <a:pt x="65218" y="71844"/>
                  </a:lnTo>
                  <a:lnTo>
                    <a:pt x="90964" y="113593"/>
                  </a:lnTo>
                  <a:lnTo>
                    <a:pt x="101600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127"/>
            <p:cNvSpPr/>
            <p:nvPr>
              <p:custDataLst>
                <p:tags r:id="rId139"/>
              </p:custDataLst>
            </p:nvPr>
          </p:nvSpPr>
          <p:spPr>
            <a:xfrm>
              <a:off x="9499600" y="1862315"/>
              <a:ext cx="146051" cy="144286"/>
            </a:xfrm>
            <a:custGeom>
              <a:avLst/>
              <a:gdLst/>
              <a:ahLst/>
              <a:cxnLst/>
              <a:rect l="0" t="0" r="0" b="0"/>
              <a:pathLst>
                <a:path w="146051" h="144286">
                  <a:moveTo>
                    <a:pt x="146050" y="10935"/>
                  </a:moveTo>
                  <a:lnTo>
                    <a:pt x="146050" y="10935"/>
                  </a:lnTo>
                  <a:lnTo>
                    <a:pt x="142679" y="4193"/>
                  </a:lnTo>
                  <a:lnTo>
                    <a:pt x="140274" y="2207"/>
                  </a:lnTo>
                  <a:lnTo>
                    <a:pt x="133840" y="0"/>
                  </a:lnTo>
                  <a:lnTo>
                    <a:pt x="124398" y="4664"/>
                  </a:lnTo>
                  <a:lnTo>
                    <a:pt x="80402" y="46040"/>
                  </a:lnTo>
                  <a:lnTo>
                    <a:pt x="49380" y="81779"/>
                  </a:lnTo>
                  <a:lnTo>
                    <a:pt x="17019" y="124255"/>
                  </a:lnTo>
                  <a:lnTo>
                    <a:pt x="0" y="144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128"/>
            <p:cNvSpPr/>
            <p:nvPr>
              <p:custDataLst>
                <p:tags r:id="rId140"/>
              </p:custDataLst>
            </p:nvPr>
          </p:nvSpPr>
          <p:spPr>
            <a:xfrm>
              <a:off x="10047608" y="1550184"/>
              <a:ext cx="67943" cy="215117"/>
            </a:xfrm>
            <a:custGeom>
              <a:avLst/>
              <a:gdLst/>
              <a:ahLst/>
              <a:cxnLst/>
              <a:rect l="0" t="0" r="0" b="0"/>
              <a:pathLst>
                <a:path w="67943" h="215117">
                  <a:moveTo>
                    <a:pt x="67942" y="18266"/>
                  </a:moveTo>
                  <a:lnTo>
                    <a:pt x="67942" y="18266"/>
                  </a:lnTo>
                  <a:lnTo>
                    <a:pt x="62475" y="1864"/>
                  </a:lnTo>
                  <a:lnTo>
                    <a:pt x="61475" y="981"/>
                  </a:lnTo>
                  <a:lnTo>
                    <a:pt x="58482" y="0"/>
                  </a:lnTo>
                  <a:lnTo>
                    <a:pt x="46088" y="9561"/>
                  </a:lnTo>
                  <a:lnTo>
                    <a:pt x="23680" y="51657"/>
                  </a:lnTo>
                  <a:lnTo>
                    <a:pt x="6597" y="96045"/>
                  </a:lnTo>
                  <a:lnTo>
                    <a:pt x="612" y="133034"/>
                  </a:lnTo>
                  <a:lnTo>
                    <a:pt x="0" y="173319"/>
                  </a:lnTo>
                  <a:lnTo>
                    <a:pt x="5055" y="191130"/>
                  </a:lnTo>
                  <a:lnTo>
                    <a:pt x="13886" y="202810"/>
                  </a:lnTo>
                  <a:lnTo>
                    <a:pt x="29842" y="2151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129"/>
            <p:cNvSpPr/>
            <p:nvPr>
              <p:custDataLst>
                <p:tags r:id="rId141"/>
              </p:custDataLst>
            </p:nvPr>
          </p:nvSpPr>
          <p:spPr>
            <a:xfrm>
              <a:off x="10147300" y="1711864"/>
              <a:ext cx="64018" cy="123287"/>
            </a:xfrm>
            <a:custGeom>
              <a:avLst/>
              <a:gdLst/>
              <a:ahLst/>
              <a:cxnLst/>
              <a:rect l="0" t="0" r="0" b="0"/>
              <a:pathLst>
                <a:path w="64018" h="12328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763" y="8428"/>
                  </a:lnTo>
                  <a:lnTo>
                    <a:pt x="11550" y="4505"/>
                  </a:lnTo>
                  <a:lnTo>
                    <a:pt x="24418" y="409"/>
                  </a:lnTo>
                  <a:lnTo>
                    <a:pt x="37664" y="0"/>
                  </a:lnTo>
                  <a:lnTo>
                    <a:pt x="48489" y="2170"/>
                  </a:lnTo>
                  <a:lnTo>
                    <a:pt x="51376" y="3737"/>
                  </a:lnTo>
                  <a:lnTo>
                    <a:pt x="53301" y="5486"/>
                  </a:lnTo>
                  <a:lnTo>
                    <a:pt x="53173" y="8769"/>
                  </a:lnTo>
                  <a:lnTo>
                    <a:pt x="42506" y="31823"/>
                  </a:lnTo>
                  <a:lnTo>
                    <a:pt x="36295" y="38656"/>
                  </a:lnTo>
                  <a:lnTo>
                    <a:pt x="27552" y="45421"/>
                  </a:lnTo>
                  <a:lnTo>
                    <a:pt x="27540" y="46681"/>
                  </a:lnTo>
                  <a:lnTo>
                    <a:pt x="29409" y="49963"/>
                  </a:lnTo>
                  <a:lnTo>
                    <a:pt x="34472" y="51892"/>
                  </a:lnTo>
                  <a:lnTo>
                    <a:pt x="37798" y="52407"/>
                  </a:lnTo>
                  <a:lnTo>
                    <a:pt x="61543" y="67651"/>
                  </a:lnTo>
                  <a:lnTo>
                    <a:pt x="63608" y="71379"/>
                  </a:lnTo>
                  <a:lnTo>
                    <a:pt x="64017" y="81166"/>
                  </a:lnTo>
                  <a:lnTo>
                    <a:pt x="56912" y="98576"/>
                  </a:lnTo>
                  <a:lnTo>
                    <a:pt x="38100" y="123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130"/>
            <p:cNvSpPr/>
            <p:nvPr>
              <p:custDataLst>
                <p:tags r:id="rId142"/>
              </p:custDataLst>
            </p:nvPr>
          </p:nvSpPr>
          <p:spPr>
            <a:xfrm>
              <a:off x="9764284" y="1537223"/>
              <a:ext cx="97267" cy="234428"/>
            </a:xfrm>
            <a:custGeom>
              <a:avLst/>
              <a:gdLst/>
              <a:ahLst/>
              <a:cxnLst/>
              <a:rect l="0" t="0" r="0" b="0"/>
              <a:pathLst>
                <a:path w="97267" h="234428">
                  <a:moveTo>
                    <a:pt x="59166" y="12177"/>
                  </a:moveTo>
                  <a:lnTo>
                    <a:pt x="59166" y="12177"/>
                  </a:lnTo>
                  <a:lnTo>
                    <a:pt x="64633" y="1242"/>
                  </a:lnTo>
                  <a:lnTo>
                    <a:pt x="64223" y="654"/>
                  </a:lnTo>
                  <a:lnTo>
                    <a:pt x="61884" y="0"/>
                  </a:lnTo>
                  <a:lnTo>
                    <a:pt x="35040" y="41609"/>
                  </a:lnTo>
                  <a:lnTo>
                    <a:pt x="18811" y="74647"/>
                  </a:lnTo>
                  <a:lnTo>
                    <a:pt x="6892" y="112849"/>
                  </a:lnTo>
                  <a:lnTo>
                    <a:pt x="656" y="147701"/>
                  </a:lnTo>
                  <a:lnTo>
                    <a:pt x="0" y="178243"/>
                  </a:lnTo>
                  <a:lnTo>
                    <a:pt x="6765" y="203577"/>
                  </a:lnTo>
                  <a:lnTo>
                    <a:pt x="22471" y="220951"/>
                  </a:lnTo>
                  <a:lnTo>
                    <a:pt x="32585" y="227559"/>
                  </a:lnTo>
                  <a:lnTo>
                    <a:pt x="56998" y="233021"/>
                  </a:lnTo>
                  <a:lnTo>
                    <a:pt x="97266" y="2344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131"/>
            <p:cNvSpPr/>
            <p:nvPr>
              <p:custDataLst>
                <p:tags r:id="rId143"/>
              </p:custDataLst>
            </p:nvPr>
          </p:nvSpPr>
          <p:spPr>
            <a:xfrm>
              <a:off x="9952215" y="1556633"/>
              <a:ext cx="80786" cy="88018"/>
            </a:xfrm>
            <a:custGeom>
              <a:avLst/>
              <a:gdLst/>
              <a:ahLst/>
              <a:cxnLst/>
              <a:rect l="0" t="0" r="0" b="0"/>
              <a:pathLst>
                <a:path w="80786" h="880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6"/>
                  </a:lnTo>
                  <a:lnTo>
                    <a:pt x="5065" y="10841"/>
                  </a:lnTo>
                  <a:lnTo>
                    <a:pt x="42707" y="58466"/>
                  </a:lnTo>
                  <a:lnTo>
                    <a:pt x="80785" y="88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132"/>
            <p:cNvSpPr/>
            <p:nvPr>
              <p:custDataLst>
                <p:tags r:id="rId144"/>
              </p:custDataLst>
            </p:nvPr>
          </p:nvSpPr>
          <p:spPr>
            <a:xfrm>
              <a:off x="7118350" y="3479800"/>
              <a:ext cx="247651" cy="419101"/>
            </a:xfrm>
            <a:custGeom>
              <a:avLst/>
              <a:gdLst/>
              <a:ahLst/>
              <a:cxnLst/>
              <a:rect l="0" t="0" r="0" b="0"/>
              <a:pathLst>
                <a:path w="247651" h="419101">
                  <a:moveTo>
                    <a:pt x="247650" y="0"/>
                  </a:moveTo>
                  <a:lnTo>
                    <a:pt x="247650" y="0"/>
                  </a:lnTo>
                  <a:lnTo>
                    <a:pt x="244279" y="0"/>
                  </a:lnTo>
                  <a:lnTo>
                    <a:pt x="225268" y="23100"/>
                  </a:lnTo>
                  <a:lnTo>
                    <a:pt x="196724" y="65014"/>
                  </a:lnTo>
                  <a:lnTo>
                    <a:pt x="168807" y="101802"/>
                  </a:lnTo>
                  <a:lnTo>
                    <a:pt x="137584" y="145435"/>
                  </a:lnTo>
                  <a:lnTo>
                    <a:pt x="121355" y="168923"/>
                  </a:lnTo>
                  <a:lnTo>
                    <a:pt x="105598" y="193754"/>
                  </a:lnTo>
                  <a:lnTo>
                    <a:pt x="90154" y="219480"/>
                  </a:lnTo>
                  <a:lnTo>
                    <a:pt x="74919" y="245803"/>
                  </a:lnTo>
                  <a:lnTo>
                    <a:pt x="61235" y="270408"/>
                  </a:lnTo>
                  <a:lnTo>
                    <a:pt x="36623" y="316561"/>
                  </a:lnTo>
                  <a:lnTo>
                    <a:pt x="19569" y="353066"/>
                  </a:lnTo>
                  <a:lnTo>
                    <a:pt x="5798" y="39177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133"/>
            <p:cNvSpPr/>
            <p:nvPr>
              <p:custDataLst>
                <p:tags r:id="rId145"/>
              </p:custDataLst>
            </p:nvPr>
          </p:nvSpPr>
          <p:spPr>
            <a:xfrm>
              <a:off x="7045129" y="3488700"/>
              <a:ext cx="257372" cy="340351"/>
            </a:xfrm>
            <a:custGeom>
              <a:avLst/>
              <a:gdLst/>
              <a:ahLst/>
              <a:cxnLst/>
              <a:rect l="0" t="0" r="0" b="0"/>
              <a:pathLst>
                <a:path w="257372" h="340351">
                  <a:moveTo>
                    <a:pt x="3371" y="29200"/>
                  </a:moveTo>
                  <a:lnTo>
                    <a:pt x="3371" y="29200"/>
                  </a:lnTo>
                  <a:lnTo>
                    <a:pt x="0" y="19087"/>
                  </a:lnTo>
                  <a:lnTo>
                    <a:pt x="226" y="10359"/>
                  </a:lnTo>
                  <a:lnTo>
                    <a:pt x="2749" y="0"/>
                  </a:lnTo>
                  <a:lnTo>
                    <a:pt x="8739" y="4227"/>
                  </a:lnTo>
                  <a:lnTo>
                    <a:pt x="50057" y="41043"/>
                  </a:lnTo>
                  <a:lnTo>
                    <a:pt x="83387" y="76327"/>
                  </a:lnTo>
                  <a:lnTo>
                    <a:pt x="119366" y="118584"/>
                  </a:lnTo>
                  <a:lnTo>
                    <a:pt x="156524" y="165587"/>
                  </a:lnTo>
                  <a:lnTo>
                    <a:pt x="190443" y="209055"/>
                  </a:lnTo>
                  <a:lnTo>
                    <a:pt x="219159" y="248836"/>
                  </a:lnTo>
                  <a:lnTo>
                    <a:pt x="238977" y="285330"/>
                  </a:lnTo>
                  <a:lnTo>
                    <a:pt x="257371" y="34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134"/>
            <p:cNvSpPr/>
            <p:nvPr>
              <p:custDataLst>
                <p:tags r:id="rId146"/>
              </p:custDataLst>
            </p:nvPr>
          </p:nvSpPr>
          <p:spPr>
            <a:xfrm>
              <a:off x="6063526" y="1185261"/>
              <a:ext cx="267425" cy="178265"/>
            </a:xfrm>
            <a:custGeom>
              <a:avLst/>
              <a:gdLst/>
              <a:ahLst/>
              <a:cxnLst/>
              <a:rect l="0" t="0" r="0" b="0"/>
              <a:pathLst>
                <a:path w="267425" h="178265">
                  <a:moveTo>
                    <a:pt x="19774" y="167289"/>
                  </a:moveTo>
                  <a:lnTo>
                    <a:pt x="19774" y="167289"/>
                  </a:lnTo>
                  <a:lnTo>
                    <a:pt x="9661" y="177402"/>
                  </a:lnTo>
                  <a:lnTo>
                    <a:pt x="5976" y="178264"/>
                  </a:lnTo>
                  <a:lnTo>
                    <a:pt x="2815" y="176723"/>
                  </a:lnTo>
                  <a:lnTo>
                    <a:pt x="0" y="173578"/>
                  </a:lnTo>
                  <a:lnTo>
                    <a:pt x="242" y="167954"/>
                  </a:lnTo>
                  <a:lnTo>
                    <a:pt x="17719" y="127935"/>
                  </a:lnTo>
                  <a:lnTo>
                    <a:pt x="45740" y="80605"/>
                  </a:lnTo>
                  <a:lnTo>
                    <a:pt x="83442" y="35771"/>
                  </a:lnTo>
                  <a:lnTo>
                    <a:pt x="130736" y="2080"/>
                  </a:lnTo>
                  <a:lnTo>
                    <a:pt x="141021" y="0"/>
                  </a:lnTo>
                  <a:lnTo>
                    <a:pt x="159974" y="3333"/>
                  </a:lnTo>
                  <a:lnTo>
                    <a:pt x="189883" y="27222"/>
                  </a:lnTo>
                  <a:lnTo>
                    <a:pt x="217717" y="67854"/>
                  </a:lnTo>
                  <a:lnTo>
                    <a:pt x="247207" y="112270"/>
                  </a:lnTo>
                  <a:lnTo>
                    <a:pt x="267424" y="1418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135"/>
            <p:cNvSpPr/>
            <p:nvPr>
              <p:custDataLst>
                <p:tags r:id="rId147"/>
              </p:custDataLst>
            </p:nvPr>
          </p:nvSpPr>
          <p:spPr>
            <a:xfrm>
              <a:off x="10274300" y="1771650"/>
              <a:ext cx="29057" cy="44451"/>
            </a:xfrm>
            <a:custGeom>
              <a:avLst/>
              <a:gdLst/>
              <a:ahLst/>
              <a:cxnLst/>
              <a:rect l="0" t="0" r="0" b="0"/>
              <a:pathLst>
                <a:path w="29057" h="444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056" y="1411"/>
                  </a:lnTo>
                  <a:lnTo>
                    <a:pt x="27494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136"/>
            <p:cNvSpPr/>
            <p:nvPr>
              <p:custDataLst>
                <p:tags r:id="rId148"/>
              </p:custDataLst>
            </p:nvPr>
          </p:nvSpPr>
          <p:spPr>
            <a:xfrm>
              <a:off x="10382250" y="1539348"/>
              <a:ext cx="95251" cy="187853"/>
            </a:xfrm>
            <a:custGeom>
              <a:avLst/>
              <a:gdLst/>
              <a:ahLst/>
              <a:cxnLst/>
              <a:rect l="0" t="0" r="0" b="0"/>
              <a:pathLst>
                <a:path w="95251" h="18785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7" y="0"/>
                  </a:lnTo>
                  <a:lnTo>
                    <a:pt x="10831" y="1234"/>
                  </a:lnTo>
                  <a:lnTo>
                    <a:pt x="14927" y="8249"/>
                  </a:lnTo>
                  <a:lnTo>
                    <a:pt x="29080" y="50279"/>
                  </a:lnTo>
                  <a:lnTo>
                    <a:pt x="44832" y="91037"/>
                  </a:lnTo>
                  <a:lnTo>
                    <a:pt x="58755" y="130238"/>
                  </a:lnTo>
                  <a:lnTo>
                    <a:pt x="72520" y="165137"/>
                  </a:lnTo>
                  <a:lnTo>
                    <a:pt x="95250" y="1878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137"/>
            <p:cNvSpPr/>
            <p:nvPr>
              <p:custDataLst>
                <p:tags r:id="rId149"/>
              </p:custDataLst>
            </p:nvPr>
          </p:nvSpPr>
          <p:spPr>
            <a:xfrm>
              <a:off x="10401300" y="1557156"/>
              <a:ext cx="149707" cy="195445"/>
            </a:xfrm>
            <a:custGeom>
              <a:avLst/>
              <a:gdLst/>
              <a:ahLst/>
              <a:cxnLst/>
              <a:rect l="0" t="0" r="0" b="0"/>
              <a:pathLst>
                <a:path w="149707" h="195445">
                  <a:moveTo>
                    <a:pt x="146050" y="17644"/>
                  </a:moveTo>
                  <a:lnTo>
                    <a:pt x="146050" y="17644"/>
                  </a:lnTo>
                  <a:lnTo>
                    <a:pt x="149421" y="10902"/>
                  </a:lnTo>
                  <a:lnTo>
                    <a:pt x="149706" y="8210"/>
                  </a:lnTo>
                  <a:lnTo>
                    <a:pt x="148144" y="3338"/>
                  </a:lnTo>
                  <a:lnTo>
                    <a:pt x="146742" y="1757"/>
                  </a:lnTo>
                  <a:lnTo>
                    <a:pt x="143299" y="0"/>
                  </a:lnTo>
                  <a:lnTo>
                    <a:pt x="135655" y="4863"/>
                  </a:lnTo>
                  <a:lnTo>
                    <a:pt x="117570" y="25146"/>
                  </a:lnTo>
                  <a:lnTo>
                    <a:pt x="86175" y="69926"/>
                  </a:lnTo>
                  <a:lnTo>
                    <a:pt x="54461" y="110354"/>
                  </a:lnTo>
                  <a:lnTo>
                    <a:pt x="21732" y="157417"/>
                  </a:lnTo>
                  <a:lnTo>
                    <a:pt x="0" y="1954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138"/>
            <p:cNvSpPr/>
            <p:nvPr>
              <p:custDataLst>
                <p:tags r:id="rId150"/>
              </p:custDataLst>
            </p:nvPr>
          </p:nvSpPr>
          <p:spPr>
            <a:xfrm>
              <a:off x="7866822" y="2594669"/>
              <a:ext cx="64329" cy="205682"/>
            </a:xfrm>
            <a:custGeom>
              <a:avLst/>
              <a:gdLst/>
              <a:ahLst/>
              <a:cxnLst/>
              <a:rect l="0" t="0" r="0" b="0"/>
              <a:pathLst>
                <a:path w="64329" h="205682">
                  <a:moveTo>
                    <a:pt x="38928" y="15181"/>
                  </a:moveTo>
                  <a:lnTo>
                    <a:pt x="38928" y="15181"/>
                  </a:lnTo>
                  <a:lnTo>
                    <a:pt x="24622" y="875"/>
                  </a:lnTo>
                  <a:lnTo>
                    <a:pt x="22335" y="0"/>
                  </a:lnTo>
                  <a:lnTo>
                    <a:pt x="20105" y="121"/>
                  </a:lnTo>
                  <a:lnTo>
                    <a:pt x="17913" y="908"/>
                  </a:lnTo>
                  <a:lnTo>
                    <a:pt x="13595" y="5545"/>
                  </a:lnTo>
                  <a:lnTo>
                    <a:pt x="5316" y="23614"/>
                  </a:lnTo>
                  <a:lnTo>
                    <a:pt x="0" y="45035"/>
                  </a:lnTo>
                  <a:lnTo>
                    <a:pt x="975" y="84861"/>
                  </a:lnTo>
                  <a:lnTo>
                    <a:pt x="5732" y="127236"/>
                  </a:lnTo>
                  <a:lnTo>
                    <a:pt x="13725" y="164799"/>
                  </a:lnTo>
                  <a:lnTo>
                    <a:pt x="25846" y="182573"/>
                  </a:lnTo>
                  <a:lnTo>
                    <a:pt x="40641" y="193764"/>
                  </a:lnTo>
                  <a:lnTo>
                    <a:pt x="64328" y="2056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139"/>
            <p:cNvSpPr/>
            <p:nvPr>
              <p:custDataLst>
                <p:tags r:id="rId151"/>
              </p:custDataLst>
            </p:nvPr>
          </p:nvSpPr>
          <p:spPr>
            <a:xfrm>
              <a:off x="7759700" y="2326792"/>
              <a:ext cx="107951" cy="143359"/>
            </a:xfrm>
            <a:custGeom>
              <a:avLst/>
              <a:gdLst/>
              <a:ahLst/>
              <a:cxnLst/>
              <a:rect l="0" t="0" r="0" b="0"/>
              <a:pathLst>
                <a:path w="107951" h="143359">
                  <a:moveTo>
                    <a:pt x="107950" y="3658"/>
                  </a:moveTo>
                  <a:lnTo>
                    <a:pt x="107950" y="3658"/>
                  </a:lnTo>
                  <a:lnTo>
                    <a:pt x="101208" y="287"/>
                  </a:lnTo>
                  <a:lnTo>
                    <a:pt x="98516" y="0"/>
                  </a:lnTo>
                  <a:lnTo>
                    <a:pt x="93644" y="1562"/>
                  </a:lnTo>
                  <a:lnTo>
                    <a:pt x="70264" y="19158"/>
                  </a:lnTo>
                  <a:lnTo>
                    <a:pt x="31412" y="63964"/>
                  </a:lnTo>
                  <a:lnTo>
                    <a:pt x="11502" y="96472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140"/>
            <p:cNvSpPr/>
            <p:nvPr>
              <p:custDataLst>
                <p:tags r:id="rId152"/>
              </p:custDataLst>
            </p:nvPr>
          </p:nvSpPr>
          <p:spPr>
            <a:xfrm>
              <a:off x="7715250" y="2330450"/>
              <a:ext cx="120651" cy="101601"/>
            </a:xfrm>
            <a:custGeom>
              <a:avLst/>
              <a:gdLst/>
              <a:ahLst/>
              <a:cxnLst/>
              <a:rect l="0" t="0" r="0" b="0"/>
              <a:pathLst>
                <a:path w="1206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6434" y="45779"/>
                  </a:lnTo>
                  <a:lnTo>
                    <a:pt x="83490" y="89722"/>
                  </a:lnTo>
                  <a:lnTo>
                    <a:pt x="95668" y="96321"/>
                  </a:lnTo>
                  <a:lnTo>
                    <a:pt x="12065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141"/>
            <p:cNvSpPr/>
            <p:nvPr>
              <p:custDataLst>
                <p:tags r:id="rId153"/>
              </p:custDataLst>
            </p:nvPr>
          </p:nvSpPr>
          <p:spPr>
            <a:xfrm>
              <a:off x="7505700" y="1009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657" y="9434"/>
                  </a:lnTo>
                  <a:lnTo>
                    <a:pt x="2102" y="18004"/>
                  </a:lnTo>
                  <a:lnTo>
                    <a:pt x="7183" y="37266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142"/>
            <p:cNvSpPr/>
            <p:nvPr>
              <p:custDataLst>
                <p:tags r:id="rId154"/>
              </p:custDataLst>
            </p:nvPr>
          </p:nvSpPr>
          <p:spPr>
            <a:xfrm>
              <a:off x="7398490" y="832373"/>
              <a:ext cx="62761" cy="221728"/>
            </a:xfrm>
            <a:custGeom>
              <a:avLst/>
              <a:gdLst/>
              <a:ahLst/>
              <a:cxnLst/>
              <a:rect l="0" t="0" r="0" b="0"/>
              <a:pathLst>
                <a:path w="62761" h="221728">
                  <a:moveTo>
                    <a:pt x="62760" y="12177"/>
                  </a:moveTo>
                  <a:lnTo>
                    <a:pt x="62760" y="12177"/>
                  </a:lnTo>
                  <a:lnTo>
                    <a:pt x="59389" y="5435"/>
                  </a:lnTo>
                  <a:lnTo>
                    <a:pt x="57691" y="3449"/>
                  </a:lnTo>
                  <a:lnTo>
                    <a:pt x="53921" y="1242"/>
                  </a:lnTo>
                  <a:lnTo>
                    <a:pt x="44463" y="0"/>
                  </a:lnTo>
                  <a:lnTo>
                    <a:pt x="32723" y="3003"/>
                  </a:lnTo>
                  <a:lnTo>
                    <a:pt x="20305" y="8361"/>
                  </a:lnTo>
                  <a:lnTo>
                    <a:pt x="7690" y="21159"/>
                  </a:lnTo>
                  <a:lnTo>
                    <a:pt x="3007" y="32397"/>
                  </a:lnTo>
                  <a:lnTo>
                    <a:pt x="0" y="56858"/>
                  </a:lnTo>
                  <a:lnTo>
                    <a:pt x="6265" y="83381"/>
                  </a:lnTo>
                  <a:lnTo>
                    <a:pt x="11545" y="96034"/>
                  </a:lnTo>
                  <a:lnTo>
                    <a:pt x="24302" y="119025"/>
                  </a:lnTo>
                  <a:lnTo>
                    <a:pt x="30126" y="160477"/>
                  </a:lnTo>
                  <a:lnTo>
                    <a:pt x="39063" y="195787"/>
                  </a:lnTo>
                  <a:lnTo>
                    <a:pt x="37360" y="2217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143"/>
            <p:cNvSpPr/>
            <p:nvPr>
              <p:custDataLst>
                <p:tags r:id="rId155"/>
              </p:custDataLst>
            </p:nvPr>
          </p:nvSpPr>
          <p:spPr>
            <a:xfrm>
              <a:off x="7303382" y="866292"/>
              <a:ext cx="107069" cy="73509"/>
            </a:xfrm>
            <a:custGeom>
              <a:avLst/>
              <a:gdLst/>
              <a:ahLst/>
              <a:cxnLst/>
              <a:rect l="0" t="0" r="0" b="0"/>
              <a:pathLst>
                <a:path w="107069" h="735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2" y="514"/>
                  </a:lnTo>
                  <a:lnTo>
                    <a:pt x="0" y="1562"/>
                  </a:lnTo>
                  <a:lnTo>
                    <a:pt x="5154" y="4608"/>
                  </a:lnTo>
                  <a:lnTo>
                    <a:pt x="49389" y="32836"/>
                  </a:lnTo>
                  <a:lnTo>
                    <a:pt x="93439" y="64119"/>
                  </a:lnTo>
                  <a:lnTo>
                    <a:pt x="107068" y="73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144"/>
            <p:cNvSpPr/>
            <p:nvPr>
              <p:custDataLst>
                <p:tags r:id="rId156"/>
              </p:custDataLst>
            </p:nvPr>
          </p:nvSpPr>
          <p:spPr>
            <a:xfrm>
              <a:off x="7155236" y="844550"/>
              <a:ext cx="109165" cy="237529"/>
            </a:xfrm>
            <a:custGeom>
              <a:avLst/>
              <a:gdLst/>
              <a:ahLst/>
              <a:cxnLst/>
              <a:rect l="0" t="0" r="0" b="0"/>
              <a:pathLst>
                <a:path w="109165" h="237529">
                  <a:moveTo>
                    <a:pt x="83764" y="0"/>
                  </a:moveTo>
                  <a:lnTo>
                    <a:pt x="83764" y="0"/>
                  </a:lnTo>
                  <a:lnTo>
                    <a:pt x="66088" y="0"/>
                  </a:lnTo>
                  <a:lnTo>
                    <a:pt x="56152" y="7526"/>
                  </a:lnTo>
                  <a:lnTo>
                    <a:pt x="45386" y="20984"/>
                  </a:lnTo>
                  <a:lnTo>
                    <a:pt x="23214" y="65894"/>
                  </a:lnTo>
                  <a:lnTo>
                    <a:pt x="5850" y="113128"/>
                  </a:lnTo>
                  <a:lnTo>
                    <a:pt x="0" y="156521"/>
                  </a:lnTo>
                  <a:lnTo>
                    <a:pt x="4618" y="194308"/>
                  </a:lnTo>
                  <a:lnTo>
                    <a:pt x="11899" y="214770"/>
                  </a:lnTo>
                  <a:lnTo>
                    <a:pt x="22190" y="228568"/>
                  </a:lnTo>
                  <a:lnTo>
                    <a:pt x="39464" y="235641"/>
                  </a:lnTo>
                  <a:lnTo>
                    <a:pt x="49998" y="237528"/>
                  </a:lnTo>
                  <a:lnTo>
                    <a:pt x="72990" y="233979"/>
                  </a:lnTo>
                  <a:lnTo>
                    <a:pt x="109164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145"/>
            <p:cNvSpPr/>
            <p:nvPr>
              <p:custDataLst>
                <p:tags r:id="rId157"/>
              </p:custDataLst>
            </p:nvPr>
          </p:nvSpPr>
          <p:spPr>
            <a:xfrm>
              <a:off x="7029450" y="1149350"/>
              <a:ext cx="82551" cy="165101"/>
            </a:xfrm>
            <a:custGeom>
              <a:avLst/>
              <a:gdLst/>
              <a:ahLst/>
              <a:cxnLst/>
              <a:rect l="0" t="0" r="0" b="0"/>
              <a:pathLst>
                <a:path w="82551" h="1651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0340" y="3371"/>
                  </a:lnTo>
                  <a:lnTo>
                    <a:pt x="48704" y="35469"/>
                  </a:lnTo>
                  <a:lnTo>
                    <a:pt x="28356" y="81560"/>
                  </a:lnTo>
                  <a:lnTo>
                    <a:pt x="15066" y="12035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2" name="SMARTInkShape-1146"/>
          <p:cNvSpPr/>
          <p:nvPr>
            <p:custDataLst>
              <p:tags r:id="rId1"/>
            </p:custDataLst>
          </p:nvPr>
        </p:nvSpPr>
        <p:spPr>
          <a:xfrm>
            <a:off x="6718300" y="1435100"/>
            <a:ext cx="3746501" cy="1390651"/>
          </a:xfrm>
          <a:custGeom>
            <a:avLst/>
            <a:gdLst/>
            <a:ahLst/>
            <a:cxnLst/>
            <a:rect l="0" t="0" r="0" b="0"/>
            <a:pathLst>
              <a:path w="3746501" h="1390651">
                <a:moveTo>
                  <a:pt x="0" y="0"/>
                </a:moveTo>
                <a:lnTo>
                  <a:pt x="0" y="0"/>
                </a:lnTo>
                <a:lnTo>
                  <a:pt x="10844" y="705"/>
                </a:lnTo>
                <a:lnTo>
                  <a:pt x="54826" y="14747"/>
                </a:lnTo>
                <a:lnTo>
                  <a:pt x="93928" y="30037"/>
                </a:lnTo>
                <a:lnTo>
                  <a:pt x="131860" y="42453"/>
                </a:lnTo>
                <a:lnTo>
                  <a:pt x="174379" y="58440"/>
                </a:lnTo>
                <a:lnTo>
                  <a:pt x="218258" y="76582"/>
                </a:lnTo>
                <a:lnTo>
                  <a:pt x="255283" y="90951"/>
                </a:lnTo>
                <a:lnTo>
                  <a:pt x="298315" y="106745"/>
                </a:lnTo>
                <a:lnTo>
                  <a:pt x="345662" y="123172"/>
                </a:lnTo>
                <a:lnTo>
                  <a:pt x="370846" y="131503"/>
                </a:lnTo>
                <a:lnTo>
                  <a:pt x="396808" y="139880"/>
                </a:lnTo>
                <a:lnTo>
                  <a:pt x="423289" y="148287"/>
                </a:lnTo>
                <a:lnTo>
                  <a:pt x="451526" y="157419"/>
                </a:lnTo>
                <a:lnTo>
                  <a:pt x="480933" y="167035"/>
                </a:lnTo>
                <a:lnTo>
                  <a:pt x="511122" y="176973"/>
                </a:lnTo>
                <a:lnTo>
                  <a:pt x="542537" y="187832"/>
                </a:lnTo>
                <a:lnTo>
                  <a:pt x="574769" y="199305"/>
                </a:lnTo>
                <a:lnTo>
                  <a:pt x="607546" y="211186"/>
                </a:lnTo>
                <a:lnTo>
                  <a:pt x="642097" y="222635"/>
                </a:lnTo>
                <a:lnTo>
                  <a:pt x="677832" y="233796"/>
                </a:lnTo>
                <a:lnTo>
                  <a:pt x="714354" y="244764"/>
                </a:lnTo>
                <a:lnTo>
                  <a:pt x="752108" y="257015"/>
                </a:lnTo>
                <a:lnTo>
                  <a:pt x="790684" y="270121"/>
                </a:lnTo>
                <a:lnTo>
                  <a:pt x="829805" y="283797"/>
                </a:lnTo>
                <a:lnTo>
                  <a:pt x="870703" y="297854"/>
                </a:lnTo>
                <a:lnTo>
                  <a:pt x="912785" y="312164"/>
                </a:lnTo>
                <a:lnTo>
                  <a:pt x="955657" y="326642"/>
                </a:lnTo>
                <a:lnTo>
                  <a:pt x="998349" y="341234"/>
                </a:lnTo>
                <a:lnTo>
                  <a:pt x="1040922" y="355900"/>
                </a:lnTo>
                <a:lnTo>
                  <a:pt x="1083414" y="370617"/>
                </a:lnTo>
                <a:lnTo>
                  <a:pt x="1127970" y="386072"/>
                </a:lnTo>
                <a:lnTo>
                  <a:pt x="1173902" y="402020"/>
                </a:lnTo>
                <a:lnTo>
                  <a:pt x="1220752" y="418297"/>
                </a:lnTo>
                <a:lnTo>
                  <a:pt x="1268213" y="434792"/>
                </a:lnTo>
                <a:lnTo>
                  <a:pt x="1316080" y="451434"/>
                </a:lnTo>
                <a:lnTo>
                  <a:pt x="1364222" y="468173"/>
                </a:lnTo>
                <a:lnTo>
                  <a:pt x="1413952" y="484976"/>
                </a:lnTo>
                <a:lnTo>
                  <a:pt x="1464746" y="501823"/>
                </a:lnTo>
                <a:lnTo>
                  <a:pt x="1516247" y="518699"/>
                </a:lnTo>
                <a:lnTo>
                  <a:pt x="1569631" y="536299"/>
                </a:lnTo>
                <a:lnTo>
                  <a:pt x="1624271" y="554383"/>
                </a:lnTo>
                <a:lnTo>
                  <a:pt x="1679747" y="572788"/>
                </a:lnTo>
                <a:lnTo>
                  <a:pt x="1735074" y="591409"/>
                </a:lnTo>
                <a:lnTo>
                  <a:pt x="1790306" y="610173"/>
                </a:lnTo>
                <a:lnTo>
                  <a:pt x="1845470" y="629032"/>
                </a:lnTo>
                <a:lnTo>
                  <a:pt x="1900592" y="648660"/>
                </a:lnTo>
                <a:lnTo>
                  <a:pt x="1955683" y="668801"/>
                </a:lnTo>
                <a:lnTo>
                  <a:pt x="2010757" y="689284"/>
                </a:lnTo>
                <a:lnTo>
                  <a:pt x="2067227" y="710700"/>
                </a:lnTo>
                <a:lnTo>
                  <a:pt x="2124628" y="732739"/>
                </a:lnTo>
                <a:lnTo>
                  <a:pt x="2182654" y="755193"/>
                </a:lnTo>
                <a:lnTo>
                  <a:pt x="2241090" y="777217"/>
                </a:lnTo>
                <a:lnTo>
                  <a:pt x="2299806" y="798956"/>
                </a:lnTo>
                <a:lnTo>
                  <a:pt x="2358705" y="820504"/>
                </a:lnTo>
                <a:lnTo>
                  <a:pt x="2417018" y="842630"/>
                </a:lnTo>
                <a:lnTo>
                  <a:pt x="2474946" y="865143"/>
                </a:lnTo>
                <a:lnTo>
                  <a:pt x="2532614" y="887912"/>
                </a:lnTo>
                <a:lnTo>
                  <a:pt x="2591522" y="911558"/>
                </a:lnTo>
                <a:lnTo>
                  <a:pt x="2651251" y="935788"/>
                </a:lnTo>
                <a:lnTo>
                  <a:pt x="2711534" y="960409"/>
                </a:lnTo>
                <a:lnTo>
                  <a:pt x="2770774" y="984584"/>
                </a:lnTo>
                <a:lnTo>
                  <a:pt x="2829315" y="1008461"/>
                </a:lnTo>
                <a:lnTo>
                  <a:pt x="2887394" y="1032141"/>
                </a:lnTo>
                <a:lnTo>
                  <a:pt x="2943045" y="1055688"/>
                </a:lnTo>
                <a:lnTo>
                  <a:pt x="2997080" y="1079148"/>
                </a:lnTo>
                <a:lnTo>
                  <a:pt x="3050036" y="1102549"/>
                </a:lnTo>
                <a:lnTo>
                  <a:pt x="3102982" y="1125910"/>
                </a:lnTo>
                <a:lnTo>
                  <a:pt x="3155915" y="1149246"/>
                </a:lnTo>
                <a:lnTo>
                  <a:pt x="3208843" y="1172564"/>
                </a:lnTo>
                <a:lnTo>
                  <a:pt x="3259650" y="1194459"/>
                </a:lnTo>
                <a:lnTo>
                  <a:pt x="3309047" y="1215406"/>
                </a:lnTo>
                <a:lnTo>
                  <a:pt x="3357497" y="1235721"/>
                </a:lnTo>
                <a:lnTo>
                  <a:pt x="3403203" y="1254908"/>
                </a:lnTo>
                <a:lnTo>
                  <a:pt x="3447080" y="1273344"/>
                </a:lnTo>
                <a:lnTo>
                  <a:pt x="3489737" y="1291280"/>
                </a:lnTo>
                <a:lnTo>
                  <a:pt x="3529463" y="1307470"/>
                </a:lnTo>
                <a:lnTo>
                  <a:pt x="3567234" y="1322496"/>
                </a:lnTo>
                <a:lnTo>
                  <a:pt x="3603708" y="1336748"/>
                </a:lnTo>
                <a:lnTo>
                  <a:pt x="3635782" y="1349071"/>
                </a:lnTo>
                <a:lnTo>
                  <a:pt x="3664927" y="1360108"/>
                </a:lnTo>
                <a:lnTo>
                  <a:pt x="3710246" y="1377076"/>
                </a:lnTo>
                <a:lnTo>
                  <a:pt x="3746500" y="13906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7" name="SMARTInkShape-Group193"/>
          <p:cNvGrpSpPr/>
          <p:nvPr/>
        </p:nvGrpSpPr>
        <p:grpSpPr>
          <a:xfrm>
            <a:off x="10744200" y="2374900"/>
            <a:ext cx="1263651" cy="831851"/>
            <a:chOff x="10744200" y="2374900"/>
            <a:chExt cx="1263651" cy="831851"/>
          </a:xfrm>
        </p:grpSpPr>
        <p:sp>
          <p:nvSpPr>
            <p:cNvPr id="353" name="SMARTInkShape-1147"/>
            <p:cNvSpPr/>
            <p:nvPr>
              <p:custDataLst>
                <p:tags r:id="rId101"/>
              </p:custDataLst>
            </p:nvPr>
          </p:nvSpPr>
          <p:spPr>
            <a:xfrm>
              <a:off x="11569700" y="3028950"/>
              <a:ext cx="152401" cy="76201"/>
            </a:xfrm>
            <a:custGeom>
              <a:avLst/>
              <a:gdLst/>
              <a:ahLst/>
              <a:cxnLst/>
              <a:rect l="0" t="0" r="0" b="0"/>
              <a:pathLst>
                <a:path w="152401" h="76201">
                  <a:moveTo>
                    <a:pt x="0" y="76200"/>
                  </a:moveTo>
                  <a:lnTo>
                    <a:pt x="0" y="76200"/>
                  </a:lnTo>
                  <a:lnTo>
                    <a:pt x="37036" y="51714"/>
                  </a:lnTo>
                  <a:lnTo>
                    <a:pt x="70084" y="34273"/>
                  </a:lnTo>
                  <a:lnTo>
                    <a:pt x="110638" y="171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148"/>
            <p:cNvSpPr/>
            <p:nvPr>
              <p:custDataLst>
                <p:tags r:id="rId102"/>
              </p:custDataLst>
            </p:nvPr>
          </p:nvSpPr>
          <p:spPr>
            <a:xfrm>
              <a:off x="11550650" y="3007819"/>
              <a:ext cx="127001" cy="33832"/>
            </a:xfrm>
            <a:custGeom>
              <a:avLst/>
              <a:gdLst/>
              <a:ahLst/>
              <a:cxnLst/>
              <a:rect l="0" t="0" r="0" b="0"/>
              <a:pathLst>
                <a:path w="127001" h="33832">
                  <a:moveTo>
                    <a:pt x="0" y="33831"/>
                  </a:moveTo>
                  <a:lnTo>
                    <a:pt x="0" y="33831"/>
                  </a:lnTo>
                  <a:lnTo>
                    <a:pt x="7186" y="28056"/>
                  </a:lnTo>
                  <a:lnTo>
                    <a:pt x="44813" y="10066"/>
                  </a:lnTo>
                  <a:lnTo>
                    <a:pt x="88815" y="0"/>
                  </a:lnTo>
                  <a:lnTo>
                    <a:pt x="127000" y="20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149"/>
            <p:cNvSpPr/>
            <p:nvPr>
              <p:custDataLst>
                <p:tags r:id="rId103"/>
              </p:custDataLst>
            </p:nvPr>
          </p:nvSpPr>
          <p:spPr>
            <a:xfrm>
              <a:off x="10975510" y="3130550"/>
              <a:ext cx="136991" cy="57151"/>
            </a:xfrm>
            <a:custGeom>
              <a:avLst/>
              <a:gdLst/>
              <a:ahLst/>
              <a:cxnLst/>
              <a:rect l="0" t="0" r="0" b="0"/>
              <a:pathLst>
                <a:path w="136991" h="57151">
                  <a:moveTo>
                    <a:pt x="16340" y="57150"/>
                  </a:moveTo>
                  <a:lnTo>
                    <a:pt x="16340" y="57150"/>
                  </a:lnTo>
                  <a:lnTo>
                    <a:pt x="2856" y="57150"/>
                  </a:lnTo>
                  <a:lnTo>
                    <a:pt x="294" y="55739"/>
                  </a:lnTo>
                  <a:lnTo>
                    <a:pt x="0" y="53387"/>
                  </a:lnTo>
                  <a:lnTo>
                    <a:pt x="1213" y="50408"/>
                  </a:lnTo>
                  <a:lnTo>
                    <a:pt x="47244" y="33371"/>
                  </a:lnTo>
                  <a:lnTo>
                    <a:pt x="90987" y="17183"/>
                  </a:lnTo>
                  <a:lnTo>
                    <a:pt x="1369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150"/>
            <p:cNvSpPr/>
            <p:nvPr>
              <p:custDataLst>
                <p:tags r:id="rId104"/>
              </p:custDataLst>
            </p:nvPr>
          </p:nvSpPr>
          <p:spPr>
            <a:xfrm>
              <a:off x="10915650" y="3111500"/>
              <a:ext cx="260351" cy="95251"/>
            </a:xfrm>
            <a:custGeom>
              <a:avLst/>
              <a:gdLst/>
              <a:ahLst/>
              <a:cxnLst/>
              <a:rect l="0" t="0" r="0" b="0"/>
              <a:pathLst>
                <a:path w="260351" h="95251">
                  <a:moveTo>
                    <a:pt x="0" y="95250"/>
                  </a:moveTo>
                  <a:lnTo>
                    <a:pt x="0" y="95250"/>
                  </a:lnTo>
                  <a:lnTo>
                    <a:pt x="0" y="91879"/>
                  </a:lnTo>
                  <a:lnTo>
                    <a:pt x="6743" y="83041"/>
                  </a:lnTo>
                  <a:lnTo>
                    <a:pt x="49126" y="57273"/>
                  </a:lnTo>
                  <a:lnTo>
                    <a:pt x="84158" y="41447"/>
                  </a:lnTo>
                  <a:lnTo>
                    <a:pt x="128891" y="26888"/>
                  </a:lnTo>
                  <a:lnTo>
                    <a:pt x="153660" y="20041"/>
                  </a:lnTo>
                  <a:lnTo>
                    <a:pt x="198117" y="10554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151"/>
            <p:cNvSpPr/>
            <p:nvPr>
              <p:custDataLst>
                <p:tags r:id="rId105"/>
              </p:custDataLst>
            </p:nvPr>
          </p:nvSpPr>
          <p:spPr>
            <a:xfrm>
              <a:off x="11906250" y="2520950"/>
              <a:ext cx="101601" cy="196851"/>
            </a:xfrm>
            <a:custGeom>
              <a:avLst/>
              <a:gdLst/>
              <a:ahLst/>
              <a:cxnLst/>
              <a:rect l="0" t="0" r="0" b="0"/>
              <a:pathLst>
                <a:path w="101601" h="196851">
                  <a:moveTo>
                    <a:pt x="101600" y="0"/>
                  </a:moveTo>
                  <a:lnTo>
                    <a:pt x="101600" y="0"/>
                  </a:lnTo>
                  <a:lnTo>
                    <a:pt x="95824" y="7186"/>
                  </a:lnTo>
                  <a:lnTo>
                    <a:pt x="68693" y="50911"/>
                  </a:lnTo>
                  <a:lnTo>
                    <a:pt x="44221" y="96526"/>
                  </a:lnTo>
                  <a:lnTo>
                    <a:pt x="19004" y="14293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52"/>
            <p:cNvSpPr/>
            <p:nvPr>
              <p:custDataLst>
                <p:tags r:id="rId106"/>
              </p:custDataLst>
            </p:nvPr>
          </p:nvSpPr>
          <p:spPr>
            <a:xfrm>
              <a:off x="11849100" y="2568092"/>
              <a:ext cx="133351" cy="137009"/>
            </a:xfrm>
            <a:custGeom>
              <a:avLst/>
              <a:gdLst/>
              <a:ahLst/>
              <a:cxnLst/>
              <a:rect l="0" t="0" r="0" b="0"/>
              <a:pathLst>
                <a:path w="133351" h="137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42375" y="25986"/>
                  </a:lnTo>
                  <a:lnTo>
                    <a:pt x="83002" y="57222"/>
                  </a:lnTo>
                  <a:lnTo>
                    <a:pt x="117992" y="102138"/>
                  </a:lnTo>
                  <a:lnTo>
                    <a:pt x="128800" y="121502"/>
                  </a:lnTo>
                  <a:lnTo>
                    <a:pt x="133350" y="137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153"/>
            <p:cNvSpPr/>
            <p:nvPr>
              <p:custDataLst>
                <p:tags r:id="rId107"/>
              </p:custDataLst>
            </p:nvPr>
          </p:nvSpPr>
          <p:spPr>
            <a:xfrm>
              <a:off x="11531969" y="2374900"/>
              <a:ext cx="120282" cy="95251"/>
            </a:xfrm>
            <a:custGeom>
              <a:avLst/>
              <a:gdLst/>
              <a:ahLst/>
              <a:cxnLst/>
              <a:rect l="0" t="0" r="0" b="0"/>
              <a:pathLst>
                <a:path w="120282" h="95251">
                  <a:moveTo>
                    <a:pt x="25031" y="0"/>
                  </a:moveTo>
                  <a:lnTo>
                    <a:pt x="25031" y="0"/>
                  </a:lnTo>
                  <a:lnTo>
                    <a:pt x="21661" y="3371"/>
                  </a:lnTo>
                  <a:lnTo>
                    <a:pt x="12166" y="28561"/>
                  </a:lnTo>
                  <a:lnTo>
                    <a:pt x="875" y="74738"/>
                  </a:lnTo>
                  <a:lnTo>
                    <a:pt x="0" y="80236"/>
                  </a:lnTo>
                  <a:lnTo>
                    <a:pt x="21300" y="36957"/>
                  </a:lnTo>
                  <a:lnTo>
                    <a:pt x="36626" y="18006"/>
                  </a:lnTo>
                  <a:lnTo>
                    <a:pt x="41225" y="14120"/>
                  </a:lnTo>
                  <a:lnTo>
                    <a:pt x="51985" y="9804"/>
                  </a:lnTo>
                  <a:lnTo>
                    <a:pt x="57817" y="8652"/>
                  </a:lnTo>
                  <a:lnTo>
                    <a:pt x="63115" y="10707"/>
                  </a:lnTo>
                  <a:lnTo>
                    <a:pt x="72766" y="20516"/>
                  </a:lnTo>
                  <a:lnTo>
                    <a:pt x="101662" y="64808"/>
                  </a:lnTo>
                  <a:lnTo>
                    <a:pt x="120281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154"/>
            <p:cNvSpPr/>
            <p:nvPr>
              <p:custDataLst>
                <p:tags r:id="rId108"/>
              </p:custDataLst>
            </p:nvPr>
          </p:nvSpPr>
          <p:spPr>
            <a:xfrm>
              <a:off x="11475333" y="2534503"/>
              <a:ext cx="115567" cy="400192"/>
            </a:xfrm>
            <a:custGeom>
              <a:avLst/>
              <a:gdLst/>
              <a:ahLst/>
              <a:cxnLst/>
              <a:rect l="0" t="0" r="0" b="0"/>
              <a:pathLst>
                <a:path w="115567" h="400192">
                  <a:moveTo>
                    <a:pt x="5467" y="164247"/>
                  </a:moveTo>
                  <a:lnTo>
                    <a:pt x="5467" y="164247"/>
                  </a:lnTo>
                  <a:lnTo>
                    <a:pt x="0" y="211810"/>
                  </a:lnTo>
                  <a:lnTo>
                    <a:pt x="2749" y="257832"/>
                  </a:lnTo>
                  <a:lnTo>
                    <a:pt x="6141" y="291448"/>
                  </a:lnTo>
                  <a:lnTo>
                    <a:pt x="9999" y="324497"/>
                  </a:lnTo>
                  <a:lnTo>
                    <a:pt x="15433" y="368048"/>
                  </a:lnTo>
                  <a:lnTo>
                    <a:pt x="17805" y="400191"/>
                  </a:lnTo>
                  <a:lnTo>
                    <a:pt x="17926" y="399860"/>
                  </a:lnTo>
                  <a:lnTo>
                    <a:pt x="18135" y="365078"/>
                  </a:lnTo>
                  <a:lnTo>
                    <a:pt x="18152" y="333468"/>
                  </a:lnTo>
                  <a:lnTo>
                    <a:pt x="18161" y="292373"/>
                  </a:lnTo>
                  <a:lnTo>
                    <a:pt x="18163" y="266598"/>
                  </a:lnTo>
                  <a:lnTo>
                    <a:pt x="18163" y="238831"/>
                  </a:lnTo>
                  <a:lnTo>
                    <a:pt x="18871" y="208325"/>
                  </a:lnTo>
                  <a:lnTo>
                    <a:pt x="20047" y="175993"/>
                  </a:lnTo>
                  <a:lnTo>
                    <a:pt x="21537" y="142445"/>
                  </a:lnTo>
                  <a:lnTo>
                    <a:pt x="24647" y="113729"/>
                  </a:lnTo>
                  <a:lnTo>
                    <a:pt x="28837" y="88235"/>
                  </a:lnTo>
                  <a:lnTo>
                    <a:pt x="37723" y="46503"/>
                  </a:lnTo>
                  <a:lnTo>
                    <a:pt x="47402" y="9964"/>
                  </a:lnTo>
                  <a:lnTo>
                    <a:pt x="54914" y="427"/>
                  </a:lnTo>
                  <a:lnTo>
                    <a:pt x="58187" y="0"/>
                  </a:lnTo>
                  <a:lnTo>
                    <a:pt x="61074" y="1832"/>
                  </a:lnTo>
                  <a:lnTo>
                    <a:pt x="63705" y="5170"/>
                  </a:lnTo>
                  <a:lnTo>
                    <a:pt x="67928" y="45309"/>
                  </a:lnTo>
                  <a:lnTo>
                    <a:pt x="66880" y="92854"/>
                  </a:lnTo>
                  <a:lnTo>
                    <a:pt x="63458" y="122941"/>
                  </a:lnTo>
                  <a:lnTo>
                    <a:pt x="63884" y="126127"/>
                  </a:lnTo>
                  <a:lnTo>
                    <a:pt x="64872" y="128250"/>
                  </a:lnTo>
                  <a:lnTo>
                    <a:pt x="66236" y="129666"/>
                  </a:lnTo>
                  <a:lnTo>
                    <a:pt x="68558" y="129198"/>
                  </a:lnTo>
                  <a:lnTo>
                    <a:pt x="86402" y="117943"/>
                  </a:lnTo>
                  <a:lnTo>
                    <a:pt x="89764" y="117150"/>
                  </a:lnTo>
                  <a:lnTo>
                    <a:pt x="92709" y="117327"/>
                  </a:lnTo>
                  <a:lnTo>
                    <a:pt x="95380" y="118150"/>
                  </a:lnTo>
                  <a:lnTo>
                    <a:pt x="105876" y="126051"/>
                  </a:lnTo>
                  <a:lnTo>
                    <a:pt x="114554" y="137329"/>
                  </a:lnTo>
                  <a:lnTo>
                    <a:pt x="115566" y="151107"/>
                  </a:lnTo>
                  <a:lnTo>
                    <a:pt x="110289" y="176817"/>
                  </a:lnTo>
                  <a:lnTo>
                    <a:pt x="95497" y="213488"/>
                  </a:lnTo>
                  <a:lnTo>
                    <a:pt x="85696" y="223997"/>
                  </a:lnTo>
                  <a:lnTo>
                    <a:pt x="76167" y="229608"/>
                  </a:lnTo>
                  <a:lnTo>
                    <a:pt x="71651" y="231104"/>
                  </a:lnTo>
                  <a:lnTo>
                    <a:pt x="68641" y="230691"/>
                  </a:lnTo>
                  <a:lnTo>
                    <a:pt x="66632" y="229004"/>
                  </a:lnTo>
                  <a:lnTo>
                    <a:pt x="62617" y="2213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155"/>
            <p:cNvSpPr/>
            <p:nvPr>
              <p:custDataLst>
                <p:tags r:id="rId109"/>
              </p:custDataLst>
            </p:nvPr>
          </p:nvSpPr>
          <p:spPr>
            <a:xfrm>
              <a:off x="11296650" y="2679700"/>
              <a:ext cx="38101" cy="158751"/>
            </a:xfrm>
            <a:custGeom>
              <a:avLst/>
              <a:gdLst/>
              <a:ahLst/>
              <a:cxnLst/>
              <a:rect l="0" t="0" r="0" b="0"/>
              <a:pathLst>
                <a:path w="38101" h="158751">
                  <a:moveTo>
                    <a:pt x="0" y="0"/>
                  </a:moveTo>
                  <a:lnTo>
                    <a:pt x="0" y="0"/>
                  </a:lnTo>
                  <a:lnTo>
                    <a:pt x="1412" y="39388"/>
                  </a:lnTo>
                  <a:lnTo>
                    <a:pt x="13814" y="85940"/>
                  </a:lnTo>
                  <a:lnTo>
                    <a:pt x="25731" y="124242"/>
                  </a:lnTo>
                  <a:lnTo>
                    <a:pt x="381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156"/>
            <p:cNvSpPr/>
            <p:nvPr>
              <p:custDataLst>
                <p:tags r:id="rId110"/>
              </p:custDataLst>
            </p:nvPr>
          </p:nvSpPr>
          <p:spPr>
            <a:xfrm>
              <a:off x="11677650" y="2692400"/>
              <a:ext cx="5469" cy="88901"/>
            </a:xfrm>
            <a:custGeom>
              <a:avLst/>
              <a:gdLst/>
              <a:ahLst/>
              <a:cxnLst/>
              <a:rect l="0" t="0" r="0" b="0"/>
              <a:pathLst>
                <a:path w="5469" h="889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8" y="32603"/>
                  </a:lnTo>
                  <a:lnTo>
                    <a:pt x="4352" y="6863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157"/>
            <p:cNvSpPr/>
            <p:nvPr>
              <p:custDataLst>
                <p:tags r:id="rId111"/>
              </p:custDataLst>
            </p:nvPr>
          </p:nvSpPr>
          <p:spPr>
            <a:xfrm>
              <a:off x="11214100" y="27432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44457" y="13981"/>
                  </a:lnTo>
                  <a:lnTo>
                    <a:pt x="81531" y="8925"/>
                  </a:lnTo>
                  <a:lnTo>
                    <a:pt x="126380" y="497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158"/>
            <p:cNvSpPr/>
            <p:nvPr>
              <p:custDataLst>
                <p:tags r:id="rId112"/>
              </p:custDataLst>
            </p:nvPr>
          </p:nvSpPr>
          <p:spPr>
            <a:xfrm>
              <a:off x="10782977" y="2455508"/>
              <a:ext cx="139024" cy="103543"/>
            </a:xfrm>
            <a:custGeom>
              <a:avLst/>
              <a:gdLst/>
              <a:ahLst/>
              <a:cxnLst/>
              <a:rect l="0" t="0" r="0" b="0"/>
              <a:pathLst>
                <a:path w="139024" h="103543">
                  <a:moveTo>
                    <a:pt x="24723" y="59092"/>
                  </a:moveTo>
                  <a:lnTo>
                    <a:pt x="24723" y="59092"/>
                  </a:lnTo>
                  <a:lnTo>
                    <a:pt x="0" y="95554"/>
                  </a:lnTo>
                  <a:lnTo>
                    <a:pt x="13228" y="72491"/>
                  </a:lnTo>
                  <a:lnTo>
                    <a:pt x="35935" y="34692"/>
                  </a:lnTo>
                  <a:lnTo>
                    <a:pt x="61118" y="5511"/>
                  </a:lnTo>
                  <a:lnTo>
                    <a:pt x="68650" y="0"/>
                  </a:lnTo>
                  <a:lnTo>
                    <a:pt x="73056" y="648"/>
                  </a:lnTo>
                  <a:lnTo>
                    <a:pt x="83599" y="7011"/>
                  </a:lnTo>
                  <a:lnTo>
                    <a:pt x="98062" y="29236"/>
                  </a:lnTo>
                  <a:lnTo>
                    <a:pt x="121757" y="76789"/>
                  </a:lnTo>
                  <a:lnTo>
                    <a:pt x="139023" y="103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159"/>
            <p:cNvSpPr/>
            <p:nvPr>
              <p:custDataLst>
                <p:tags r:id="rId113"/>
              </p:custDataLst>
            </p:nvPr>
          </p:nvSpPr>
          <p:spPr>
            <a:xfrm>
              <a:off x="10744200" y="2651358"/>
              <a:ext cx="189978" cy="445423"/>
            </a:xfrm>
            <a:custGeom>
              <a:avLst/>
              <a:gdLst/>
              <a:ahLst/>
              <a:cxnLst/>
              <a:rect l="0" t="0" r="0" b="0"/>
              <a:pathLst>
                <a:path w="189978" h="445423">
                  <a:moveTo>
                    <a:pt x="0" y="187092"/>
                  </a:moveTo>
                  <a:lnTo>
                    <a:pt x="0" y="187092"/>
                  </a:lnTo>
                  <a:lnTo>
                    <a:pt x="0" y="181625"/>
                  </a:lnTo>
                  <a:lnTo>
                    <a:pt x="3370" y="184374"/>
                  </a:lnTo>
                  <a:lnTo>
                    <a:pt x="18297" y="228949"/>
                  </a:lnTo>
                  <a:lnTo>
                    <a:pt x="30036" y="274518"/>
                  </a:lnTo>
                  <a:lnTo>
                    <a:pt x="36399" y="309909"/>
                  </a:lnTo>
                  <a:lnTo>
                    <a:pt x="41577" y="346100"/>
                  </a:lnTo>
                  <a:lnTo>
                    <a:pt x="46232" y="380999"/>
                  </a:lnTo>
                  <a:lnTo>
                    <a:pt x="52816" y="422268"/>
                  </a:lnTo>
                  <a:lnTo>
                    <a:pt x="56294" y="445422"/>
                  </a:lnTo>
                  <a:lnTo>
                    <a:pt x="56577" y="445390"/>
                  </a:lnTo>
                  <a:lnTo>
                    <a:pt x="56769" y="443957"/>
                  </a:lnTo>
                  <a:lnTo>
                    <a:pt x="52005" y="409124"/>
                  </a:lnTo>
                  <a:lnTo>
                    <a:pt x="48278" y="378200"/>
                  </a:lnTo>
                  <a:lnTo>
                    <a:pt x="42388" y="333883"/>
                  </a:lnTo>
                  <a:lnTo>
                    <a:pt x="38842" y="308236"/>
                  </a:lnTo>
                  <a:lnTo>
                    <a:pt x="35772" y="279849"/>
                  </a:lnTo>
                  <a:lnTo>
                    <a:pt x="33019" y="249636"/>
                  </a:lnTo>
                  <a:lnTo>
                    <a:pt x="30481" y="218204"/>
                  </a:lnTo>
                  <a:lnTo>
                    <a:pt x="29490" y="186667"/>
                  </a:lnTo>
                  <a:lnTo>
                    <a:pt x="29539" y="155059"/>
                  </a:lnTo>
                  <a:lnTo>
                    <a:pt x="30276" y="123403"/>
                  </a:lnTo>
                  <a:lnTo>
                    <a:pt x="32884" y="96655"/>
                  </a:lnTo>
                  <a:lnTo>
                    <a:pt x="41426" y="51883"/>
                  </a:lnTo>
                  <a:lnTo>
                    <a:pt x="54765" y="11799"/>
                  </a:lnTo>
                  <a:lnTo>
                    <a:pt x="59792" y="5319"/>
                  </a:lnTo>
                  <a:lnTo>
                    <a:pt x="65261" y="1704"/>
                  </a:lnTo>
                  <a:lnTo>
                    <a:pt x="71024" y="0"/>
                  </a:lnTo>
                  <a:lnTo>
                    <a:pt x="76984" y="2392"/>
                  </a:lnTo>
                  <a:lnTo>
                    <a:pt x="89250" y="14457"/>
                  </a:lnTo>
                  <a:lnTo>
                    <a:pt x="101311" y="44454"/>
                  </a:lnTo>
                  <a:lnTo>
                    <a:pt x="105932" y="91810"/>
                  </a:lnTo>
                  <a:lnTo>
                    <a:pt x="101784" y="122955"/>
                  </a:lnTo>
                  <a:lnTo>
                    <a:pt x="90218" y="150179"/>
                  </a:lnTo>
                  <a:lnTo>
                    <a:pt x="89778" y="150489"/>
                  </a:lnTo>
                  <a:lnTo>
                    <a:pt x="89485" y="149990"/>
                  </a:lnTo>
                  <a:lnTo>
                    <a:pt x="118837" y="149079"/>
                  </a:lnTo>
                  <a:lnTo>
                    <a:pt x="145905" y="155760"/>
                  </a:lnTo>
                  <a:lnTo>
                    <a:pt x="172896" y="170047"/>
                  </a:lnTo>
                  <a:lnTo>
                    <a:pt x="184559" y="181633"/>
                  </a:lnTo>
                  <a:lnTo>
                    <a:pt x="188656" y="187686"/>
                  </a:lnTo>
                  <a:lnTo>
                    <a:pt x="189977" y="195249"/>
                  </a:lnTo>
                  <a:lnTo>
                    <a:pt x="187681" y="213060"/>
                  </a:lnTo>
                  <a:lnTo>
                    <a:pt x="180075" y="228972"/>
                  </a:lnTo>
                  <a:lnTo>
                    <a:pt x="163893" y="247949"/>
                  </a:lnTo>
                  <a:lnTo>
                    <a:pt x="151864" y="256473"/>
                  </a:lnTo>
                  <a:lnTo>
                    <a:pt x="139461" y="260261"/>
                  </a:lnTo>
                  <a:lnTo>
                    <a:pt x="134600" y="259860"/>
                  </a:lnTo>
                  <a:lnTo>
                    <a:pt x="130656" y="258182"/>
                  </a:lnTo>
                  <a:lnTo>
                    <a:pt x="120650" y="250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160"/>
            <p:cNvSpPr/>
            <p:nvPr>
              <p:custDataLst>
                <p:tags r:id="rId114"/>
              </p:custDataLst>
            </p:nvPr>
          </p:nvSpPr>
          <p:spPr>
            <a:xfrm>
              <a:off x="10991753" y="2819400"/>
              <a:ext cx="64290" cy="58402"/>
            </a:xfrm>
            <a:custGeom>
              <a:avLst/>
              <a:gdLst/>
              <a:ahLst/>
              <a:cxnLst/>
              <a:rect l="0" t="0" r="0" b="0"/>
              <a:pathLst>
                <a:path w="64290" h="58402">
                  <a:moveTo>
                    <a:pt x="57247" y="0"/>
                  </a:moveTo>
                  <a:lnTo>
                    <a:pt x="57247" y="0"/>
                  </a:lnTo>
                  <a:lnTo>
                    <a:pt x="44694" y="1881"/>
                  </a:lnTo>
                  <a:lnTo>
                    <a:pt x="25543" y="8789"/>
                  </a:lnTo>
                  <a:lnTo>
                    <a:pt x="13523" y="16606"/>
                  </a:lnTo>
                  <a:lnTo>
                    <a:pt x="3477" y="27136"/>
                  </a:lnTo>
                  <a:lnTo>
                    <a:pt x="938" y="32907"/>
                  </a:lnTo>
                  <a:lnTo>
                    <a:pt x="0" y="44964"/>
                  </a:lnTo>
                  <a:lnTo>
                    <a:pt x="1443" y="49732"/>
                  </a:lnTo>
                  <a:lnTo>
                    <a:pt x="6811" y="56910"/>
                  </a:lnTo>
                  <a:lnTo>
                    <a:pt x="11629" y="58401"/>
                  </a:lnTo>
                  <a:lnTo>
                    <a:pt x="24507" y="58176"/>
                  </a:lnTo>
                  <a:lnTo>
                    <a:pt x="47625" y="50712"/>
                  </a:lnTo>
                  <a:lnTo>
                    <a:pt x="58379" y="43470"/>
                  </a:lnTo>
                  <a:lnTo>
                    <a:pt x="62235" y="39563"/>
                  </a:lnTo>
                  <a:lnTo>
                    <a:pt x="64100" y="34842"/>
                  </a:lnTo>
                  <a:lnTo>
                    <a:pt x="64289" y="23952"/>
                  </a:lnTo>
                  <a:lnTo>
                    <a:pt x="61944" y="19496"/>
                  </a:lnTo>
                  <a:lnTo>
                    <a:pt x="44547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194"/>
          <p:cNvGrpSpPr/>
          <p:nvPr/>
        </p:nvGrpSpPr>
        <p:grpSpPr>
          <a:xfrm>
            <a:off x="7061200" y="1250058"/>
            <a:ext cx="438151" cy="299343"/>
            <a:chOff x="7061200" y="1250058"/>
            <a:chExt cx="438151" cy="299343"/>
          </a:xfrm>
        </p:grpSpPr>
        <p:sp>
          <p:nvSpPr>
            <p:cNvPr id="368" name="SMARTInkShape-1161"/>
            <p:cNvSpPr/>
            <p:nvPr>
              <p:custDataLst>
                <p:tags r:id="rId98"/>
              </p:custDataLst>
            </p:nvPr>
          </p:nvSpPr>
          <p:spPr>
            <a:xfrm>
              <a:off x="7489341" y="1435100"/>
              <a:ext cx="10010" cy="101601"/>
            </a:xfrm>
            <a:custGeom>
              <a:avLst/>
              <a:gdLst/>
              <a:ahLst/>
              <a:cxnLst/>
              <a:rect l="0" t="0" r="0" b="0"/>
              <a:pathLst>
                <a:path w="10010" h="1016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1777" y="6907"/>
                  </a:lnTo>
                  <a:lnTo>
                    <a:pt x="288" y="8838"/>
                  </a:lnTo>
                  <a:lnTo>
                    <a:pt x="0" y="11537"/>
                  </a:lnTo>
                  <a:lnTo>
                    <a:pt x="3475" y="54662"/>
                  </a:lnTo>
                  <a:lnTo>
                    <a:pt x="5515" y="86691"/>
                  </a:lnTo>
                  <a:lnTo>
                    <a:pt x="1000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162"/>
            <p:cNvSpPr/>
            <p:nvPr>
              <p:custDataLst>
                <p:tags r:id="rId99"/>
              </p:custDataLst>
            </p:nvPr>
          </p:nvSpPr>
          <p:spPr>
            <a:xfrm>
              <a:off x="7061200" y="1250058"/>
              <a:ext cx="31751" cy="299343"/>
            </a:xfrm>
            <a:custGeom>
              <a:avLst/>
              <a:gdLst/>
              <a:ahLst/>
              <a:cxnLst/>
              <a:rect l="0" t="0" r="0" b="0"/>
              <a:pathLst>
                <a:path w="31751" h="299343">
                  <a:moveTo>
                    <a:pt x="0" y="7242"/>
                  </a:moveTo>
                  <a:lnTo>
                    <a:pt x="0" y="7242"/>
                  </a:lnTo>
                  <a:lnTo>
                    <a:pt x="5467" y="7242"/>
                  </a:lnTo>
                  <a:lnTo>
                    <a:pt x="5762" y="7948"/>
                  </a:lnTo>
                  <a:lnTo>
                    <a:pt x="6088" y="10613"/>
                  </a:lnTo>
                  <a:lnTo>
                    <a:pt x="8115" y="14149"/>
                  </a:lnTo>
                  <a:lnTo>
                    <a:pt x="9643" y="16080"/>
                  </a:lnTo>
                  <a:lnTo>
                    <a:pt x="9459" y="23870"/>
                  </a:lnTo>
                  <a:lnTo>
                    <a:pt x="8437" y="34388"/>
                  </a:lnTo>
                  <a:lnTo>
                    <a:pt x="11526" y="81740"/>
                  </a:lnTo>
                  <a:lnTo>
                    <a:pt x="8196" y="117275"/>
                  </a:lnTo>
                  <a:lnTo>
                    <a:pt x="6192" y="158064"/>
                  </a:lnTo>
                  <a:lnTo>
                    <a:pt x="2148" y="197274"/>
                  </a:lnTo>
                  <a:lnTo>
                    <a:pt x="424" y="242805"/>
                  </a:lnTo>
                  <a:lnTo>
                    <a:pt x="25" y="271608"/>
                  </a:lnTo>
                  <a:lnTo>
                    <a:pt x="722" y="270975"/>
                  </a:lnTo>
                  <a:lnTo>
                    <a:pt x="3378" y="266509"/>
                  </a:lnTo>
                  <a:lnTo>
                    <a:pt x="5959" y="241213"/>
                  </a:lnTo>
                  <a:lnTo>
                    <a:pt x="5592" y="200174"/>
                  </a:lnTo>
                  <a:lnTo>
                    <a:pt x="3194" y="153642"/>
                  </a:lnTo>
                  <a:lnTo>
                    <a:pt x="3533" y="107064"/>
                  </a:lnTo>
                  <a:lnTo>
                    <a:pt x="1047" y="61278"/>
                  </a:lnTo>
                  <a:lnTo>
                    <a:pt x="206" y="17994"/>
                  </a:lnTo>
                  <a:lnTo>
                    <a:pt x="1974" y="6611"/>
                  </a:lnTo>
                  <a:lnTo>
                    <a:pt x="4405" y="612"/>
                  </a:lnTo>
                  <a:lnTo>
                    <a:pt x="5053" y="0"/>
                  </a:lnTo>
                  <a:lnTo>
                    <a:pt x="5486" y="297"/>
                  </a:lnTo>
                  <a:lnTo>
                    <a:pt x="15112" y="30726"/>
                  </a:lnTo>
                  <a:lnTo>
                    <a:pt x="18531" y="74810"/>
                  </a:lnTo>
                  <a:lnTo>
                    <a:pt x="18896" y="111929"/>
                  </a:lnTo>
                  <a:lnTo>
                    <a:pt x="19004" y="154207"/>
                  </a:lnTo>
                  <a:lnTo>
                    <a:pt x="19036" y="194250"/>
                  </a:lnTo>
                  <a:lnTo>
                    <a:pt x="19047" y="236015"/>
                  </a:lnTo>
                  <a:lnTo>
                    <a:pt x="13582" y="279750"/>
                  </a:lnTo>
                  <a:lnTo>
                    <a:pt x="13994" y="284164"/>
                  </a:lnTo>
                  <a:lnTo>
                    <a:pt x="14973" y="287107"/>
                  </a:lnTo>
                  <a:lnTo>
                    <a:pt x="17238" y="291082"/>
                  </a:lnTo>
                  <a:lnTo>
                    <a:pt x="18245" y="295200"/>
                  </a:lnTo>
                  <a:lnTo>
                    <a:pt x="19219" y="296581"/>
                  </a:lnTo>
                  <a:lnTo>
                    <a:pt x="20574" y="297501"/>
                  </a:lnTo>
                  <a:lnTo>
                    <a:pt x="25851" y="298797"/>
                  </a:lnTo>
                  <a:lnTo>
                    <a:pt x="31750" y="299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163"/>
            <p:cNvSpPr/>
            <p:nvPr>
              <p:custDataLst>
                <p:tags r:id="rId100"/>
              </p:custDataLst>
            </p:nvPr>
          </p:nvSpPr>
          <p:spPr>
            <a:xfrm>
              <a:off x="7326240" y="1309322"/>
              <a:ext cx="109611" cy="180877"/>
            </a:xfrm>
            <a:custGeom>
              <a:avLst/>
              <a:gdLst/>
              <a:ahLst/>
              <a:cxnLst/>
              <a:rect l="0" t="0" r="0" b="0"/>
              <a:pathLst>
                <a:path w="109611" h="180877">
                  <a:moveTo>
                    <a:pt x="103260" y="17828"/>
                  </a:moveTo>
                  <a:lnTo>
                    <a:pt x="103260" y="17828"/>
                  </a:lnTo>
                  <a:lnTo>
                    <a:pt x="106630" y="14457"/>
                  </a:lnTo>
                  <a:lnTo>
                    <a:pt x="106917" y="12758"/>
                  </a:lnTo>
                  <a:lnTo>
                    <a:pt x="106404" y="10920"/>
                  </a:lnTo>
                  <a:lnTo>
                    <a:pt x="104658" y="6997"/>
                  </a:lnTo>
                  <a:lnTo>
                    <a:pt x="103882" y="2901"/>
                  </a:lnTo>
                  <a:lnTo>
                    <a:pt x="102969" y="1527"/>
                  </a:lnTo>
                  <a:lnTo>
                    <a:pt x="101655" y="610"/>
                  </a:lnTo>
                  <a:lnTo>
                    <a:pt x="100074" y="0"/>
                  </a:lnTo>
                  <a:lnTo>
                    <a:pt x="80992" y="5882"/>
                  </a:lnTo>
                  <a:lnTo>
                    <a:pt x="56367" y="19933"/>
                  </a:lnTo>
                  <a:lnTo>
                    <a:pt x="23105" y="54881"/>
                  </a:lnTo>
                  <a:lnTo>
                    <a:pt x="14718" y="68163"/>
                  </a:lnTo>
                  <a:lnTo>
                    <a:pt x="9336" y="92055"/>
                  </a:lnTo>
                  <a:lnTo>
                    <a:pt x="8893" y="96946"/>
                  </a:lnTo>
                  <a:lnTo>
                    <a:pt x="10715" y="100912"/>
                  </a:lnTo>
                  <a:lnTo>
                    <a:pt x="18384" y="107201"/>
                  </a:lnTo>
                  <a:lnTo>
                    <a:pt x="37973" y="111337"/>
                  </a:lnTo>
                  <a:lnTo>
                    <a:pt x="51538" y="112562"/>
                  </a:lnTo>
                  <a:lnTo>
                    <a:pt x="53962" y="113440"/>
                  </a:lnTo>
                  <a:lnTo>
                    <a:pt x="55578" y="114730"/>
                  </a:lnTo>
                  <a:lnTo>
                    <a:pt x="56656" y="116296"/>
                  </a:lnTo>
                  <a:lnTo>
                    <a:pt x="55963" y="118046"/>
                  </a:lnTo>
                  <a:lnTo>
                    <a:pt x="11485" y="157314"/>
                  </a:lnTo>
                  <a:lnTo>
                    <a:pt x="229" y="171048"/>
                  </a:lnTo>
                  <a:lnTo>
                    <a:pt x="0" y="173597"/>
                  </a:lnTo>
                  <a:lnTo>
                    <a:pt x="1259" y="176002"/>
                  </a:lnTo>
                  <a:lnTo>
                    <a:pt x="3509" y="178311"/>
                  </a:lnTo>
                  <a:lnTo>
                    <a:pt x="13535" y="180876"/>
                  </a:lnTo>
                  <a:lnTo>
                    <a:pt x="36928" y="180439"/>
                  </a:lnTo>
                  <a:lnTo>
                    <a:pt x="81015" y="172017"/>
                  </a:lnTo>
                  <a:lnTo>
                    <a:pt x="109610" y="163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195"/>
          <p:cNvGrpSpPr/>
          <p:nvPr/>
        </p:nvGrpSpPr>
        <p:grpSpPr>
          <a:xfrm>
            <a:off x="7810721" y="1791583"/>
            <a:ext cx="482380" cy="510599"/>
            <a:chOff x="7810721" y="1791583"/>
            <a:chExt cx="482380" cy="510599"/>
          </a:xfrm>
        </p:grpSpPr>
        <p:sp>
          <p:nvSpPr>
            <p:cNvPr id="372" name="SMARTInkShape-1164"/>
            <p:cNvSpPr/>
            <p:nvPr>
              <p:custDataLst>
                <p:tags r:id="rId95"/>
              </p:custDataLst>
            </p:nvPr>
          </p:nvSpPr>
          <p:spPr>
            <a:xfrm>
              <a:off x="8195893" y="2197983"/>
              <a:ext cx="97208" cy="80901"/>
            </a:xfrm>
            <a:custGeom>
              <a:avLst/>
              <a:gdLst/>
              <a:ahLst/>
              <a:cxnLst/>
              <a:rect l="0" t="0" r="0" b="0"/>
              <a:pathLst>
                <a:path w="97208" h="80901">
                  <a:moveTo>
                    <a:pt x="1957" y="5467"/>
                  </a:moveTo>
                  <a:lnTo>
                    <a:pt x="1957" y="5467"/>
                  </a:lnTo>
                  <a:lnTo>
                    <a:pt x="8699" y="5467"/>
                  </a:lnTo>
                  <a:lnTo>
                    <a:pt x="13890" y="3586"/>
                  </a:lnTo>
                  <a:lnTo>
                    <a:pt x="16262" y="2096"/>
                  </a:lnTo>
                  <a:lnTo>
                    <a:pt x="26342" y="0"/>
                  </a:lnTo>
                  <a:lnTo>
                    <a:pt x="32315" y="1391"/>
                  </a:lnTo>
                  <a:lnTo>
                    <a:pt x="34896" y="2750"/>
                  </a:lnTo>
                  <a:lnTo>
                    <a:pt x="39644" y="9904"/>
                  </a:lnTo>
                  <a:lnTo>
                    <a:pt x="41899" y="14775"/>
                  </a:lnTo>
                  <a:lnTo>
                    <a:pt x="41990" y="19433"/>
                  </a:lnTo>
                  <a:lnTo>
                    <a:pt x="38328" y="28372"/>
                  </a:lnTo>
                  <a:lnTo>
                    <a:pt x="1255" y="72929"/>
                  </a:lnTo>
                  <a:lnTo>
                    <a:pt x="79" y="75842"/>
                  </a:lnTo>
                  <a:lnTo>
                    <a:pt x="0" y="77783"/>
                  </a:lnTo>
                  <a:lnTo>
                    <a:pt x="652" y="79078"/>
                  </a:lnTo>
                  <a:lnTo>
                    <a:pt x="1793" y="79941"/>
                  </a:lnTo>
                  <a:lnTo>
                    <a:pt x="4941" y="80900"/>
                  </a:lnTo>
                  <a:lnTo>
                    <a:pt x="42403" y="72777"/>
                  </a:lnTo>
                  <a:lnTo>
                    <a:pt x="97207" y="56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165"/>
            <p:cNvSpPr/>
            <p:nvPr>
              <p:custDataLst>
                <p:tags r:id="rId96"/>
              </p:custDataLst>
            </p:nvPr>
          </p:nvSpPr>
          <p:spPr>
            <a:xfrm>
              <a:off x="8030664" y="2076718"/>
              <a:ext cx="110037" cy="164227"/>
            </a:xfrm>
            <a:custGeom>
              <a:avLst/>
              <a:gdLst/>
              <a:ahLst/>
              <a:cxnLst/>
              <a:rect l="0" t="0" r="0" b="0"/>
              <a:pathLst>
                <a:path w="110037" h="164227">
                  <a:moveTo>
                    <a:pt x="97336" y="12432"/>
                  </a:moveTo>
                  <a:lnTo>
                    <a:pt x="97336" y="12432"/>
                  </a:lnTo>
                  <a:lnTo>
                    <a:pt x="97334" y="6343"/>
                  </a:lnTo>
                  <a:lnTo>
                    <a:pt x="93965" y="2788"/>
                  </a:lnTo>
                  <a:lnTo>
                    <a:pt x="90429" y="1090"/>
                  </a:lnTo>
                  <a:lnTo>
                    <a:pt x="79039" y="0"/>
                  </a:lnTo>
                  <a:lnTo>
                    <a:pt x="63927" y="3183"/>
                  </a:lnTo>
                  <a:lnTo>
                    <a:pt x="46044" y="11965"/>
                  </a:lnTo>
                  <a:lnTo>
                    <a:pt x="27339" y="26875"/>
                  </a:lnTo>
                  <a:lnTo>
                    <a:pt x="15135" y="44698"/>
                  </a:lnTo>
                  <a:lnTo>
                    <a:pt x="13294" y="57112"/>
                  </a:lnTo>
                  <a:lnTo>
                    <a:pt x="13791" y="63385"/>
                  </a:lnTo>
                  <a:lnTo>
                    <a:pt x="19988" y="74119"/>
                  </a:lnTo>
                  <a:lnTo>
                    <a:pt x="24605" y="78956"/>
                  </a:lnTo>
                  <a:lnTo>
                    <a:pt x="37259" y="84332"/>
                  </a:lnTo>
                  <a:lnTo>
                    <a:pt x="74351" y="88380"/>
                  </a:lnTo>
                  <a:lnTo>
                    <a:pt x="74958" y="89875"/>
                  </a:lnTo>
                  <a:lnTo>
                    <a:pt x="73749" y="95299"/>
                  </a:lnTo>
                  <a:lnTo>
                    <a:pt x="65216" y="102414"/>
                  </a:lnTo>
                  <a:lnTo>
                    <a:pt x="25058" y="122641"/>
                  </a:lnTo>
                  <a:lnTo>
                    <a:pt x="5364" y="135241"/>
                  </a:lnTo>
                  <a:lnTo>
                    <a:pt x="16" y="143684"/>
                  </a:lnTo>
                  <a:lnTo>
                    <a:pt x="0" y="147206"/>
                  </a:lnTo>
                  <a:lnTo>
                    <a:pt x="1402" y="150259"/>
                  </a:lnTo>
                  <a:lnTo>
                    <a:pt x="3746" y="153000"/>
                  </a:lnTo>
                  <a:lnTo>
                    <a:pt x="17159" y="160229"/>
                  </a:lnTo>
                  <a:lnTo>
                    <a:pt x="55637" y="164226"/>
                  </a:lnTo>
                  <a:lnTo>
                    <a:pt x="110036" y="1584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166"/>
            <p:cNvSpPr/>
            <p:nvPr>
              <p:custDataLst>
                <p:tags r:id="rId97"/>
              </p:custDataLst>
            </p:nvPr>
          </p:nvSpPr>
          <p:spPr>
            <a:xfrm>
              <a:off x="7810721" y="1791583"/>
              <a:ext cx="25180" cy="510599"/>
            </a:xfrm>
            <a:custGeom>
              <a:avLst/>
              <a:gdLst/>
              <a:ahLst/>
              <a:cxnLst/>
              <a:rect l="0" t="0" r="0" b="0"/>
              <a:pathLst>
                <a:path w="25180" h="510599">
                  <a:moveTo>
                    <a:pt x="12479" y="5467"/>
                  </a:moveTo>
                  <a:lnTo>
                    <a:pt x="12479" y="5467"/>
                  </a:lnTo>
                  <a:lnTo>
                    <a:pt x="12477" y="2096"/>
                  </a:lnTo>
                  <a:lnTo>
                    <a:pt x="11774" y="1103"/>
                  </a:lnTo>
                  <a:lnTo>
                    <a:pt x="10597" y="441"/>
                  </a:lnTo>
                  <a:lnTo>
                    <a:pt x="9108" y="0"/>
                  </a:lnTo>
                  <a:lnTo>
                    <a:pt x="8115" y="411"/>
                  </a:lnTo>
                  <a:lnTo>
                    <a:pt x="7453" y="1391"/>
                  </a:lnTo>
                  <a:lnTo>
                    <a:pt x="6520" y="6141"/>
                  </a:lnTo>
                  <a:lnTo>
                    <a:pt x="6151" y="48113"/>
                  </a:lnTo>
                  <a:lnTo>
                    <a:pt x="6136" y="86385"/>
                  </a:lnTo>
                  <a:lnTo>
                    <a:pt x="6131" y="129004"/>
                  </a:lnTo>
                  <a:lnTo>
                    <a:pt x="6131" y="176283"/>
                  </a:lnTo>
                  <a:lnTo>
                    <a:pt x="8010" y="211208"/>
                  </a:lnTo>
                  <a:lnTo>
                    <a:pt x="10492" y="247896"/>
                  </a:lnTo>
                  <a:lnTo>
                    <a:pt x="11596" y="285369"/>
                  </a:lnTo>
                  <a:lnTo>
                    <a:pt x="10205" y="321308"/>
                  </a:lnTo>
                  <a:lnTo>
                    <a:pt x="7234" y="356096"/>
                  </a:lnTo>
                  <a:lnTo>
                    <a:pt x="3562" y="390373"/>
                  </a:lnTo>
                  <a:lnTo>
                    <a:pt x="900" y="431290"/>
                  </a:lnTo>
                  <a:lnTo>
                    <a:pt x="0" y="474604"/>
                  </a:lnTo>
                  <a:lnTo>
                    <a:pt x="550" y="493799"/>
                  </a:lnTo>
                  <a:lnTo>
                    <a:pt x="5255" y="510598"/>
                  </a:lnTo>
                  <a:lnTo>
                    <a:pt x="6958" y="510143"/>
                  </a:lnTo>
                  <a:lnTo>
                    <a:pt x="17947" y="503037"/>
                  </a:lnTo>
                  <a:lnTo>
                    <a:pt x="20357" y="502280"/>
                  </a:lnTo>
                  <a:lnTo>
                    <a:pt x="21964" y="501070"/>
                  </a:lnTo>
                  <a:lnTo>
                    <a:pt x="25179" y="494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196"/>
          <p:cNvGrpSpPr/>
          <p:nvPr/>
        </p:nvGrpSpPr>
        <p:grpSpPr>
          <a:xfrm>
            <a:off x="9604824" y="1945792"/>
            <a:ext cx="425421" cy="499523"/>
            <a:chOff x="9604824" y="1945792"/>
            <a:chExt cx="425421" cy="499523"/>
          </a:xfrm>
        </p:grpSpPr>
        <p:sp>
          <p:nvSpPr>
            <p:cNvPr id="376" name="SMARTInkShape-1167"/>
            <p:cNvSpPr/>
            <p:nvPr>
              <p:custDataLst>
                <p:tags r:id="rId92"/>
              </p:custDataLst>
            </p:nvPr>
          </p:nvSpPr>
          <p:spPr>
            <a:xfrm>
              <a:off x="9937750" y="2318089"/>
              <a:ext cx="92495" cy="127226"/>
            </a:xfrm>
            <a:custGeom>
              <a:avLst/>
              <a:gdLst/>
              <a:ahLst/>
              <a:cxnLst/>
              <a:rect l="0" t="0" r="0" b="0"/>
              <a:pathLst>
                <a:path w="92495" h="127226">
                  <a:moveTo>
                    <a:pt x="19050" y="12361"/>
                  </a:moveTo>
                  <a:lnTo>
                    <a:pt x="19050" y="12361"/>
                  </a:lnTo>
                  <a:lnTo>
                    <a:pt x="24824" y="7291"/>
                  </a:lnTo>
                  <a:lnTo>
                    <a:pt x="31259" y="3523"/>
                  </a:lnTo>
                  <a:lnTo>
                    <a:pt x="51252" y="424"/>
                  </a:lnTo>
                  <a:lnTo>
                    <a:pt x="60644" y="0"/>
                  </a:lnTo>
                  <a:lnTo>
                    <a:pt x="64415" y="1298"/>
                  </a:lnTo>
                  <a:lnTo>
                    <a:pt x="70493" y="6503"/>
                  </a:lnTo>
                  <a:lnTo>
                    <a:pt x="71689" y="9867"/>
                  </a:lnTo>
                  <a:lnTo>
                    <a:pt x="71138" y="17367"/>
                  </a:lnTo>
                  <a:lnTo>
                    <a:pt x="63490" y="29523"/>
                  </a:lnTo>
                  <a:lnTo>
                    <a:pt x="48261" y="45567"/>
                  </a:lnTo>
                  <a:lnTo>
                    <a:pt x="34203" y="55191"/>
                  </a:lnTo>
                  <a:lnTo>
                    <a:pt x="34091" y="55731"/>
                  </a:lnTo>
                  <a:lnTo>
                    <a:pt x="34721" y="56091"/>
                  </a:lnTo>
                  <a:lnTo>
                    <a:pt x="76439" y="58214"/>
                  </a:lnTo>
                  <a:lnTo>
                    <a:pt x="85948" y="63549"/>
                  </a:lnTo>
                  <a:lnTo>
                    <a:pt x="89047" y="67653"/>
                  </a:lnTo>
                  <a:lnTo>
                    <a:pt x="92494" y="77858"/>
                  </a:lnTo>
                  <a:lnTo>
                    <a:pt x="91296" y="83542"/>
                  </a:lnTo>
                  <a:lnTo>
                    <a:pt x="84320" y="95503"/>
                  </a:lnTo>
                  <a:lnTo>
                    <a:pt x="68493" y="110765"/>
                  </a:lnTo>
                  <a:lnTo>
                    <a:pt x="43654" y="124225"/>
                  </a:lnTo>
                  <a:lnTo>
                    <a:pt x="25988" y="127225"/>
                  </a:lnTo>
                  <a:lnTo>
                    <a:pt x="0" y="126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168"/>
            <p:cNvSpPr/>
            <p:nvPr>
              <p:custDataLst>
                <p:tags r:id="rId93"/>
              </p:custDataLst>
            </p:nvPr>
          </p:nvSpPr>
          <p:spPr>
            <a:xfrm>
              <a:off x="9774744" y="2175530"/>
              <a:ext cx="124907" cy="173590"/>
            </a:xfrm>
            <a:custGeom>
              <a:avLst/>
              <a:gdLst/>
              <a:ahLst/>
              <a:cxnLst/>
              <a:rect l="0" t="0" r="0" b="0"/>
              <a:pathLst>
                <a:path w="124907" h="173590">
                  <a:moveTo>
                    <a:pt x="124906" y="21570"/>
                  </a:moveTo>
                  <a:lnTo>
                    <a:pt x="124906" y="21570"/>
                  </a:lnTo>
                  <a:lnTo>
                    <a:pt x="124906" y="7264"/>
                  </a:lnTo>
                  <a:lnTo>
                    <a:pt x="123494" y="4977"/>
                  </a:lnTo>
                  <a:lnTo>
                    <a:pt x="118163" y="555"/>
                  </a:lnTo>
                  <a:lnTo>
                    <a:pt x="107328" y="0"/>
                  </a:lnTo>
                  <a:lnTo>
                    <a:pt x="85360" y="5536"/>
                  </a:lnTo>
                  <a:lnTo>
                    <a:pt x="52654" y="23420"/>
                  </a:lnTo>
                  <a:lnTo>
                    <a:pt x="47104" y="30564"/>
                  </a:lnTo>
                  <a:lnTo>
                    <a:pt x="40938" y="47910"/>
                  </a:lnTo>
                  <a:lnTo>
                    <a:pt x="42823" y="56063"/>
                  </a:lnTo>
                  <a:lnTo>
                    <a:pt x="54322" y="70767"/>
                  </a:lnTo>
                  <a:lnTo>
                    <a:pt x="80882" y="92652"/>
                  </a:lnTo>
                  <a:lnTo>
                    <a:pt x="82152" y="95064"/>
                  </a:lnTo>
                  <a:lnTo>
                    <a:pt x="82294" y="97377"/>
                  </a:lnTo>
                  <a:lnTo>
                    <a:pt x="81680" y="99625"/>
                  </a:lnTo>
                  <a:lnTo>
                    <a:pt x="39743" y="121402"/>
                  </a:lnTo>
                  <a:lnTo>
                    <a:pt x="12755" y="138056"/>
                  </a:lnTo>
                  <a:lnTo>
                    <a:pt x="2617" y="150002"/>
                  </a:lnTo>
                  <a:lnTo>
                    <a:pt x="0" y="155791"/>
                  </a:lnTo>
                  <a:lnTo>
                    <a:pt x="1418" y="158323"/>
                  </a:lnTo>
                  <a:lnTo>
                    <a:pt x="8638" y="163018"/>
                  </a:lnTo>
                  <a:lnTo>
                    <a:pt x="37001" y="171075"/>
                  </a:lnTo>
                  <a:lnTo>
                    <a:pt x="84012" y="173589"/>
                  </a:lnTo>
                  <a:lnTo>
                    <a:pt x="124906" y="167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169"/>
            <p:cNvSpPr/>
            <p:nvPr>
              <p:custDataLst>
                <p:tags r:id="rId94"/>
              </p:custDataLst>
            </p:nvPr>
          </p:nvSpPr>
          <p:spPr>
            <a:xfrm>
              <a:off x="9604824" y="1945792"/>
              <a:ext cx="47177" cy="479119"/>
            </a:xfrm>
            <a:custGeom>
              <a:avLst/>
              <a:gdLst/>
              <a:ahLst/>
              <a:cxnLst/>
              <a:rect l="0" t="0" r="0" b="0"/>
              <a:pathLst>
                <a:path w="47177" h="479119">
                  <a:moveTo>
                    <a:pt x="9076" y="3658"/>
                  </a:moveTo>
                  <a:lnTo>
                    <a:pt x="9076" y="3658"/>
                  </a:lnTo>
                  <a:lnTo>
                    <a:pt x="12732" y="0"/>
                  </a:lnTo>
                  <a:lnTo>
                    <a:pt x="11172" y="1562"/>
                  </a:lnTo>
                  <a:lnTo>
                    <a:pt x="5891" y="43473"/>
                  </a:lnTo>
                  <a:lnTo>
                    <a:pt x="292" y="87108"/>
                  </a:lnTo>
                  <a:lnTo>
                    <a:pt x="0" y="121180"/>
                  </a:lnTo>
                  <a:lnTo>
                    <a:pt x="1513" y="158196"/>
                  </a:lnTo>
                  <a:lnTo>
                    <a:pt x="2187" y="198166"/>
                  </a:lnTo>
                  <a:lnTo>
                    <a:pt x="4369" y="239448"/>
                  </a:lnTo>
                  <a:lnTo>
                    <a:pt x="8394" y="280609"/>
                  </a:lnTo>
                  <a:lnTo>
                    <a:pt x="14887" y="320070"/>
                  </a:lnTo>
                  <a:lnTo>
                    <a:pt x="22479" y="356893"/>
                  </a:lnTo>
                  <a:lnTo>
                    <a:pt x="29848" y="390662"/>
                  </a:lnTo>
                  <a:lnTo>
                    <a:pt x="37260" y="432063"/>
                  </a:lnTo>
                  <a:lnTo>
                    <a:pt x="40785" y="479118"/>
                  </a:lnTo>
                  <a:lnTo>
                    <a:pt x="47176" y="473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97"/>
          <p:cNvGrpSpPr/>
          <p:nvPr/>
        </p:nvGrpSpPr>
        <p:grpSpPr>
          <a:xfrm>
            <a:off x="1460753" y="1007915"/>
            <a:ext cx="825248" cy="295265"/>
            <a:chOff x="1460753" y="1007915"/>
            <a:chExt cx="825248" cy="295265"/>
          </a:xfrm>
        </p:grpSpPr>
        <p:sp>
          <p:nvSpPr>
            <p:cNvPr id="380" name="SMARTInkShape-1170"/>
            <p:cNvSpPr/>
            <p:nvPr>
              <p:custDataLst>
                <p:tags r:id="rId86"/>
              </p:custDataLst>
            </p:nvPr>
          </p:nvSpPr>
          <p:spPr>
            <a:xfrm>
              <a:off x="1460753" y="1043909"/>
              <a:ext cx="138654" cy="254523"/>
            </a:xfrm>
            <a:custGeom>
              <a:avLst/>
              <a:gdLst/>
              <a:ahLst/>
              <a:cxnLst/>
              <a:rect l="0" t="0" r="0" b="0"/>
              <a:pathLst>
                <a:path w="138654" h="254523">
                  <a:moveTo>
                    <a:pt x="114047" y="41941"/>
                  </a:moveTo>
                  <a:lnTo>
                    <a:pt x="114047" y="41941"/>
                  </a:lnTo>
                  <a:lnTo>
                    <a:pt x="94274" y="11185"/>
                  </a:lnTo>
                  <a:lnTo>
                    <a:pt x="90282" y="6620"/>
                  </a:lnTo>
                  <a:lnTo>
                    <a:pt x="78320" y="1548"/>
                  </a:lnTo>
                  <a:lnTo>
                    <a:pt x="63596" y="0"/>
                  </a:lnTo>
                  <a:lnTo>
                    <a:pt x="47645" y="1663"/>
                  </a:lnTo>
                  <a:lnTo>
                    <a:pt x="31148" y="10399"/>
                  </a:lnTo>
                  <a:lnTo>
                    <a:pt x="15820" y="24394"/>
                  </a:lnTo>
                  <a:lnTo>
                    <a:pt x="4303" y="42374"/>
                  </a:lnTo>
                  <a:lnTo>
                    <a:pt x="126" y="62124"/>
                  </a:lnTo>
                  <a:lnTo>
                    <a:pt x="0" y="72330"/>
                  </a:lnTo>
                  <a:lnTo>
                    <a:pt x="5504" y="89314"/>
                  </a:lnTo>
                  <a:lnTo>
                    <a:pt x="9935" y="96806"/>
                  </a:lnTo>
                  <a:lnTo>
                    <a:pt x="26147" y="108894"/>
                  </a:lnTo>
                  <a:lnTo>
                    <a:pt x="60956" y="125514"/>
                  </a:lnTo>
                  <a:lnTo>
                    <a:pt x="98787" y="143844"/>
                  </a:lnTo>
                  <a:lnTo>
                    <a:pt x="119259" y="157081"/>
                  </a:lnTo>
                  <a:lnTo>
                    <a:pt x="133062" y="172372"/>
                  </a:lnTo>
                  <a:lnTo>
                    <a:pt x="138256" y="190457"/>
                  </a:lnTo>
                  <a:lnTo>
                    <a:pt x="138653" y="200218"/>
                  </a:lnTo>
                  <a:lnTo>
                    <a:pt x="135389" y="209548"/>
                  </a:lnTo>
                  <a:lnTo>
                    <a:pt x="122357" y="227440"/>
                  </a:lnTo>
                  <a:lnTo>
                    <a:pt x="98557" y="246638"/>
                  </a:lnTo>
                  <a:lnTo>
                    <a:pt x="77002" y="254522"/>
                  </a:lnTo>
                  <a:lnTo>
                    <a:pt x="65597" y="254484"/>
                  </a:lnTo>
                  <a:lnTo>
                    <a:pt x="60580" y="253487"/>
                  </a:lnTo>
                  <a:lnTo>
                    <a:pt x="57236" y="249999"/>
                  </a:lnTo>
                  <a:lnTo>
                    <a:pt x="53520" y="238598"/>
                  </a:lnTo>
                  <a:lnTo>
                    <a:pt x="56057" y="231607"/>
                  </a:lnTo>
                  <a:lnTo>
                    <a:pt x="82297" y="200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171"/>
            <p:cNvSpPr/>
            <p:nvPr>
              <p:custDataLst>
                <p:tags r:id="rId87"/>
              </p:custDataLst>
            </p:nvPr>
          </p:nvSpPr>
          <p:spPr>
            <a:xfrm>
              <a:off x="1659521" y="1032133"/>
              <a:ext cx="163680" cy="265408"/>
            </a:xfrm>
            <a:custGeom>
              <a:avLst/>
              <a:gdLst/>
              <a:ahLst/>
              <a:cxnLst/>
              <a:rect l="0" t="0" r="0" b="0"/>
              <a:pathLst>
                <a:path w="163680" h="265408">
                  <a:moveTo>
                    <a:pt x="143879" y="34667"/>
                  </a:moveTo>
                  <a:lnTo>
                    <a:pt x="143879" y="34667"/>
                  </a:lnTo>
                  <a:lnTo>
                    <a:pt x="137137" y="24554"/>
                  </a:lnTo>
                  <a:lnTo>
                    <a:pt x="116089" y="8152"/>
                  </a:lnTo>
                  <a:lnTo>
                    <a:pt x="80769" y="0"/>
                  </a:lnTo>
                  <a:lnTo>
                    <a:pt x="53271" y="5618"/>
                  </a:lnTo>
                  <a:lnTo>
                    <a:pt x="27409" y="17523"/>
                  </a:lnTo>
                  <a:lnTo>
                    <a:pt x="8859" y="32222"/>
                  </a:lnTo>
                  <a:lnTo>
                    <a:pt x="3771" y="40092"/>
                  </a:lnTo>
                  <a:lnTo>
                    <a:pt x="0" y="56363"/>
                  </a:lnTo>
                  <a:lnTo>
                    <a:pt x="6320" y="74884"/>
                  </a:lnTo>
                  <a:lnTo>
                    <a:pt x="11956" y="84762"/>
                  </a:lnTo>
                  <a:lnTo>
                    <a:pt x="31389" y="101381"/>
                  </a:lnTo>
                  <a:lnTo>
                    <a:pt x="70097" y="122638"/>
                  </a:lnTo>
                  <a:lnTo>
                    <a:pt x="112845" y="144223"/>
                  </a:lnTo>
                  <a:lnTo>
                    <a:pt x="149265" y="168493"/>
                  </a:lnTo>
                  <a:lnTo>
                    <a:pt x="158053" y="176801"/>
                  </a:lnTo>
                  <a:lnTo>
                    <a:pt x="162501" y="185867"/>
                  </a:lnTo>
                  <a:lnTo>
                    <a:pt x="163679" y="205349"/>
                  </a:lnTo>
                  <a:lnTo>
                    <a:pt x="155736" y="223885"/>
                  </a:lnTo>
                  <a:lnTo>
                    <a:pt x="141388" y="240825"/>
                  </a:lnTo>
                  <a:lnTo>
                    <a:pt x="120899" y="255409"/>
                  </a:lnTo>
                  <a:lnTo>
                    <a:pt x="88936" y="265407"/>
                  </a:lnTo>
                  <a:lnTo>
                    <a:pt x="81850" y="265400"/>
                  </a:lnTo>
                  <a:lnTo>
                    <a:pt x="77126" y="263983"/>
                  </a:lnTo>
                  <a:lnTo>
                    <a:pt x="73977" y="261628"/>
                  </a:lnTo>
                  <a:lnTo>
                    <a:pt x="74700" y="255824"/>
                  </a:lnTo>
                  <a:lnTo>
                    <a:pt x="93079" y="21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172"/>
            <p:cNvSpPr/>
            <p:nvPr>
              <p:custDataLst>
                <p:tags r:id="rId88"/>
              </p:custDataLst>
            </p:nvPr>
          </p:nvSpPr>
          <p:spPr>
            <a:xfrm>
              <a:off x="1892404" y="1007915"/>
              <a:ext cx="133247" cy="295265"/>
            </a:xfrm>
            <a:custGeom>
              <a:avLst/>
              <a:gdLst/>
              <a:ahLst/>
              <a:cxnLst/>
              <a:rect l="0" t="0" r="0" b="0"/>
              <a:pathLst>
                <a:path w="133247" h="295265">
                  <a:moveTo>
                    <a:pt x="133246" y="33485"/>
                  </a:moveTo>
                  <a:lnTo>
                    <a:pt x="133246" y="33485"/>
                  </a:lnTo>
                  <a:lnTo>
                    <a:pt x="132540" y="22640"/>
                  </a:lnTo>
                  <a:lnTo>
                    <a:pt x="129875" y="12437"/>
                  </a:lnTo>
                  <a:lnTo>
                    <a:pt x="126765" y="8164"/>
                  </a:lnTo>
                  <a:lnTo>
                    <a:pt x="117666" y="1535"/>
                  </a:lnTo>
                  <a:lnTo>
                    <a:pt x="102803" y="0"/>
                  </a:lnTo>
                  <a:lnTo>
                    <a:pt x="85143" y="2375"/>
                  </a:lnTo>
                  <a:lnTo>
                    <a:pt x="45677" y="19310"/>
                  </a:lnTo>
                  <a:lnTo>
                    <a:pt x="29061" y="34929"/>
                  </a:lnTo>
                  <a:lnTo>
                    <a:pt x="18572" y="59705"/>
                  </a:lnTo>
                  <a:lnTo>
                    <a:pt x="13071" y="101093"/>
                  </a:lnTo>
                  <a:lnTo>
                    <a:pt x="7876" y="141868"/>
                  </a:lnTo>
                  <a:lnTo>
                    <a:pt x="2574" y="188679"/>
                  </a:lnTo>
                  <a:lnTo>
                    <a:pt x="689" y="232731"/>
                  </a:lnTo>
                  <a:lnTo>
                    <a:pt x="53" y="274291"/>
                  </a:lnTo>
                  <a:lnTo>
                    <a:pt x="0" y="280806"/>
                  </a:lnTo>
                  <a:lnTo>
                    <a:pt x="2082" y="285855"/>
                  </a:lnTo>
                  <a:lnTo>
                    <a:pt x="10040" y="293345"/>
                  </a:lnTo>
                  <a:lnTo>
                    <a:pt x="24395" y="295264"/>
                  </a:lnTo>
                  <a:lnTo>
                    <a:pt x="43946" y="292353"/>
                  </a:lnTo>
                  <a:lnTo>
                    <a:pt x="91095" y="275119"/>
                  </a:lnTo>
                  <a:lnTo>
                    <a:pt x="120546" y="262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173"/>
            <p:cNvSpPr/>
            <p:nvPr>
              <p:custDataLst>
                <p:tags r:id="rId89"/>
              </p:custDataLst>
            </p:nvPr>
          </p:nvSpPr>
          <p:spPr>
            <a:xfrm>
              <a:off x="2113367" y="1212850"/>
              <a:ext cx="172634" cy="30345"/>
            </a:xfrm>
            <a:custGeom>
              <a:avLst/>
              <a:gdLst/>
              <a:ahLst/>
              <a:cxnLst/>
              <a:rect l="0" t="0" r="0" b="0"/>
              <a:pathLst>
                <a:path w="172634" h="30345">
                  <a:moveTo>
                    <a:pt x="32933" y="12700"/>
                  </a:moveTo>
                  <a:lnTo>
                    <a:pt x="32933" y="12700"/>
                  </a:lnTo>
                  <a:lnTo>
                    <a:pt x="2225" y="27006"/>
                  </a:lnTo>
                  <a:lnTo>
                    <a:pt x="467" y="28587"/>
                  </a:lnTo>
                  <a:lnTo>
                    <a:pt x="0" y="29641"/>
                  </a:lnTo>
                  <a:lnTo>
                    <a:pt x="394" y="30344"/>
                  </a:lnTo>
                  <a:lnTo>
                    <a:pt x="42289" y="21333"/>
                  </a:lnTo>
                  <a:lnTo>
                    <a:pt x="75191" y="13950"/>
                  </a:lnTo>
                  <a:lnTo>
                    <a:pt x="112862" y="7846"/>
                  </a:lnTo>
                  <a:lnTo>
                    <a:pt x="1726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174"/>
            <p:cNvSpPr/>
            <p:nvPr>
              <p:custDataLst>
                <p:tags r:id="rId90"/>
              </p:custDataLst>
            </p:nvPr>
          </p:nvSpPr>
          <p:spPr>
            <a:xfrm>
              <a:off x="1885453" y="1155700"/>
              <a:ext cx="165598" cy="38101"/>
            </a:xfrm>
            <a:custGeom>
              <a:avLst/>
              <a:gdLst/>
              <a:ahLst/>
              <a:cxnLst/>
              <a:rect l="0" t="0" r="0" b="0"/>
              <a:pathLst>
                <a:path w="165598" h="38101">
                  <a:moveTo>
                    <a:pt x="13197" y="38100"/>
                  </a:moveTo>
                  <a:lnTo>
                    <a:pt x="13197" y="38100"/>
                  </a:lnTo>
                  <a:lnTo>
                    <a:pt x="810" y="33736"/>
                  </a:lnTo>
                  <a:lnTo>
                    <a:pt x="0" y="33074"/>
                  </a:lnTo>
                  <a:lnTo>
                    <a:pt x="166" y="32633"/>
                  </a:lnTo>
                  <a:lnTo>
                    <a:pt x="43838" y="25085"/>
                  </a:lnTo>
                  <a:lnTo>
                    <a:pt x="89460" y="17467"/>
                  </a:lnTo>
                  <a:lnTo>
                    <a:pt x="135355" y="7370"/>
                  </a:lnTo>
                  <a:lnTo>
                    <a:pt x="1655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175"/>
            <p:cNvSpPr/>
            <p:nvPr>
              <p:custDataLst>
                <p:tags r:id="rId91"/>
              </p:custDataLst>
            </p:nvPr>
          </p:nvSpPr>
          <p:spPr>
            <a:xfrm>
              <a:off x="2100029" y="1143000"/>
              <a:ext cx="122472" cy="25401"/>
            </a:xfrm>
            <a:custGeom>
              <a:avLst/>
              <a:gdLst/>
              <a:ahLst/>
              <a:cxnLst/>
              <a:rect l="0" t="0" r="0" b="0"/>
              <a:pathLst>
                <a:path w="122472" h="25401">
                  <a:moveTo>
                    <a:pt x="8171" y="25400"/>
                  </a:moveTo>
                  <a:lnTo>
                    <a:pt x="8171" y="25400"/>
                  </a:lnTo>
                  <a:lnTo>
                    <a:pt x="0" y="25400"/>
                  </a:lnTo>
                  <a:lnTo>
                    <a:pt x="607" y="25400"/>
                  </a:lnTo>
                  <a:lnTo>
                    <a:pt x="41843" y="13466"/>
                  </a:lnTo>
                  <a:lnTo>
                    <a:pt x="83059" y="6577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198"/>
          <p:cNvGrpSpPr/>
          <p:nvPr/>
        </p:nvGrpSpPr>
        <p:grpSpPr>
          <a:xfrm>
            <a:off x="2598588" y="807410"/>
            <a:ext cx="1420963" cy="503925"/>
            <a:chOff x="2598588" y="807410"/>
            <a:chExt cx="1420963" cy="503925"/>
          </a:xfrm>
        </p:grpSpPr>
        <p:sp>
          <p:nvSpPr>
            <p:cNvPr id="387" name="SMARTInkShape-1176"/>
            <p:cNvSpPr/>
            <p:nvPr>
              <p:custDataLst>
                <p:tags r:id="rId79"/>
              </p:custDataLst>
            </p:nvPr>
          </p:nvSpPr>
          <p:spPr>
            <a:xfrm>
              <a:off x="3822700" y="807410"/>
              <a:ext cx="196851" cy="130163"/>
            </a:xfrm>
            <a:custGeom>
              <a:avLst/>
              <a:gdLst/>
              <a:ahLst/>
              <a:cxnLst/>
              <a:rect l="0" t="0" r="0" b="0"/>
              <a:pathLst>
                <a:path w="196851" h="130163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2" y="6714"/>
                  </a:lnTo>
                  <a:lnTo>
                    <a:pt x="27136" y="0"/>
                  </a:lnTo>
                  <a:lnTo>
                    <a:pt x="51707" y="2695"/>
                  </a:lnTo>
                  <a:lnTo>
                    <a:pt x="59165" y="7121"/>
                  </a:lnTo>
                  <a:lnTo>
                    <a:pt x="71216" y="21446"/>
                  </a:lnTo>
                  <a:lnTo>
                    <a:pt x="73583" y="30911"/>
                  </a:lnTo>
                  <a:lnTo>
                    <a:pt x="72449" y="52716"/>
                  </a:lnTo>
                  <a:lnTo>
                    <a:pt x="61598" y="74637"/>
                  </a:lnTo>
                  <a:lnTo>
                    <a:pt x="23204" y="121109"/>
                  </a:lnTo>
                  <a:lnTo>
                    <a:pt x="19702" y="124869"/>
                  </a:lnTo>
                  <a:lnTo>
                    <a:pt x="19485" y="127376"/>
                  </a:lnTo>
                  <a:lnTo>
                    <a:pt x="21456" y="129047"/>
                  </a:lnTo>
                  <a:lnTo>
                    <a:pt x="24888" y="130162"/>
                  </a:lnTo>
                  <a:lnTo>
                    <a:pt x="60056" y="128359"/>
                  </a:lnTo>
                  <a:lnTo>
                    <a:pt x="107322" y="123356"/>
                  </a:lnTo>
                  <a:lnTo>
                    <a:pt x="142243" y="123201"/>
                  </a:lnTo>
                  <a:lnTo>
                    <a:pt x="196850" y="126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177"/>
            <p:cNvSpPr/>
            <p:nvPr>
              <p:custDataLst>
                <p:tags r:id="rId80"/>
              </p:custDataLst>
            </p:nvPr>
          </p:nvSpPr>
          <p:spPr>
            <a:xfrm>
              <a:off x="3768529" y="971550"/>
              <a:ext cx="74770" cy="292101"/>
            </a:xfrm>
            <a:custGeom>
              <a:avLst/>
              <a:gdLst/>
              <a:ahLst/>
              <a:cxnLst/>
              <a:rect l="0" t="0" r="0" b="0"/>
              <a:pathLst>
                <a:path w="74770" h="2921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21701" y="13484"/>
                  </a:lnTo>
                  <a:lnTo>
                    <a:pt x="44629" y="52208"/>
                  </a:lnTo>
                  <a:lnTo>
                    <a:pt x="60984" y="89761"/>
                  </a:lnTo>
                  <a:lnTo>
                    <a:pt x="73427" y="133733"/>
                  </a:lnTo>
                  <a:lnTo>
                    <a:pt x="74769" y="158299"/>
                  </a:lnTo>
                  <a:lnTo>
                    <a:pt x="74253" y="183850"/>
                  </a:lnTo>
                  <a:lnTo>
                    <a:pt x="64272" y="227290"/>
                  </a:lnTo>
                  <a:lnTo>
                    <a:pt x="48783" y="261179"/>
                  </a:lnTo>
                  <a:lnTo>
                    <a:pt x="32491" y="280944"/>
                  </a:lnTo>
                  <a:lnTo>
                    <a:pt x="19606" y="288788"/>
                  </a:lnTo>
                  <a:lnTo>
                    <a:pt x="3371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178"/>
            <p:cNvSpPr/>
            <p:nvPr>
              <p:custDataLst>
                <p:tags r:id="rId81"/>
              </p:custDataLst>
            </p:nvPr>
          </p:nvSpPr>
          <p:spPr>
            <a:xfrm>
              <a:off x="3640315" y="1074890"/>
              <a:ext cx="49606" cy="28789"/>
            </a:xfrm>
            <a:custGeom>
              <a:avLst/>
              <a:gdLst/>
              <a:ahLst/>
              <a:cxnLst/>
              <a:rect l="0" t="0" r="0" b="0"/>
              <a:pathLst>
                <a:path w="49606" h="28789">
                  <a:moveTo>
                    <a:pt x="10935" y="10960"/>
                  </a:moveTo>
                  <a:lnTo>
                    <a:pt x="10935" y="10960"/>
                  </a:lnTo>
                  <a:lnTo>
                    <a:pt x="4193" y="14331"/>
                  </a:lnTo>
                  <a:lnTo>
                    <a:pt x="2207" y="16030"/>
                  </a:lnTo>
                  <a:lnTo>
                    <a:pt x="0" y="19798"/>
                  </a:lnTo>
                  <a:lnTo>
                    <a:pt x="823" y="21791"/>
                  </a:lnTo>
                  <a:lnTo>
                    <a:pt x="5500" y="25887"/>
                  </a:lnTo>
                  <a:lnTo>
                    <a:pt x="19437" y="28788"/>
                  </a:lnTo>
                  <a:lnTo>
                    <a:pt x="30942" y="25704"/>
                  </a:lnTo>
                  <a:lnTo>
                    <a:pt x="41699" y="19630"/>
                  </a:lnTo>
                  <a:lnTo>
                    <a:pt x="48832" y="12226"/>
                  </a:lnTo>
                  <a:lnTo>
                    <a:pt x="49605" y="8982"/>
                  </a:lnTo>
                  <a:lnTo>
                    <a:pt x="48710" y="6113"/>
                  </a:lnTo>
                  <a:lnTo>
                    <a:pt x="46701" y="3496"/>
                  </a:lnTo>
                  <a:lnTo>
                    <a:pt x="38826" y="587"/>
                  </a:lnTo>
                  <a:lnTo>
                    <a:pt x="28975" y="0"/>
                  </a:lnTo>
                  <a:lnTo>
                    <a:pt x="10935" y="4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179"/>
            <p:cNvSpPr/>
            <p:nvPr>
              <p:custDataLst>
                <p:tags r:id="rId82"/>
              </p:custDataLst>
            </p:nvPr>
          </p:nvSpPr>
          <p:spPr>
            <a:xfrm>
              <a:off x="3663950" y="11874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4903" y="74133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180"/>
            <p:cNvSpPr/>
            <p:nvPr>
              <p:custDataLst>
                <p:tags r:id="rId83"/>
              </p:custDataLst>
            </p:nvPr>
          </p:nvSpPr>
          <p:spPr>
            <a:xfrm>
              <a:off x="3365757" y="1001988"/>
              <a:ext cx="177544" cy="193474"/>
            </a:xfrm>
            <a:custGeom>
              <a:avLst/>
              <a:gdLst/>
              <a:ahLst/>
              <a:cxnLst/>
              <a:rect l="0" t="0" r="0" b="0"/>
              <a:pathLst>
                <a:path w="177544" h="193474">
                  <a:moveTo>
                    <a:pt x="177543" y="20362"/>
                  </a:moveTo>
                  <a:lnTo>
                    <a:pt x="177543" y="20362"/>
                  </a:lnTo>
                  <a:lnTo>
                    <a:pt x="174172" y="10249"/>
                  </a:lnTo>
                  <a:lnTo>
                    <a:pt x="168754" y="3403"/>
                  </a:lnTo>
                  <a:lnTo>
                    <a:pt x="165333" y="589"/>
                  </a:lnTo>
                  <a:lnTo>
                    <a:pt x="136923" y="0"/>
                  </a:lnTo>
                  <a:lnTo>
                    <a:pt x="97225" y="11036"/>
                  </a:lnTo>
                  <a:lnTo>
                    <a:pt x="60925" y="31083"/>
                  </a:lnTo>
                  <a:lnTo>
                    <a:pt x="46220" y="44882"/>
                  </a:lnTo>
                  <a:lnTo>
                    <a:pt x="41311" y="51526"/>
                  </a:lnTo>
                  <a:lnTo>
                    <a:pt x="39449" y="57365"/>
                  </a:lnTo>
                  <a:lnTo>
                    <a:pt x="39620" y="62670"/>
                  </a:lnTo>
                  <a:lnTo>
                    <a:pt x="41144" y="67617"/>
                  </a:lnTo>
                  <a:lnTo>
                    <a:pt x="45688" y="71621"/>
                  </a:lnTo>
                  <a:lnTo>
                    <a:pt x="78329" y="83116"/>
                  </a:lnTo>
                  <a:lnTo>
                    <a:pt x="108634" y="92181"/>
                  </a:lnTo>
                  <a:lnTo>
                    <a:pt x="111143" y="95053"/>
                  </a:lnTo>
                  <a:lnTo>
                    <a:pt x="111404" y="98378"/>
                  </a:lnTo>
                  <a:lnTo>
                    <a:pt x="110166" y="102006"/>
                  </a:lnTo>
                  <a:lnTo>
                    <a:pt x="97503" y="109800"/>
                  </a:lnTo>
                  <a:lnTo>
                    <a:pt x="51509" y="129673"/>
                  </a:lnTo>
                  <a:lnTo>
                    <a:pt x="15848" y="149617"/>
                  </a:lnTo>
                  <a:lnTo>
                    <a:pt x="4314" y="161064"/>
                  </a:lnTo>
                  <a:lnTo>
                    <a:pt x="1379" y="166375"/>
                  </a:lnTo>
                  <a:lnTo>
                    <a:pt x="0" y="176038"/>
                  </a:lnTo>
                  <a:lnTo>
                    <a:pt x="2736" y="179885"/>
                  </a:lnTo>
                  <a:lnTo>
                    <a:pt x="13303" y="186041"/>
                  </a:lnTo>
                  <a:lnTo>
                    <a:pt x="38490" y="193473"/>
                  </a:lnTo>
                  <a:lnTo>
                    <a:pt x="64924" y="193402"/>
                  </a:lnTo>
                  <a:lnTo>
                    <a:pt x="107636" y="186995"/>
                  </a:lnTo>
                  <a:lnTo>
                    <a:pt x="151560" y="185664"/>
                  </a:lnTo>
                  <a:lnTo>
                    <a:pt x="164843" y="185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181"/>
            <p:cNvSpPr/>
            <p:nvPr>
              <p:custDataLst>
                <p:tags r:id="rId84"/>
              </p:custDataLst>
            </p:nvPr>
          </p:nvSpPr>
          <p:spPr>
            <a:xfrm>
              <a:off x="3128291" y="961138"/>
              <a:ext cx="192760" cy="294793"/>
            </a:xfrm>
            <a:custGeom>
              <a:avLst/>
              <a:gdLst/>
              <a:ahLst/>
              <a:cxnLst/>
              <a:rect l="0" t="0" r="0" b="0"/>
              <a:pathLst>
                <a:path w="192760" h="294793">
                  <a:moveTo>
                    <a:pt x="154659" y="23112"/>
                  </a:moveTo>
                  <a:lnTo>
                    <a:pt x="154659" y="23112"/>
                  </a:lnTo>
                  <a:lnTo>
                    <a:pt x="145821" y="5435"/>
                  </a:lnTo>
                  <a:lnTo>
                    <a:pt x="142417" y="2861"/>
                  </a:lnTo>
                  <a:lnTo>
                    <a:pt x="132990" y="0"/>
                  </a:lnTo>
                  <a:lnTo>
                    <a:pt x="119864" y="4374"/>
                  </a:lnTo>
                  <a:lnTo>
                    <a:pt x="92844" y="24380"/>
                  </a:lnTo>
                  <a:lnTo>
                    <a:pt x="56145" y="62764"/>
                  </a:lnTo>
                  <a:lnTo>
                    <a:pt x="30442" y="97885"/>
                  </a:lnTo>
                  <a:lnTo>
                    <a:pt x="9611" y="139365"/>
                  </a:lnTo>
                  <a:lnTo>
                    <a:pt x="353" y="178026"/>
                  </a:lnTo>
                  <a:lnTo>
                    <a:pt x="0" y="213318"/>
                  </a:lnTo>
                  <a:lnTo>
                    <a:pt x="6900" y="245467"/>
                  </a:lnTo>
                  <a:lnTo>
                    <a:pt x="24547" y="268692"/>
                  </a:lnTo>
                  <a:lnTo>
                    <a:pt x="36168" y="277849"/>
                  </a:lnTo>
                  <a:lnTo>
                    <a:pt x="67894" y="289904"/>
                  </a:lnTo>
                  <a:lnTo>
                    <a:pt x="106219" y="294792"/>
                  </a:lnTo>
                  <a:lnTo>
                    <a:pt x="149123" y="289909"/>
                  </a:lnTo>
                  <a:lnTo>
                    <a:pt x="192759" y="283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182"/>
            <p:cNvSpPr/>
            <p:nvPr>
              <p:custDataLst>
                <p:tags r:id="rId85"/>
              </p:custDataLst>
            </p:nvPr>
          </p:nvSpPr>
          <p:spPr>
            <a:xfrm>
              <a:off x="2598588" y="965461"/>
              <a:ext cx="385913" cy="345874"/>
            </a:xfrm>
            <a:custGeom>
              <a:avLst/>
              <a:gdLst/>
              <a:ahLst/>
              <a:cxnLst/>
              <a:rect l="0" t="0" r="0" b="0"/>
              <a:pathLst>
                <a:path w="385913" h="345874">
                  <a:moveTo>
                    <a:pt x="265262" y="6089"/>
                  </a:moveTo>
                  <a:lnTo>
                    <a:pt x="265262" y="6089"/>
                  </a:lnTo>
                  <a:lnTo>
                    <a:pt x="265262" y="0"/>
                  </a:lnTo>
                  <a:lnTo>
                    <a:pt x="228225" y="17351"/>
                  </a:lnTo>
                  <a:lnTo>
                    <a:pt x="194473" y="33672"/>
                  </a:lnTo>
                  <a:lnTo>
                    <a:pt x="151250" y="57389"/>
                  </a:lnTo>
                  <a:lnTo>
                    <a:pt x="107581" y="82511"/>
                  </a:lnTo>
                  <a:lnTo>
                    <a:pt x="66770" y="107788"/>
                  </a:lnTo>
                  <a:lnTo>
                    <a:pt x="19556" y="143702"/>
                  </a:lnTo>
                  <a:lnTo>
                    <a:pt x="1778" y="161089"/>
                  </a:lnTo>
                  <a:lnTo>
                    <a:pt x="0" y="167983"/>
                  </a:lnTo>
                  <a:lnTo>
                    <a:pt x="2343" y="173991"/>
                  </a:lnTo>
                  <a:lnTo>
                    <a:pt x="7433" y="179407"/>
                  </a:lnTo>
                  <a:lnTo>
                    <a:pt x="31903" y="185425"/>
                  </a:lnTo>
                  <a:lnTo>
                    <a:pt x="67708" y="188099"/>
                  </a:lnTo>
                  <a:lnTo>
                    <a:pt x="111843" y="189288"/>
                  </a:lnTo>
                  <a:lnTo>
                    <a:pt x="150274" y="191698"/>
                  </a:lnTo>
                  <a:lnTo>
                    <a:pt x="179584" y="196532"/>
                  </a:lnTo>
                  <a:lnTo>
                    <a:pt x="194962" y="205736"/>
                  </a:lnTo>
                  <a:lnTo>
                    <a:pt x="195112" y="212565"/>
                  </a:lnTo>
                  <a:lnTo>
                    <a:pt x="183990" y="229560"/>
                  </a:lnTo>
                  <a:lnTo>
                    <a:pt x="143815" y="262332"/>
                  </a:lnTo>
                  <a:lnTo>
                    <a:pt x="109685" y="284604"/>
                  </a:lnTo>
                  <a:lnTo>
                    <a:pt x="75467" y="304851"/>
                  </a:lnTo>
                  <a:lnTo>
                    <a:pt x="36635" y="327444"/>
                  </a:lnTo>
                  <a:lnTo>
                    <a:pt x="26067" y="338473"/>
                  </a:lnTo>
                  <a:lnTo>
                    <a:pt x="27482" y="341978"/>
                  </a:lnTo>
                  <a:lnTo>
                    <a:pt x="40343" y="345873"/>
                  </a:lnTo>
                  <a:lnTo>
                    <a:pt x="69578" y="343841"/>
                  </a:lnTo>
                  <a:lnTo>
                    <a:pt x="111263" y="338234"/>
                  </a:lnTo>
                  <a:lnTo>
                    <a:pt x="137196" y="334764"/>
                  </a:lnTo>
                  <a:lnTo>
                    <a:pt x="165068" y="331039"/>
                  </a:lnTo>
                  <a:lnTo>
                    <a:pt x="193527" y="327144"/>
                  </a:lnTo>
                  <a:lnTo>
                    <a:pt x="222378" y="323137"/>
                  </a:lnTo>
                  <a:lnTo>
                    <a:pt x="251489" y="319054"/>
                  </a:lnTo>
                  <a:lnTo>
                    <a:pt x="279363" y="315627"/>
                  </a:lnTo>
                  <a:lnTo>
                    <a:pt x="306413" y="312637"/>
                  </a:lnTo>
                  <a:lnTo>
                    <a:pt x="350579" y="308138"/>
                  </a:lnTo>
                  <a:lnTo>
                    <a:pt x="385912" y="304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99"/>
          <p:cNvGrpSpPr/>
          <p:nvPr/>
        </p:nvGrpSpPr>
        <p:grpSpPr>
          <a:xfrm>
            <a:off x="1300783" y="1850819"/>
            <a:ext cx="1734518" cy="964345"/>
            <a:chOff x="1300783" y="1850819"/>
            <a:chExt cx="1734518" cy="964345"/>
          </a:xfrm>
        </p:grpSpPr>
        <p:sp>
          <p:nvSpPr>
            <p:cNvPr id="395" name="SMARTInkShape-1183"/>
            <p:cNvSpPr/>
            <p:nvPr>
              <p:custDataLst>
                <p:tags r:id="rId61"/>
              </p:custDataLst>
            </p:nvPr>
          </p:nvSpPr>
          <p:spPr>
            <a:xfrm>
              <a:off x="2641600" y="241935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7233" y="3371"/>
                  </a:lnTo>
                  <a:lnTo>
                    <a:pt x="7230" y="42660"/>
                  </a:lnTo>
                  <a:lnTo>
                    <a:pt x="9799" y="74699"/>
                  </a:lnTo>
                  <a:lnTo>
                    <a:pt x="11410" y="111986"/>
                  </a:lnTo>
                  <a:lnTo>
                    <a:pt x="12127" y="151372"/>
                  </a:lnTo>
                  <a:lnTo>
                    <a:pt x="12445" y="190043"/>
                  </a:lnTo>
                  <a:lnTo>
                    <a:pt x="8824" y="228397"/>
                  </a:lnTo>
                  <a:lnTo>
                    <a:pt x="2614" y="27440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184"/>
            <p:cNvSpPr/>
            <p:nvPr>
              <p:custDataLst>
                <p:tags r:id="rId62"/>
              </p:custDataLst>
            </p:nvPr>
          </p:nvSpPr>
          <p:spPr>
            <a:xfrm>
              <a:off x="2429228" y="2556562"/>
              <a:ext cx="82782" cy="145156"/>
            </a:xfrm>
            <a:custGeom>
              <a:avLst/>
              <a:gdLst/>
              <a:ahLst/>
              <a:cxnLst/>
              <a:rect l="0" t="0" r="0" b="0"/>
              <a:pathLst>
                <a:path w="82782" h="145156">
                  <a:moveTo>
                    <a:pt x="79022" y="8838"/>
                  </a:moveTo>
                  <a:lnTo>
                    <a:pt x="79022" y="8838"/>
                  </a:lnTo>
                  <a:lnTo>
                    <a:pt x="57974" y="0"/>
                  </a:lnTo>
                  <a:lnTo>
                    <a:pt x="33588" y="653"/>
                  </a:lnTo>
                  <a:lnTo>
                    <a:pt x="10762" y="8686"/>
                  </a:lnTo>
                  <a:lnTo>
                    <a:pt x="5999" y="12265"/>
                  </a:lnTo>
                  <a:lnTo>
                    <a:pt x="706" y="20004"/>
                  </a:lnTo>
                  <a:lnTo>
                    <a:pt x="0" y="23337"/>
                  </a:lnTo>
                  <a:lnTo>
                    <a:pt x="235" y="26265"/>
                  </a:lnTo>
                  <a:lnTo>
                    <a:pt x="1097" y="28923"/>
                  </a:lnTo>
                  <a:lnTo>
                    <a:pt x="15795" y="42776"/>
                  </a:lnTo>
                  <a:lnTo>
                    <a:pt x="57360" y="67600"/>
                  </a:lnTo>
                  <a:lnTo>
                    <a:pt x="81485" y="91707"/>
                  </a:lnTo>
                  <a:lnTo>
                    <a:pt x="82781" y="98656"/>
                  </a:lnTo>
                  <a:lnTo>
                    <a:pt x="78576" y="113903"/>
                  </a:lnTo>
                  <a:lnTo>
                    <a:pt x="64308" y="134983"/>
                  </a:lnTo>
                  <a:lnTo>
                    <a:pt x="54608" y="142514"/>
                  </a:lnTo>
                  <a:lnTo>
                    <a:pt x="50046" y="144522"/>
                  </a:lnTo>
                  <a:lnTo>
                    <a:pt x="46299" y="145155"/>
                  </a:lnTo>
                  <a:lnTo>
                    <a:pt x="34572" y="142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185"/>
            <p:cNvSpPr/>
            <p:nvPr>
              <p:custDataLst>
                <p:tags r:id="rId63"/>
              </p:custDataLst>
            </p:nvPr>
          </p:nvSpPr>
          <p:spPr>
            <a:xfrm>
              <a:off x="2529287" y="2578100"/>
              <a:ext cx="86858" cy="111371"/>
            </a:xfrm>
            <a:custGeom>
              <a:avLst/>
              <a:gdLst/>
              <a:ahLst/>
              <a:cxnLst/>
              <a:rect l="0" t="0" r="0" b="0"/>
              <a:pathLst>
                <a:path w="86858" h="111371">
                  <a:moveTo>
                    <a:pt x="48813" y="0"/>
                  </a:moveTo>
                  <a:lnTo>
                    <a:pt x="48813" y="0"/>
                  </a:lnTo>
                  <a:lnTo>
                    <a:pt x="42332" y="706"/>
                  </a:lnTo>
                  <a:lnTo>
                    <a:pt x="33233" y="3371"/>
                  </a:lnTo>
                  <a:lnTo>
                    <a:pt x="16210" y="15580"/>
                  </a:lnTo>
                  <a:lnTo>
                    <a:pt x="7747" y="28561"/>
                  </a:lnTo>
                  <a:lnTo>
                    <a:pt x="2339" y="43738"/>
                  </a:lnTo>
                  <a:lnTo>
                    <a:pt x="0" y="68855"/>
                  </a:lnTo>
                  <a:lnTo>
                    <a:pt x="1953" y="88223"/>
                  </a:lnTo>
                  <a:lnTo>
                    <a:pt x="5579" y="96209"/>
                  </a:lnTo>
                  <a:lnTo>
                    <a:pt x="17133" y="108847"/>
                  </a:lnTo>
                  <a:lnTo>
                    <a:pt x="24871" y="111370"/>
                  </a:lnTo>
                  <a:lnTo>
                    <a:pt x="42876" y="110411"/>
                  </a:lnTo>
                  <a:lnTo>
                    <a:pt x="58874" y="103399"/>
                  </a:lnTo>
                  <a:lnTo>
                    <a:pt x="72335" y="92522"/>
                  </a:lnTo>
                  <a:lnTo>
                    <a:pt x="83021" y="78280"/>
                  </a:lnTo>
                  <a:lnTo>
                    <a:pt x="86829" y="62543"/>
                  </a:lnTo>
                  <a:lnTo>
                    <a:pt x="86857" y="54395"/>
                  </a:lnTo>
                  <a:lnTo>
                    <a:pt x="79362" y="37816"/>
                  </a:lnTo>
                  <a:lnTo>
                    <a:pt x="67329" y="23158"/>
                  </a:lnTo>
                  <a:lnTo>
                    <a:pt x="297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186"/>
            <p:cNvSpPr/>
            <p:nvPr>
              <p:custDataLst>
                <p:tags r:id="rId64"/>
              </p:custDataLst>
            </p:nvPr>
          </p:nvSpPr>
          <p:spPr>
            <a:xfrm>
              <a:off x="2293756" y="2457450"/>
              <a:ext cx="107427" cy="261666"/>
            </a:xfrm>
            <a:custGeom>
              <a:avLst/>
              <a:gdLst/>
              <a:ahLst/>
              <a:cxnLst/>
              <a:rect l="0" t="0" r="0" b="0"/>
              <a:pathLst>
                <a:path w="107427" h="261666">
                  <a:moveTo>
                    <a:pt x="17644" y="0"/>
                  </a:moveTo>
                  <a:lnTo>
                    <a:pt x="17644" y="0"/>
                  </a:lnTo>
                  <a:lnTo>
                    <a:pt x="10902" y="0"/>
                  </a:lnTo>
                  <a:lnTo>
                    <a:pt x="8210" y="1411"/>
                  </a:lnTo>
                  <a:lnTo>
                    <a:pt x="3338" y="6742"/>
                  </a:lnTo>
                  <a:lnTo>
                    <a:pt x="0" y="27790"/>
                  </a:lnTo>
                  <a:lnTo>
                    <a:pt x="2382" y="69852"/>
                  </a:lnTo>
                  <a:lnTo>
                    <a:pt x="9450" y="104423"/>
                  </a:lnTo>
                  <a:lnTo>
                    <a:pt x="18941" y="140249"/>
                  </a:lnTo>
                  <a:lnTo>
                    <a:pt x="27863" y="174987"/>
                  </a:lnTo>
                  <a:lnTo>
                    <a:pt x="37448" y="216164"/>
                  </a:lnTo>
                  <a:lnTo>
                    <a:pt x="38675" y="230128"/>
                  </a:lnTo>
                  <a:lnTo>
                    <a:pt x="37574" y="234924"/>
                  </a:lnTo>
                  <a:lnTo>
                    <a:pt x="37281" y="234227"/>
                  </a:lnTo>
                  <a:lnTo>
                    <a:pt x="37477" y="208357"/>
                  </a:lnTo>
                  <a:lnTo>
                    <a:pt x="43197" y="181131"/>
                  </a:lnTo>
                  <a:lnTo>
                    <a:pt x="62558" y="147856"/>
                  </a:lnTo>
                  <a:lnTo>
                    <a:pt x="65931" y="145843"/>
                  </a:lnTo>
                  <a:lnTo>
                    <a:pt x="69591" y="145206"/>
                  </a:lnTo>
                  <a:lnTo>
                    <a:pt x="73442" y="145488"/>
                  </a:lnTo>
                  <a:lnTo>
                    <a:pt x="81484" y="151444"/>
                  </a:lnTo>
                  <a:lnTo>
                    <a:pt x="98145" y="175887"/>
                  </a:lnTo>
                  <a:lnTo>
                    <a:pt x="107426" y="199654"/>
                  </a:lnTo>
                  <a:lnTo>
                    <a:pt x="107132" y="207892"/>
                  </a:lnTo>
                  <a:lnTo>
                    <a:pt x="101161" y="224570"/>
                  </a:lnTo>
                  <a:lnTo>
                    <a:pt x="82528" y="246456"/>
                  </a:lnTo>
                  <a:lnTo>
                    <a:pt x="59133" y="259604"/>
                  </a:lnTo>
                  <a:lnTo>
                    <a:pt x="46432" y="261665"/>
                  </a:lnTo>
                  <a:lnTo>
                    <a:pt x="41069" y="261226"/>
                  </a:lnTo>
                  <a:lnTo>
                    <a:pt x="37494" y="258818"/>
                  </a:lnTo>
                  <a:lnTo>
                    <a:pt x="35111" y="255095"/>
                  </a:lnTo>
                  <a:lnTo>
                    <a:pt x="3034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187"/>
            <p:cNvSpPr/>
            <p:nvPr>
              <p:custDataLst>
                <p:tags r:id="rId65"/>
              </p:custDataLst>
            </p:nvPr>
          </p:nvSpPr>
          <p:spPr>
            <a:xfrm>
              <a:off x="2130089" y="2614201"/>
              <a:ext cx="143212" cy="109202"/>
            </a:xfrm>
            <a:custGeom>
              <a:avLst/>
              <a:gdLst/>
              <a:ahLst/>
              <a:cxnLst/>
              <a:rect l="0" t="0" r="0" b="0"/>
              <a:pathLst>
                <a:path w="143212" h="109202">
                  <a:moveTo>
                    <a:pt x="60661" y="52799"/>
                  </a:moveTo>
                  <a:lnTo>
                    <a:pt x="60661" y="52799"/>
                  </a:lnTo>
                  <a:lnTo>
                    <a:pt x="61367" y="42660"/>
                  </a:lnTo>
                  <a:lnTo>
                    <a:pt x="69499" y="22945"/>
                  </a:lnTo>
                  <a:lnTo>
                    <a:pt x="69375" y="18785"/>
                  </a:lnTo>
                  <a:lnTo>
                    <a:pt x="65475" y="10400"/>
                  </a:lnTo>
                  <a:lnTo>
                    <a:pt x="55345" y="1117"/>
                  </a:lnTo>
                  <a:lnTo>
                    <a:pt x="50767" y="0"/>
                  </a:lnTo>
                  <a:lnTo>
                    <a:pt x="40036" y="640"/>
                  </a:lnTo>
                  <a:lnTo>
                    <a:pt x="28211" y="7040"/>
                  </a:lnTo>
                  <a:lnTo>
                    <a:pt x="22094" y="11709"/>
                  </a:lnTo>
                  <a:lnTo>
                    <a:pt x="6744" y="38507"/>
                  </a:lnTo>
                  <a:lnTo>
                    <a:pt x="0" y="69888"/>
                  </a:lnTo>
                  <a:lnTo>
                    <a:pt x="2186" y="87205"/>
                  </a:lnTo>
                  <a:lnTo>
                    <a:pt x="7861" y="100546"/>
                  </a:lnTo>
                  <a:lnTo>
                    <a:pt x="15087" y="108828"/>
                  </a:lnTo>
                  <a:lnTo>
                    <a:pt x="21106" y="109201"/>
                  </a:lnTo>
                  <a:lnTo>
                    <a:pt x="37201" y="103972"/>
                  </a:lnTo>
                  <a:lnTo>
                    <a:pt x="59354" y="89128"/>
                  </a:lnTo>
                  <a:lnTo>
                    <a:pt x="75953" y="67953"/>
                  </a:lnTo>
                  <a:lnTo>
                    <a:pt x="91231" y="31345"/>
                  </a:lnTo>
                  <a:lnTo>
                    <a:pt x="91624" y="31441"/>
                  </a:lnTo>
                  <a:lnTo>
                    <a:pt x="101203" y="74434"/>
                  </a:lnTo>
                  <a:lnTo>
                    <a:pt x="109019" y="87344"/>
                  </a:lnTo>
                  <a:lnTo>
                    <a:pt x="114066" y="92762"/>
                  </a:lnTo>
                  <a:lnTo>
                    <a:pt x="125319" y="98782"/>
                  </a:lnTo>
                  <a:lnTo>
                    <a:pt x="143211" y="103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188"/>
            <p:cNvSpPr/>
            <p:nvPr>
              <p:custDataLst>
                <p:tags r:id="rId66"/>
              </p:custDataLst>
            </p:nvPr>
          </p:nvSpPr>
          <p:spPr>
            <a:xfrm>
              <a:off x="1646366" y="2630385"/>
              <a:ext cx="207835" cy="101835"/>
            </a:xfrm>
            <a:custGeom>
              <a:avLst/>
              <a:gdLst/>
              <a:ahLst/>
              <a:cxnLst/>
              <a:rect l="0" t="0" r="0" b="0"/>
              <a:pathLst>
                <a:path w="207835" h="101835">
                  <a:moveTo>
                    <a:pt x="68134" y="36615"/>
                  </a:moveTo>
                  <a:lnTo>
                    <a:pt x="68134" y="36615"/>
                  </a:lnTo>
                  <a:lnTo>
                    <a:pt x="59296" y="22309"/>
                  </a:lnTo>
                  <a:lnTo>
                    <a:pt x="51506" y="19674"/>
                  </a:lnTo>
                  <a:lnTo>
                    <a:pt x="46465" y="18971"/>
                  </a:lnTo>
                  <a:lnTo>
                    <a:pt x="35220" y="21953"/>
                  </a:lnTo>
                  <a:lnTo>
                    <a:pt x="23872" y="28687"/>
                  </a:lnTo>
                  <a:lnTo>
                    <a:pt x="14125" y="38736"/>
                  </a:lnTo>
                  <a:lnTo>
                    <a:pt x="4075" y="59664"/>
                  </a:lnTo>
                  <a:lnTo>
                    <a:pt x="0" y="80368"/>
                  </a:lnTo>
                  <a:lnTo>
                    <a:pt x="839" y="85540"/>
                  </a:lnTo>
                  <a:lnTo>
                    <a:pt x="5534" y="93166"/>
                  </a:lnTo>
                  <a:lnTo>
                    <a:pt x="12740" y="101427"/>
                  </a:lnTo>
                  <a:lnTo>
                    <a:pt x="16388" y="101695"/>
                  </a:lnTo>
                  <a:lnTo>
                    <a:pt x="26086" y="98230"/>
                  </a:lnTo>
                  <a:lnTo>
                    <a:pt x="40075" y="88346"/>
                  </a:lnTo>
                  <a:lnTo>
                    <a:pt x="57977" y="66309"/>
                  </a:lnTo>
                  <a:lnTo>
                    <a:pt x="57835" y="66289"/>
                  </a:lnTo>
                  <a:lnTo>
                    <a:pt x="57034" y="66981"/>
                  </a:lnTo>
                  <a:lnTo>
                    <a:pt x="58027" y="71513"/>
                  </a:lnTo>
                  <a:lnTo>
                    <a:pt x="70402" y="100279"/>
                  </a:lnTo>
                  <a:lnTo>
                    <a:pt x="72468" y="101635"/>
                  </a:lnTo>
                  <a:lnTo>
                    <a:pt x="74551" y="101834"/>
                  </a:lnTo>
                  <a:lnTo>
                    <a:pt x="76645" y="101261"/>
                  </a:lnTo>
                  <a:lnTo>
                    <a:pt x="86335" y="93713"/>
                  </a:lnTo>
                  <a:lnTo>
                    <a:pt x="94772" y="82539"/>
                  </a:lnTo>
                  <a:lnTo>
                    <a:pt x="104237" y="58786"/>
                  </a:lnTo>
                  <a:lnTo>
                    <a:pt x="106117" y="49869"/>
                  </a:lnTo>
                  <a:lnTo>
                    <a:pt x="115062" y="83442"/>
                  </a:lnTo>
                  <a:lnTo>
                    <a:pt x="121158" y="94077"/>
                  </a:lnTo>
                  <a:lnTo>
                    <a:pt x="122533" y="95384"/>
                  </a:lnTo>
                  <a:lnTo>
                    <a:pt x="123450" y="95550"/>
                  </a:lnTo>
                  <a:lnTo>
                    <a:pt x="124061" y="94955"/>
                  </a:lnTo>
                  <a:lnTo>
                    <a:pt x="128293" y="87375"/>
                  </a:lnTo>
                  <a:lnTo>
                    <a:pt x="136220" y="49240"/>
                  </a:lnTo>
                  <a:lnTo>
                    <a:pt x="141006" y="15434"/>
                  </a:lnTo>
                  <a:lnTo>
                    <a:pt x="144736" y="6034"/>
                  </a:lnTo>
                  <a:lnTo>
                    <a:pt x="146719" y="3528"/>
                  </a:lnTo>
                  <a:lnTo>
                    <a:pt x="152685" y="743"/>
                  </a:lnTo>
                  <a:lnTo>
                    <a:pt x="156251" y="0"/>
                  </a:lnTo>
                  <a:lnTo>
                    <a:pt x="165858" y="4820"/>
                  </a:lnTo>
                  <a:lnTo>
                    <a:pt x="176478" y="14722"/>
                  </a:lnTo>
                  <a:lnTo>
                    <a:pt x="199141" y="55543"/>
                  </a:lnTo>
                  <a:lnTo>
                    <a:pt x="207834" y="100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189"/>
            <p:cNvSpPr/>
            <p:nvPr>
              <p:custDataLst>
                <p:tags r:id="rId67"/>
              </p:custDataLst>
            </p:nvPr>
          </p:nvSpPr>
          <p:spPr>
            <a:xfrm>
              <a:off x="1574800" y="2649845"/>
              <a:ext cx="63501" cy="102298"/>
            </a:xfrm>
            <a:custGeom>
              <a:avLst/>
              <a:gdLst/>
              <a:ahLst/>
              <a:cxnLst/>
              <a:rect l="0" t="0" r="0" b="0"/>
              <a:pathLst>
                <a:path w="63501" h="102298">
                  <a:moveTo>
                    <a:pt x="0" y="48905"/>
                  </a:moveTo>
                  <a:lnTo>
                    <a:pt x="0" y="48905"/>
                  </a:lnTo>
                  <a:lnTo>
                    <a:pt x="0" y="52276"/>
                  </a:lnTo>
                  <a:lnTo>
                    <a:pt x="1882" y="55812"/>
                  </a:lnTo>
                  <a:lnTo>
                    <a:pt x="3371" y="57743"/>
                  </a:lnTo>
                  <a:lnTo>
                    <a:pt x="6481" y="58325"/>
                  </a:lnTo>
                  <a:lnTo>
                    <a:pt x="15580" y="57090"/>
                  </a:lnTo>
                  <a:lnTo>
                    <a:pt x="24799" y="50426"/>
                  </a:lnTo>
                  <a:lnTo>
                    <a:pt x="45782" y="27233"/>
                  </a:lnTo>
                  <a:lnTo>
                    <a:pt x="51627" y="15990"/>
                  </a:lnTo>
                  <a:lnTo>
                    <a:pt x="52762" y="11439"/>
                  </a:lnTo>
                  <a:lnTo>
                    <a:pt x="52143" y="4502"/>
                  </a:lnTo>
                  <a:lnTo>
                    <a:pt x="50284" y="2369"/>
                  </a:lnTo>
                  <a:lnTo>
                    <a:pt x="44456" y="0"/>
                  </a:lnTo>
                  <a:lnTo>
                    <a:pt x="35280" y="2711"/>
                  </a:lnTo>
                  <a:lnTo>
                    <a:pt x="24852" y="9324"/>
                  </a:lnTo>
                  <a:lnTo>
                    <a:pt x="11754" y="24948"/>
                  </a:lnTo>
                  <a:lnTo>
                    <a:pt x="3796" y="42983"/>
                  </a:lnTo>
                  <a:lnTo>
                    <a:pt x="1830" y="61732"/>
                  </a:lnTo>
                  <a:lnTo>
                    <a:pt x="6109" y="80693"/>
                  </a:lnTo>
                  <a:lnTo>
                    <a:pt x="12358" y="93371"/>
                  </a:lnTo>
                  <a:lnTo>
                    <a:pt x="16705" y="97599"/>
                  </a:lnTo>
                  <a:lnTo>
                    <a:pt x="27180" y="102297"/>
                  </a:lnTo>
                  <a:lnTo>
                    <a:pt x="63500" y="997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190"/>
            <p:cNvSpPr/>
            <p:nvPr>
              <p:custDataLst>
                <p:tags r:id="rId68"/>
              </p:custDataLst>
            </p:nvPr>
          </p:nvSpPr>
          <p:spPr>
            <a:xfrm>
              <a:off x="1320800" y="2562055"/>
              <a:ext cx="196851" cy="253109"/>
            </a:xfrm>
            <a:custGeom>
              <a:avLst/>
              <a:gdLst/>
              <a:ahLst/>
              <a:cxnLst/>
              <a:rect l="0" t="0" r="0" b="0"/>
              <a:pathLst>
                <a:path w="196851" h="253109">
                  <a:moveTo>
                    <a:pt x="0" y="85895"/>
                  </a:moveTo>
                  <a:lnTo>
                    <a:pt x="0" y="85895"/>
                  </a:lnTo>
                  <a:lnTo>
                    <a:pt x="0" y="130708"/>
                  </a:lnTo>
                  <a:lnTo>
                    <a:pt x="5069" y="171051"/>
                  </a:lnTo>
                  <a:lnTo>
                    <a:pt x="10984" y="211110"/>
                  </a:lnTo>
                  <a:lnTo>
                    <a:pt x="12600" y="253106"/>
                  </a:lnTo>
                  <a:lnTo>
                    <a:pt x="11927" y="253108"/>
                  </a:lnTo>
                  <a:lnTo>
                    <a:pt x="9299" y="249347"/>
                  </a:lnTo>
                  <a:lnTo>
                    <a:pt x="9883" y="208845"/>
                  </a:lnTo>
                  <a:lnTo>
                    <a:pt x="7397" y="167951"/>
                  </a:lnTo>
                  <a:lnTo>
                    <a:pt x="7521" y="135064"/>
                  </a:lnTo>
                  <a:lnTo>
                    <a:pt x="11557" y="89488"/>
                  </a:lnTo>
                  <a:lnTo>
                    <a:pt x="17927" y="50271"/>
                  </a:lnTo>
                  <a:lnTo>
                    <a:pt x="34715" y="4901"/>
                  </a:lnTo>
                  <a:lnTo>
                    <a:pt x="36595" y="509"/>
                  </a:lnTo>
                  <a:lnTo>
                    <a:pt x="38508" y="2160"/>
                  </a:lnTo>
                  <a:lnTo>
                    <a:pt x="47236" y="17967"/>
                  </a:lnTo>
                  <a:lnTo>
                    <a:pt x="65818" y="56793"/>
                  </a:lnTo>
                  <a:lnTo>
                    <a:pt x="83237" y="78448"/>
                  </a:lnTo>
                  <a:lnTo>
                    <a:pt x="88652" y="82341"/>
                  </a:lnTo>
                  <a:lnTo>
                    <a:pt x="93674" y="84231"/>
                  </a:lnTo>
                  <a:lnTo>
                    <a:pt x="98433" y="84786"/>
                  </a:lnTo>
                  <a:lnTo>
                    <a:pt x="111246" y="79758"/>
                  </a:lnTo>
                  <a:lnTo>
                    <a:pt x="125643" y="69762"/>
                  </a:lnTo>
                  <a:lnTo>
                    <a:pt x="144942" y="47561"/>
                  </a:lnTo>
                  <a:lnTo>
                    <a:pt x="169698" y="444"/>
                  </a:lnTo>
                  <a:lnTo>
                    <a:pt x="170282" y="0"/>
                  </a:lnTo>
                  <a:lnTo>
                    <a:pt x="170671" y="410"/>
                  </a:lnTo>
                  <a:lnTo>
                    <a:pt x="180243" y="45268"/>
                  </a:lnTo>
                  <a:lnTo>
                    <a:pt x="186363" y="80678"/>
                  </a:lnTo>
                  <a:lnTo>
                    <a:pt x="189274" y="121352"/>
                  </a:lnTo>
                  <a:lnTo>
                    <a:pt x="193508" y="161312"/>
                  </a:lnTo>
                  <a:lnTo>
                    <a:pt x="196190" y="204143"/>
                  </a:lnTo>
                  <a:lnTo>
                    <a:pt x="196850" y="2192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191"/>
            <p:cNvSpPr/>
            <p:nvPr>
              <p:custDataLst>
                <p:tags r:id="rId69"/>
              </p:custDataLst>
            </p:nvPr>
          </p:nvSpPr>
          <p:spPr>
            <a:xfrm>
              <a:off x="1662315" y="2305050"/>
              <a:ext cx="534786" cy="98396"/>
            </a:xfrm>
            <a:custGeom>
              <a:avLst/>
              <a:gdLst/>
              <a:ahLst/>
              <a:cxnLst/>
              <a:rect l="0" t="0" r="0" b="0"/>
              <a:pathLst>
                <a:path w="534786" h="98396">
                  <a:moveTo>
                    <a:pt x="45835" y="95250"/>
                  </a:moveTo>
                  <a:lnTo>
                    <a:pt x="45835" y="95250"/>
                  </a:lnTo>
                  <a:lnTo>
                    <a:pt x="2482" y="98395"/>
                  </a:lnTo>
                  <a:lnTo>
                    <a:pt x="0" y="97346"/>
                  </a:lnTo>
                  <a:lnTo>
                    <a:pt x="47286" y="84819"/>
                  </a:lnTo>
                  <a:lnTo>
                    <a:pt x="72908" y="79829"/>
                  </a:lnTo>
                  <a:lnTo>
                    <a:pt x="101984" y="74386"/>
                  </a:lnTo>
                  <a:lnTo>
                    <a:pt x="136890" y="67935"/>
                  </a:lnTo>
                  <a:lnTo>
                    <a:pt x="175683" y="60813"/>
                  </a:lnTo>
                  <a:lnTo>
                    <a:pt x="217067" y="53242"/>
                  </a:lnTo>
                  <a:lnTo>
                    <a:pt x="260884" y="45372"/>
                  </a:lnTo>
                  <a:lnTo>
                    <a:pt x="306323" y="37304"/>
                  </a:lnTo>
                  <a:lnTo>
                    <a:pt x="352844" y="29102"/>
                  </a:lnTo>
                  <a:lnTo>
                    <a:pt x="393735" y="22224"/>
                  </a:lnTo>
                  <a:lnTo>
                    <a:pt x="430874" y="16227"/>
                  </a:lnTo>
                  <a:lnTo>
                    <a:pt x="465511" y="10818"/>
                  </a:lnTo>
                  <a:lnTo>
                    <a:pt x="5347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192"/>
            <p:cNvSpPr/>
            <p:nvPr>
              <p:custDataLst>
                <p:tags r:id="rId70"/>
              </p:custDataLst>
            </p:nvPr>
          </p:nvSpPr>
          <p:spPr>
            <a:xfrm>
              <a:off x="1300783" y="2311400"/>
              <a:ext cx="635968" cy="82551"/>
            </a:xfrm>
            <a:custGeom>
              <a:avLst/>
              <a:gdLst/>
              <a:ahLst/>
              <a:cxnLst/>
              <a:rect l="0" t="0" r="0" b="0"/>
              <a:pathLst>
                <a:path w="635968" h="82551">
                  <a:moveTo>
                    <a:pt x="7317" y="82550"/>
                  </a:moveTo>
                  <a:lnTo>
                    <a:pt x="7317" y="82550"/>
                  </a:lnTo>
                  <a:lnTo>
                    <a:pt x="0" y="82550"/>
                  </a:lnTo>
                  <a:lnTo>
                    <a:pt x="41139" y="81139"/>
                  </a:lnTo>
                  <a:lnTo>
                    <a:pt x="80205" y="75808"/>
                  </a:lnTo>
                  <a:lnTo>
                    <a:pt x="105298" y="71000"/>
                  </a:lnTo>
                  <a:lnTo>
                    <a:pt x="133315" y="64972"/>
                  </a:lnTo>
                  <a:lnTo>
                    <a:pt x="163283" y="58131"/>
                  </a:lnTo>
                  <a:lnTo>
                    <a:pt x="200899" y="50043"/>
                  </a:lnTo>
                  <a:lnTo>
                    <a:pt x="243616" y="41123"/>
                  </a:lnTo>
                  <a:lnTo>
                    <a:pt x="289733" y="31649"/>
                  </a:lnTo>
                  <a:lnTo>
                    <a:pt x="338822" y="23921"/>
                  </a:lnTo>
                  <a:lnTo>
                    <a:pt x="389893" y="17358"/>
                  </a:lnTo>
                  <a:lnTo>
                    <a:pt x="442284" y="11572"/>
                  </a:lnTo>
                  <a:lnTo>
                    <a:pt x="487089" y="7715"/>
                  </a:lnTo>
                  <a:lnTo>
                    <a:pt x="526838" y="5143"/>
                  </a:lnTo>
                  <a:lnTo>
                    <a:pt x="563214" y="3429"/>
                  </a:lnTo>
                  <a:lnTo>
                    <a:pt x="6359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193"/>
            <p:cNvSpPr/>
            <p:nvPr>
              <p:custDataLst>
                <p:tags r:id="rId71"/>
              </p:custDataLst>
            </p:nvPr>
          </p:nvSpPr>
          <p:spPr>
            <a:xfrm>
              <a:off x="1987550" y="20066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411" y="40086"/>
                  </a:lnTo>
                  <a:lnTo>
                    <a:pt x="43308" y="31309"/>
                  </a:lnTo>
                  <a:lnTo>
                    <a:pt x="81506" y="21506"/>
                  </a:lnTo>
                  <a:lnTo>
                    <a:pt x="122928" y="895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194"/>
            <p:cNvSpPr/>
            <p:nvPr>
              <p:custDataLst>
                <p:tags r:id="rId72"/>
              </p:custDataLst>
            </p:nvPr>
          </p:nvSpPr>
          <p:spPr>
            <a:xfrm>
              <a:off x="2009940" y="1850819"/>
              <a:ext cx="136361" cy="301052"/>
            </a:xfrm>
            <a:custGeom>
              <a:avLst/>
              <a:gdLst/>
              <a:ahLst/>
              <a:cxnLst/>
              <a:rect l="0" t="0" r="0" b="0"/>
              <a:pathLst>
                <a:path w="136361" h="301052">
                  <a:moveTo>
                    <a:pt x="136360" y="22431"/>
                  </a:moveTo>
                  <a:lnTo>
                    <a:pt x="136360" y="22431"/>
                  </a:lnTo>
                  <a:lnTo>
                    <a:pt x="132989" y="15689"/>
                  </a:lnTo>
                  <a:lnTo>
                    <a:pt x="127571" y="10497"/>
                  </a:lnTo>
                  <a:lnTo>
                    <a:pt x="120459" y="6544"/>
                  </a:lnTo>
                  <a:lnTo>
                    <a:pt x="96754" y="0"/>
                  </a:lnTo>
                  <a:lnTo>
                    <a:pt x="91005" y="1408"/>
                  </a:lnTo>
                  <a:lnTo>
                    <a:pt x="62699" y="13836"/>
                  </a:lnTo>
                  <a:lnTo>
                    <a:pt x="43273" y="29997"/>
                  </a:lnTo>
                  <a:lnTo>
                    <a:pt x="31716" y="51014"/>
                  </a:lnTo>
                  <a:lnTo>
                    <a:pt x="20374" y="87266"/>
                  </a:lnTo>
                  <a:lnTo>
                    <a:pt x="12937" y="128581"/>
                  </a:lnTo>
                  <a:lnTo>
                    <a:pt x="9714" y="168653"/>
                  </a:lnTo>
                  <a:lnTo>
                    <a:pt x="5310" y="210787"/>
                  </a:lnTo>
                  <a:lnTo>
                    <a:pt x="2986" y="249690"/>
                  </a:lnTo>
                  <a:lnTo>
                    <a:pt x="0" y="289153"/>
                  </a:lnTo>
                  <a:lnTo>
                    <a:pt x="1003" y="295496"/>
                  </a:lnTo>
                  <a:lnTo>
                    <a:pt x="3083" y="299019"/>
                  </a:lnTo>
                  <a:lnTo>
                    <a:pt x="5881" y="300662"/>
                  </a:lnTo>
                  <a:lnTo>
                    <a:pt x="9157" y="301051"/>
                  </a:lnTo>
                  <a:lnTo>
                    <a:pt x="48121" y="287913"/>
                  </a:lnTo>
                  <a:lnTo>
                    <a:pt x="91649" y="275328"/>
                  </a:lnTo>
                  <a:lnTo>
                    <a:pt x="117310" y="263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195"/>
            <p:cNvSpPr/>
            <p:nvPr>
              <p:custDataLst>
                <p:tags r:id="rId73"/>
              </p:custDataLst>
            </p:nvPr>
          </p:nvSpPr>
          <p:spPr>
            <a:xfrm>
              <a:off x="1817394" y="1882429"/>
              <a:ext cx="84765" cy="289726"/>
            </a:xfrm>
            <a:custGeom>
              <a:avLst/>
              <a:gdLst/>
              <a:ahLst/>
              <a:cxnLst/>
              <a:rect l="0" t="0" r="0" b="0"/>
              <a:pathLst>
                <a:path w="84765" h="289726">
                  <a:moveTo>
                    <a:pt x="5056" y="98771"/>
                  </a:moveTo>
                  <a:lnTo>
                    <a:pt x="5056" y="98771"/>
                  </a:lnTo>
                  <a:lnTo>
                    <a:pt x="1685" y="105513"/>
                  </a:lnTo>
                  <a:lnTo>
                    <a:pt x="0" y="136347"/>
                  </a:lnTo>
                  <a:lnTo>
                    <a:pt x="3950" y="171758"/>
                  </a:lnTo>
                  <a:lnTo>
                    <a:pt x="8883" y="215960"/>
                  </a:lnTo>
                  <a:lnTo>
                    <a:pt x="10658" y="255085"/>
                  </a:lnTo>
                  <a:lnTo>
                    <a:pt x="11307" y="289725"/>
                  </a:lnTo>
                  <a:lnTo>
                    <a:pt x="11397" y="253008"/>
                  </a:lnTo>
                  <a:lnTo>
                    <a:pt x="11402" y="222589"/>
                  </a:lnTo>
                  <a:lnTo>
                    <a:pt x="11404" y="184140"/>
                  </a:lnTo>
                  <a:lnTo>
                    <a:pt x="11405" y="138830"/>
                  </a:lnTo>
                  <a:lnTo>
                    <a:pt x="15169" y="92351"/>
                  </a:lnTo>
                  <a:lnTo>
                    <a:pt x="21545" y="50762"/>
                  </a:lnTo>
                  <a:lnTo>
                    <a:pt x="29082" y="22871"/>
                  </a:lnTo>
                  <a:lnTo>
                    <a:pt x="39018" y="6712"/>
                  </a:lnTo>
                  <a:lnTo>
                    <a:pt x="44631" y="1415"/>
                  </a:lnTo>
                  <a:lnTo>
                    <a:pt x="50489" y="0"/>
                  </a:lnTo>
                  <a:lnTo>
                    <a:pt x="56511" y="1174"/>
                  </a:lnTo>
                  <a:lnTo>
                    <a:pt x="62643" y="4073"/>
                  </a:lnTo>
                  <a:lnTo>
                    <a:pt x="73219" y="14820"/>
                  </a:lnTo>
                  <a:lnTo>
                    <a:pt x="78015" y="21637"/>
                  </a:lnTo>
                  <a:lnTo>
                    <a:pt x="83343" y="38619"/>
                  </a:lnTo>
                  <a:lnTo>
                    <a:pt x="84764" y="48086"/>
                  </a:lnTo>
                  <a:lnTo>
                    <a:pt x="80698" y="68013"/>
                  </a:lnTo>
                  <a:lnTo>
                    <a:pt x="60841" y="106179"/>
                  </a:lnTo>
                  <a:lnTo>
                    <a:pt x="39381" y="125582"/>
                  </a:lnTo>
                  <a:lnTo>
                    <a:pt x="5056" y="14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196"/>
            <p:cNvSpPr/>
            <p:nvPr>
              <p:custDataLst>
                <p:tags r:id="rId74"/>
              </p:custDataLst>
            </p:nvPr>
          </p:nvSpPr>
          <p:spPr>
            <a:xfrm>
              <a:off x="1602892" y="2070100"/>
              <a:ext cx="79859" cy="25401"/>
            </a:xfrm>
            <a:custGeom>
              <a:avLst/>
              <a:gdLst/>
              <a:ahLst/>
              <a:cxnLst/>
              <a:rect l="0" t="0" r="0" b="0"/>
              <a:pathLst>
                <a:path w="798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41682" y="11585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197"/>
            <p:cNvSpPr/>
            <p:nvPr>
              <p:custDataLst>
                <p:tags r:id="rId75"/>
              </p:custDataLst>
            </p:nvPr>
          </p:nvSpPr>
          <p:spPr>
            <a:xfrm>
              <a:off x="1645297" y="1928401"/>
              <a:ext cx="107304" cy="264858"/>
            </a:xfrm>
            <a:custGeom>
              <a:avLst/>
              <a:gdLst/>
              <a:ahLst/>
              <a:cxnLst/>
              <a:rect l="0" t="0" r="0" b="0"/>
              <a:pathLst>
                <a:path w="107304" h="264858">
                  <a:moveTo>
                    <a:pt x="37453" y="52799"/>
                  </a:moveTo>
                  <a:lnTo>
                    <a:pt x="37453" y="52799"/>
                  </a:lnTo>
                  <a:lnTo>
                    <a:pt x="37453" y="49428"/>
                  </a:lnTo>
                  <a:lnTo>
                    <a:pt x="36747" y="49141"/>
                  </a:lnTo>
                  <a:lnTo>
                    <a:pt x="34082" y="50703"/>
                  </a:lnTo>
                  <a:lnTo>
                    <a:pt x="32427" y="57512"/>
                  </a:lnTo>
                  <a:lnTo>
                    <a:pt x="29866" y="102495"/>
                  </a:lnTo>
                  <a:lnTo>
                    <a:pt x="24438" y="134153"/>
                  </a:lnTo>
                  <a:lnTo>
                    <a:pt x="19204" y="169390"/>
                  </a:lnTo>
                  <a:lnTo>
                    <a:pt x="13820" y="204100"/>
                  </a:lnTo>
                  <a:lnTo>
                    <a:pt x="4266" y="244619"/>
                  </a:lnTo>
                  <a:lnTo>
                    <a:pt x="809" y="263994"/>
                  </a:lnTo>
                  <a:lnTo>
                    <a:pt x="323" y="264857"/>
                  </a:lnTo>
                  <a:lnTo>
                    <a:pt x="0" y="264021"/>
                  </a:lnTo>
                  <a:lnTo>
                    <a:pt x="8227" y="220506"/>
                  </a:lnTo>
                  <a:lnTo>
                    <a:pt x="14586" y="187308"/>
                  </a:lnTo>
                  <a:lnTo>
                    <a:pt x="19764" y="149034"/>
                  </a:lnTo>
                  <a:lnTo>
                    <a:pt x="26298" y="108505"/>
                  </a:lnTo>
                  <a:lnTo>
                    <a:pt x="33201" y="69796"/>
                  </a:lnTo>
                  <a:lnTo>
                    <a:pt x="40348" y="27026"/>
                  </a:lnTo>
                  <a:lnTo>
                    <a:pt x="43485" y="5573"/>
                  </a:lnTo>
                  <a:lnTo>
                    <a:pt x="45002" y="2265"/>
                  </a:lnTo>
                  <a:lnTo>
                    <a:pt x="46719" y="60"/>
                  </a:lnTo>
                  <a:lnTo>
                    <a:pt x="48569" y="0"/>
                  </a:lnTo>
                  <a:lnTo>
                    <a:pt x="50508" y="1372"/>
                  </a:lnTo>
                  <a:lnTo>
                    <a:pt x="52506" y="3698"/>
                  </a:lnTo>
                  <a:lnTo>
                    <a:pt x="62884" y="44155"/>
                  </a:lnTo>
                  <a:lnTo>
                    <a:pt x="71094" y="81282"/>
                  </a:lnTo>
                  <a:lnTo>
                    <a:pt x="82463" y="123563"/>
                  </a:lnTo>
                  <a:lnTo>
                    <a:pt x="92887" y="163607"/>
                  </a:lnTo>
                  <a:lnTo>
                    <a:pt x="100596" y="208711"/>
                  </a:lnTo>
                  <a:lnTo>
                    <a:pt x="107303" y="230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198"/>
            <p:cNvSpPr/>
            <p:nvPr>
              <p:custDataLst>
                <p:tags r:id="rId76"/>
              </p:custDataLst>
            </p:nvPr>
          </p:nvSpPr>
          <p:spPr>
            <a:xfrm>
              <a:off x="1329016" y="1944734"/>
              <a:ext cx="239435" cy="269766"/>
            </a:xfrm>
            <a:custGeom>
              <a:avLst/>
              <a:gdLst/>
              <a:ahLst/>
              <a:cxnLst/>
              <a:rect l="0" t="0" r="0" b="0"/>
              <a:pathLst>
                <a:path w="239435" h="269766">
                  <a:moveTo>
                    <a:pt x="10834" y="80916"/>
                  </a:moveTo>
                  <a:lnTo>
                    <a:pt x="10834" y="80916"/>
                  </a:lnTo>
                  <a:lnTo>
                    <a:pt x="7463" y="80916"/>
                  </a:lnTo>
                  <a:lnTo>
                    <a:pt x="6470" y="81621"/>
                  </a:lnTo>
                  <a:lnTo>
                    <a:pt x="5808" y="82797"/>
                  </a:lnTo>
                  <a:lnTo>
                    <a:pt x="4876" y="89705"/>
                  </a:lnTo>
                  <a:lnTo>
                    <a:pt x="6400" y="132339"/>
                  </a:lnTo>
                  <a:lnTo>
                    <a:pt x="11402" y="171882"/>
                  </a:lnTo>
                  <a:lnTo>
                    <a:pt x="15471" y="211115"/>
                  </a:lnTo>
                  <a:lnTo>
                    <a:pt x="20217" y="252606"/>
                  </a:lnTo>
                  <a:lnTo>
                    <a:pt x="23243" y="269765"/>
                  </a:lnTo>
                  <a:lnTo>
                    <a:pt x="14670" y="223708"/>
                  </a:lnTo>
                  <a:lnTo>
                    <a:pt x="10657" y="192592"/>
                  </a:lnTo>
                  <a:lnTo>
                    <a:pt x="6522" y="155244"/>
                  </a:lnTo>
                  <a:lnTo>
                    <a:pt x="2332" y="115127"/>
                  </a:lnTo>
                  <a:lnTo>
                    <a:pt x="0" y="79423"/>
                  </a:lnTo>
                  <a:lnTo>
                    <a:pt x="568" y="39081"/>
                  </a:lnTo>
                  <a:lnTo>
                    <a:pt x="4140" y="10381"/>
                  </a:lnTo>
                  <a:lnTo>
                    <a:pt x="30979" y="55218"/>
                  </a:lnTo>
                  <a:lnTo>
                    <a:pt x="49258" y="82317"/>
                  </a:lnTo>
                  <a:lnTo>
                    <a:pt x="65541" y="94004"/>
                  </a:lnTo>
                  <a:lnTo>
                    <a:pt x="74822" y="98108"/>
                  </a:lnTo>
                  <a:lnTo>
                    <a:pt x="92660" y="98905"/>
                  </a:lnTo>
                  <a:lnTo>
                    <a:pt x="101368" y="97142"/>
                  </a:lnTo>
                  <a:lnTo>
                    <a:pt x="118570" y="85776"/>
                  </a:lnTo>
                  <a:lnTo>
                    <a:pt x="142239" y="57661"/>
                  </a:lnTo>
                  <a:lnTo>
                    <a:pt x="165539" y="10774"/>
                  </a:lnTo>
                  <a:lnTo>
                    <a:pt x="174426" y="0"/>
                  </a:lnTo>
                  <a:lnTo>
                    <a:pt x="175634" y="866"/>
                  </a:lnTo>
                  <a:lnTo>
                    <a:pt x="181411" y="10944"/>
                  </a:lnTo>
                  <a:lnTo>
                    <a:pt x="196289" y="54777"/>
                  </a:lnTo>
                  <a:lnTo>
                    <a:pt x="205407" y="96005"/>
                  </a:lnTo>
                  <a:lnTo>
                    <a:pt x="214002" y="138120"/>
                  </a:lnTo>
                  <a:lnTo>
                    <a:pt x="225865" y="180410"/>
                  </a:lnTo>
                  <a:lnTo>
                    <a:pt x="239434" y="226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199"/>
            <p:cNvSpPr/>
            <p:nvPr>
              <p:custDataLst>
                <p:tags r:id="rId77"/>
              </p:custDataLst>
            </p:nvPr>
          </p:nvSpPr>
          <p:spPr>
            <a:xfrm>
              <a:off x="2814069" y="2463800"/>
              <a:ext cx="195832" cy="31751"/>
            </a:xfrm>
            <a:custGeom>
              <a:avLst/>
              <a:gdLst/>
              <a:ahLst/>
              <a:cxnLst/>
              <a:rect l="0" t="0" r="0" b="0"/>
              <a:pathLst>
                <a:path w="19583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1568" y="28379"/>
                  </a:lnTo>
                  <a:lnTo>
                    <a:pt x="0" y="27386"/>
                  </a:lnTo>
                  <a:lnTo>
                    <a:pt x="366" y="26724"/>
                  </a:lnTo>
                  <a:lnTo>
                    <a:pt x="8063" y="25988"/>
                  </a:lnTo>
                  <a:lnTo>
                    <a:pt x="42986" y="24163"/>
                  </a:lnTo>
                  <a:lnTo>
                    <a:pt x="80393" y="18735"/>
                  </a:lnTo>
                  <a:lnTo>
                    <a:pt x="124769" y="11619"/>
                  </a:lnTo>
                  <a:lnTo>
                    <a:pt x="164248" y="5164"/>
                  </a:lnTo>
                  <a:lnTo>
                    <a:pt x="1958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200"/>
            <p:cNvSpPr/>
            <p:nvPr>
              <p:custDataLst>
                <p:tags r:id="rId78"/>
              </p:custDataLst>
            </p:nvPr>
          </p:nvSpPr>
          <p:spPr>
            <a:xfrm>
              <a:off x="2712382" y="2427159"/>
              <a:ext cx="322919" cy="240585"/>
            </a:xfrm>
            <a:custGeom>
              <a:avLst/>
              <a:gdLst/>
              <a:ahLst/>
              <a:cxnLst/>
              <a:rect l="0" t="0" r="0" b="0"/>
              <a:pathLst>
                <a:path w="322919" h="240585">
                  <a:moveTo>
                    <a:pt x="11768" y="182691"/>
                  </a:moveTo>
                  <a:lnTo>
                    <a:pt x="11768" y="182691"/>
                  </a:lnTo>
                  <a:lnTo>
                    <a:pt x="11768" y="175949"/>
                  </a:lnTo>
                  <a:lnTo>
                    <a:pt x="11062" y="173963"/>
                  </a:lnTo>
                  <a:lnTo>
                    <a:pt x="9886" y="172639"/>
                  </a:lnTo>
                  <a:lnTo>
                    <a:pt x="8397" y="171756"/>
                  </a:lnTo>
                  <a:lnTo>
                    <a:pt x="6699" y="171873"/>
                  </a:lnTo>
                  <a:lnTo>
                    <a:pt x="2930" y="173885"/>
                  </a:lnTo>
                  <a:lnTo>
                    <a:pt x="784" y="180894"/>
                  </a:lnTo>
                  <a:lnTo>
                    <a:pt x="0" y="209396"/>
                  </a:lnTo>
                  <a:lnTo>
                    <a:pt x="4205" y="230271"/>
                  </a:lnTo>
                  <a:lnTo>
                    <a:pt x="7936" y="238645"/>
                  </a:lnTo>
                  <a:lnTo>
                    <a:pt x="11330" y="240455"/>
                  </a:lnTo>
                  <a:lnTo>
                    <a:pt x="20745" y="240584"/>
                  </a:lnTo>
                  <a:lnTo>
                    <a:pt x="31986" y="234526"/>
                  </a:lnTo>
                  <a:lnTo>
                    <a:pt x="48332" y="219216"/>
                  </a:lnTo>
                  <a:lnTo>
                    <a:pt x="77194" y="179377"/>
                  </a:lnTo>
                  <a:lnTo>
                    <a:pt x="77258" y="178365"/>
                  </a:lnTo>
                  <a:lnTo>
                    <a:pt x="76594" y="177690"/>
                  </a:lnTo>
                  <a:lnTo>
                    <a:pt x="90229" y="211697"/>
                  </a:lnTo>
                  <a:lnTo>
                    <a:pt x="96264" y="218631"/>
                  </a:lnTo>
                  <a:lnTo>
                    <a:pt x="99849" y="221468"/>
                  </a:lnTo>
                  <a:lnTo>
                    <a:pt x="104355" y="221948"/>
                  </a:lnTo>
                  <a:lnTo>
                    <a:pt x="115007" y="218718"/>
                  </a:lnTo>
                  <a:lnTo>
                    <a:pt x="136274" y="202224"/>
                  </a:lnTo>
                  <a:lnTo>
                    <a:pt x="164381" y="154747"/>
                  </a:lnTo>
                  <a:lnTo>
                    <a:pt x="180020" y="121588"/>
                  </a:lnTo>
                  <a:lnTo>
                    <a:pt x="194497" y="85684"/>
                  </a:lnTo>
                  <a:lnTo>
                    <a:pt x="205164" y="50677"/>
                  </a:lnTo>
                  <a:lnTo>
                    <a:pt x="207554" y="21007"/>
                  </a:lnTo>
                  <a:lnTo>
                    <a:pt x="204382" y="4998"/>
                  </a:lnTo>
                  <a:lnTo>
                    <a:pt x="201560" y="729"/>
                  </a:lnTo>
                  <a:lnTo>
                    <a:pt x="198974" y="0"/>
                  </a:lnTo>
                  <a:lnTo>
                    <a:pt x="196544" y="1630"/>
                  </a:lnTo>
                  <a:lnTo>
                    <a:pt x="194218" y="4834"/>
                  </a:lnTo>
                  <a:lnTo>
                    <a:pt x="180348" y="50532"/>
                  </a:lnTo>
                  <a:lnTo>
                    <a:pt x="169589" y="97515"/>
                  </a:lnTo>
                  <a:lnTo>
                    <a:pt x="166577" y="130489"/>
                  </a:lnTo>
                  <a:lnTo>
                    <a:pt x="168253" y="174044"/>
                  </a:lnTo>
                  <a:lnTo>
                    <a:pt x="179960" y="207018"/>
                  </a:lnTo>
                  <a:lnTo>
                    <a:pt x="185279" y="213726"/>
                  </a:lnTo>
                  <a:lnTo>
                    <a:pt x="196834" y="221179"/>
                  </a:lnTo>
                  <a:lnTo>
                    <a:pt x="203584" y="221755"/>
                  </a:lnTo>
                  <a:lnTo>
                    <a:pt x="218610" y="218632"/>
                  </a:lnTo>
                  <a:lnTo>
                    <a:pt x="232814" y="206896"/>
                  </a:lnTo>
                  <a:lnTo>
                    <a:pt x="250830" y="180455"/>
                  </a:lnTo>
                  <a:lnTo>
                    <a:pt x="266188" y="139916"/>
                  </a:lnTo>
                  <a:lnTo>
                    <a:pt x="266754" y="133008"/>
                  </a:lnTo>
                  <a:lnTo>
                    <a:pt x="265719" y="128402"/>
                  </a:lnTo>
                  <a:lnTo>
                    <a:pt x="263619" y="125332"/>
                  </a:lnTo>
                  <a:lnTo>
                    <a:pt x="260102" y="123990"/>
                  </a:lnTo>
                  <a:lnTo>
                    <a:pt x="250550" y="124381"/>
                  </a:lnTo>
                  <a:lnTo>
                    <a:pt x="239248" y="134433"/>
                  </a:lnTo>
                  <a:lnTo>
                    <a:pt x="224749" y="158044"/>
                  </a:lnTo>
                  <a:lnTo>
                    <a:pt x="220021" y="174559"/>
                  </a:lnTo>
                  <a:lnTo>
                    <a:pt x="220271" y="191306"/>
                  </a:lnTo>
                  <a:lnTo>
                    <a:pt x="224616" y="204394"/>
                  </a:lnTo>
                  <a:lnTo>
                    <a:pt x="227750" y="209860"/>
                  </a:lnTo>
                  <a:lnTo>
                    <a:pt x="232661" y="213503"/>
                  </a:lnTo>
                  <a:lnTo>
                    <a:pt x="245644" y="217552"/>
                  </a:lnTo>
                  <a:lnTo>
                    <a:pt x="272192" y="213089"/>
                  </a:lnTo>
                  <a:lnTo>
                    <a:pt x="322918" y="18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201"/>
          <p:cNvGrpSpPr/>
          <p:nvPr/>
        </p:nvGrpSpPr>
        <p:grpSpPr>
          <a:xfrm>
            <a:off x="4660900" y="2432050"/>
            <a:ext cx="609601" cy="140431"/>
            <a:chOff x="4660900" y="2432050"/>
            <a:chExt cx="609601" cy="140431"/>
          </a:xfrm>
        </p:grpSpPr>
        <p:sp>
          <p:nvSpPr>
            <p:cNvPr id="414" name="SMARTInkShape-1201"/>
            <p:cNvSpPr/>
            <p:nvPr>
              <p:custDataLst>
                <p:tags r:id="rId55"/>
              </p:custDataLst>
            </p:nvPr>
          </p:nvSpPr>
          <p:spPr>
            <a:xfrm>
              <a:off x="5101741" y="2432050"/>
              <a:ext cx="98910" cy="111602"/>
            </a:xfrm>
            <a:custGeom>
              <a:avLst/>
              <a:gdLst/>
              <a:ahLst/>
              <a:cxnLst/>
              <a:rect l="0" t="0" r="0" b="0"/>
              <a:pathLst>
                <a:path w="98910" h="111602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5"/>
                  </a:lnTo>
                  <a:lnTo>
                    <a:pt x="1563" y="9721"/>
                  </a:lnTo>
                  <a:lnTo>
                    <a:pt x="13384" y="24368"/>
                  </a:lnTo>
                  <a:lnTo>
                    <a:pt x="33458" y="65620"/>
                  </a:lnTo>
                  <a:lnTo>
                    <a:pt x="42670" y="87647"/>
                  </a:lnTo>
                  <a:lnTo>
                    <a:pt x="43810" y="99161"/>
                  </a:lnTo>
                  <a:lnTo>
                    <a:pt x="42164" y="111309"/>
                  </a:lnTo>
                  <a:lnTo>
                    <a:pt x="42029" y="111601"/>
                  </a:lnTo>
                  <a:lnTo>
                    <a:pt x="41879" y="110043"/>
                  </a:lnTo>
                  <a:lnTo>
                    <a:pt x="58372" y="69098"/>
                  </a:lnTo>
                  <a:lnTo>
                    <a:pt x="80632" y="27760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202"/>
            <p:cNvSpPr/>
            <p:nvPr>
              <p:custDataLst>
                <p:tags r:id="rId56"/>
              </p:custDataLst>
            </p:nvPr>
          </p:nvSpPr>
          <p:spPr>
            <a:xfrm>
              <a:off x="4999918" y="2457450"/>
              <a:ext cx="67383" cy="90015"/>
            </a:xfrm>
            <a:custGeom>
              <a:avLst/>
              <a:gdLst/>
              <a:ahLst/>
              <a:cxnLst/>
              <a:rect l="0" t="0" r="0" b="0"/>
              <a:pathLst>
                <a:path w="67383" h="90015">
                  <a:moveTo>
                    <a:pt x="67382" y="6350"/>
                  </a:moveTo>
                  <a:lnTo>
                    <a:pt x="67382" y="6350"/>
                  </a:lnTo>
                  <a:lnTo>
                    <a:pt x="60640" y="2979"/>
                  </a:lnTo>
                  <a:lnTo>
                    <a:pt x="51685" y="3206"/>
                  </a:lnTo>
                  <a:lnTo>
                    <a:pt x="39239" y="7069"/>
                  </a:lnTo>
                  <a:lnTo>
                    <a:pt x="21948" y="15842"/>
                  </a:lnTo>
                  <a:lnTo>
                    <a:pt x="10030" y="28678"/>
                  </a:lnTo>
                  <a:lnTo>
                    <a:pt x="3086" y="43085"/>
                  </a:lnTo>
                  <a:lnTo>
                    <a:pt x="0" y="56543"/>
                  </a:lnTo>
                  <a:lnTo>
                    <a:pt x="1295" y="63095"/>
                  </a:lnTo>
                  <a:lnTo>
                    <a:pt x="8376" y="76020"/>
                  </a:lnTo>
                  <a:lnTo>
                    <a:pt x="20461" y="85057"/>
                  </a:lnTo>
                  <a:lnTo>
                    <a:pt x="33828" y="90014"/>
                  </a:lnTo>
                  <a:lnTo>
                    <a:pt x="44473" y="89866"/>
                  </a:lnTo>
                  <a:lnTo>
                    <a:pt x="53907" y="85566"/>
                  </a:lnTo>
                  <a:lnTo>
                    <a:pt x="58398" y="82444"/>
                  </a:lnTo>
                  <a:lnTo>
                    <a:pt x="63389" y="75212"/>
                  </a:lnTo>
                  <a:lnTo>
                    <a:pt x="64721" y="71308"/>
                  </a:lnTo>
                  <a:lnTo>
                    <a:pt x="64317" y="61326"/>
                  </a:lnTo>
                  <a:lnTo>
                    <a:pt x="58512" y="27100"/>
                  </a:lnTo>
                  <a:lnTo>
                    <a:pt x="673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203"/>
            <p:cNvSpPr/>
            <p:nvPr>
              <p:custDataLst>
                <p:tags r:id="rId57"/>
              </p:custDataLst>
            </p:nvPr>
          </p:nvSpPr>
          <p:spPr>
            <a:xfrm>
              <a:off x="4908550" y="2451100"/>
              <a:ext cx="82551" cy="115086"/>
            </a:xfrm>
            <a:custGeom>
              <a:avLst/>
              <a:gdLst/>
              <a:ahLst/>
              <a:cxnLst/>
              <a:rect l="0" t="0" r="0" b="0"/>
              <a:pathLst>
                <a:path w="82551" h="115086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29825" y="36400"/>
                  </a:lnTo>
                  <a:lnTo>
                    <a:pt x="37950" y="54984"/>
                  </a:lnTo>
                  <a:lnTo>
                    <a:pt x="41818" y="83868"/>
                  </a:lnTo>
                  <a:lnTo>
                    <a:pt x="40223" y="99364"/>
                  </a:lnTo>
                  <a:lnTo>
                    <a:pt x="35281" y="109543"/>
                  </a:lnTo>
                  <a:lnTo>
                    <a:pt x="31987" y="113245"/>
                  </a:lnTo>
                  <a:lnTo>
                    <a:pt x="28380" y="115008"/>
                  </a:lnTo>
                  <a:lnTo>
                    <a:pt x="20610" y="115085"/>
                  </a:lnTo>
                  <a:lnTo>
                    <a:pt x="17268" y="112706"/>
                  </a:lnTo>
                  <a:lnTo>
                    <a:pt x="11673" y="104420"/>
                  </a:lnTo>
                  <a:lnTo>
                    <a:pt x="12479" y="89918"/>
                  </a:lnTo>
                  <a:lnTo>
                    <a:pt x="14669" y="81112"/>
                  </a:lnTo>
                  <a:lnTo>
                    <a:pt x="47191" y="3431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204"/>
            <p:cNvSpPr/>
            <p:nvPr>
              <p:custDataLst>
                <p:tags r:id="rId58"/>
              </p:custDataLst>
            </p:nvPr>
          </p:nvSpPr>
          <p:spPr>
            <a:xfrm>
              <a:off x="4791768" y="2452767"/>
              <a:ext cx="97733" cy="107220"/>
            </a:xfrm>
            <a:custGeom>
              <a:avLst/>
              <a:gdLst/>
              <a:ahLst/>
              <a:cxnLst/>
              <a:rect l="0" t="0" r="0" b="0"/>
              <a:pathLst>
                <a:path w="97733" h="107220">
                  <a:moveTo>
                    <a:pt x="15182" y="23733"/>
                  </a:moveTo>
                  <a:lnTo>
                    <a:pt x="15182" y="23733"/>
                  </a:lnTo>
                  <a:lnTo>
                    <a:pt x="0" y="2085"/>
                  </a:lnTo>
                  <a:lnTo>
                    <a:pt x="122" y="834"/>
                  </a:lnTo>
                  <a:lnTo>
                    <a:pt x="908" y="0"/>
                  </a:lnTo>
                  <a:lnTo>
                    <a:pt x="5545" y="2837"/>
                  </a:lnTo>
                  <a:lnTo>
                    <a:pt x="50957" y="48276"/>
                  </a:lnTo>
                  <a:lnTo>
                    <a:pt x="65372" y="72790"/>
                  </a:lnTo>
                  <a:lnTo>
                    <a:pt x="69564" y="95810"/>
                  </a:lnTo>
                  <a:lnTo>
                    <a:pt x="68044" y="104686"/>
                  </a:lnTo>
                  <a:lnTo>
                    <a:pt x="66651" y="106629"/>
                  </a:lnTo>
                  <a:lnTo>
                    <a:pt x="65017" y="107219"/>
                  </a:lnTo>
                  <a:lnTo>
                    <a:pt x="63222" y="106907"/>
                  </a:lnTo>
                  <a:lnTo>
                    <a:pt x="59346" y="102797"/>
                  </a:lnTo>
                  <a:lnTo>
                    <a:pt x="57324" y="99726"/>
                  </a:lnTo>
                  <a:lnTo>
                    <a:pt x="56960" y="88787"/>
                  </a:lnTo>
                  <a:lnTo>
                    <a:pt x="65760" y="46254"/>
                  </a:lnTo>
                  <a:lnTo>
                    <a:pt x="79792" y="22018"/>
                  </a:lnTo>
                  <a:lnTo>
                    <a:pt x="97732" y="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205"/>
            <p:cNvSpPr/>
            <p:nvPr>
              <p:custDataLst>
                <p:tags r:id="rId59"/>
              </p:custDataLst>
            </p:nvPr>
          </p:nvSpPr>
          <p:spPr>
            <a:xfrm>
              <a:off x="4660900" y="2463846"/>
              <a:ext cx="120651" cy="108635"/>
            </a:xfrm>
            <a:custGeom>
              <a:avLst/>
              <a:gdLst/>
              <a:ahLst/>
              <a:cxnLst/>
              <a:rect l="0" t="0" r="0" b="0"/>
              <a:pathLst>
                <a:path w="120651" h="108635">
                  <a:moveTo>
                    <a:pt x="0" y="38054"/>
                  </a:moveTo>
                  <a:lnTo>
                    <a:pt x="0" y="38054"/>
                  </a:lnTo>
                  <a:lnTo>
                    <a:pt x="0" y="41425"/>
                  </a:lnTo>
                  <a:lnTo>
                    <a:pt x="1882" y="44962"/>
                  </a:lnTo>
                  <a:lnTo>
                    <a:pt x="3371" y="46892"/>
                  </a:lnTo>
                  <a:lnTo>
                    <a:pt x="18952" y="52981"/>
                  </a:lnTo>
                  <a:lnTo>
                    <a:pt x="41442" y="52511"/>
                  </a:lnTo>
                  <a:lnTo>
                    <a:pt x="65980" y="41162"/>
                  </a:lnTo>
                  <a:lnTo>
                    <a:pt x="84382" y="27764"/>
                  </a:lnTo>
                  <a:lnTo>
                    <a:pt x="86594" y="22727"/>
                  </a:lnTo>
                  <a:lnTo>
                    <a:pt x="86657" y="17253"/>
                  </a:lnTo>
                  <a:lnTo>
                    <a:pt x="85288" y="11487"/>
                  </a:lnTo>
                  <a:lnTo>
                    <a:pt x="81553" y="6937"/>
                  </a:lnTo>
                  <a:lnTo>
                    <a:pt x="69877" y="0"/>
                  </a:lnTo>
                  <a:lnTo>
                    <a:pt x="53399" y="210"/>
                  </a:lnTo>
                  <a:lnTo>
                    <a:pt x="44066" y="2241"/>
                  </a:lnTo>
                  <a:lnTo>
                    <a:pt x="28051" y="12024"/>
                  </a:lnTo>
                  <a:lnTo>
                    <a:pt x="20818" y="18584"/>
                  </a:lnTo>
                  <a:lnTo>
                    <a:pt x="10899" y="37162"/>
                  </a:lnTo>
                  <a:lnTo>
                    <a:pt x="5549" y="58119"/>
                  </a:lnTo>
                  <a:lnTo>
                    <a:pt x="5524" y="76840"/>
                  </a:lnTo>
                  <a:lnTo>
                    <a:pt x="9327" y="84372"/>
                  </a:lnTo>
                  <a:lnTo>
                    <a:pt x="22960" y="96505"/>
                  </a:lnTo>
                  <a:lnTo>
                    <a:pt x="57211" y="107897"/>
                  </a:lnTo>
                  <a:lnTo>
                    <a:pt x="103729" y="108634"/>
                  </a:lnTo>
                  <a:lnTo>
                    <a:pt x="120650" y="1079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206"/>
            <p:cNvSpPr/>
            <p:nvPr>
              <p:custDataLst>
                <p:tags r:id="rId60"/>
              </p:custDataLst>
            </p:nvPr>
          </p:nvSpPr>
          <p:spPr>
            <a:xfrm>
              <a:off x="5264150" y="2540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1" name="SMARTInkShape-1207"/>
          <p:cNvSpPr/>
          <p:nvPr>
            <p:custDataLst>
              <p:tags r:id="rId2"/>
            </p:custDataLst>
          </p:nvPr>
        </p:nvSpPr>
        <p:spPr>
          <a:xfrm>
            <a:off x="2467412" y="4851477"/>
            <a:ext cx="288489" cy="304283"/>
          </a:xfrm>
          <a:custGeom>
            <a:avLst/>
            <a:gdLst/>
            <a:ahLst/>
            <a:cxnLst/>
            <a:rect l="0" t="0" r="0" b="0"/>
            <a:pathLst>
              <a:path w="288489" h="304283">
                <a:moveTo>
                  <a:pt x="155138" y="6273"/>
                </a:moveTo>
                <a:lnTo>
                  <a:pt x="155138" y="6273"/>
                </a:lnTo>
                <a:lnTo>
                  <a:pt x="161410" y="0"/>
                </a:lnTo>
                <a:lnTo>
                  <a:pt x="151334" y="5713"/>
                </a:lnTo>
                <a:lnTo>
                  <a:pt x="106879" y="36049"/>
                </a:lnTo>
                <a:lnTo>
                  <a:pt x="65642" y="63007"/>
                </a:lnTo>
                <a:lnTo>
                  <a:pt x="23521" y="100492"/>
                </a:lnTo>
                <a:lnTo>
                  <a:pt x="9993" y="120267"/>
                </a:lnTo>
                <a:lnTo>
                  <a:pt x="4888" y="132790"/>
                </a:lnTo>
                <a:lnTo>
                  <a:pt x="5582" y="135774"/>
                </a:lnTo>
                <a:lnTo>
                  <a:pt x="10117" y="140969"/>
                </a:lnTo>
                <a:lnTo>
                  <a:pt x="27345" y="147861"/>
                </a:lnTo>
                <a:lnTo>
                  <a:pt x="73599" y="151735"/>
                </a:lnTo>
                <a:lnTo>
                  <a:pt x="119863" y="152951"/>
                </a:lnTo>
                <a:lnTo>
                  <a:pt x="144561" y="157780"/>
                </a:lnTo>
                <a:lnTo>
                  <a:pt x="144559" y="160194"/>
                </a:lnTo>
                <a:lnTo>
                  <a:pt x="140794" y="168521"/>
                </a:lnTo>
                <a:lnTo>
                  <a:pt x="111670" y="195478"/>
                </a:lnTo>
                <a:lnTo>
                  <a:pt x="71946" y="225680"/>
                </a:lnTo>
                <a:lnTo>
                  <a:pt x="30128" y="258457"/>
                </a:lnTo>
                <a:lnTo>
                  <a:pt x="4516" y="283903"/>
                </a:lnTo>
                <a:lnTo>
                  <a:pt x="0" y="291472"/>
                </a:lnTo>
                <a:lnTo>
                  <a:pt x="207" y="294478"/>
                </a:lnTo>
                <a:lnTo>
                  <a:pt x="1756" y="297187"/>
                </a:lnTo>
                <a:lnTo>
                  <a:pt x="4200" y="299699"/>
                </a:lnTo>
                <a:lnTo>
                  <a:pt x="24495" y="303234"/>
                </a:lnTo>
                <a:lnTo>
                  <a:pt x="62963" y="304282"/>
                </a:lnTo>
                <a:lnTo>
                  <a:pt x="97709" y="302646"/>
                </a:lnTo>
                <a:lnTo>
                  <a:pt x="135964" y="299566"/>
                </a:lnTo>
                <a:lnTo>
                  <a:pt x="174133" y="295846"/>
                </a:lnTo>
                <a:lnTo>
                  <a:pt x="210382" y="293722"/>
                </a:lnTo>
                <a:lnTo>
                  <a:pt x="254997" y="292526"/>
                </a:lnTo>
                <a:lnTo>
                  <a:pt x="288488" y="2920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9" name="SMARTInkShape-Group205"/>
          <p:cNvGrpSpPr/>
          <p:nvPr/>
        </p:nvGrpSpPr>
        <p:grpSpPr>
          <a:xfrm>
            <a:off x="2374900" y="4566533"/>
            <a:ext cx="2073778" cy="1195943"/>
            <a:chOff x="2374900" y="4566533"/>
            <a:chExt cx="2073778" cy="1195943"/>
          </a:xfrm>
        </p:grpSpPr>
        <p:sp>
          <p:nvSpPr>
            <p:cNvPr id="422" name="SMARTInkShape-1208"/>
            <p:cNvSpPr/>
            <p:nvPr>
              <p:custDataLst>
                <p:tags r:id="rId38"/>
              </p:custDataLst>
            </p:nvPr>
          </p:nvSpPr>
          <p:spPr>
            <a:xfrm>
              <a:off x="3987800" y="47307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8838" y="24418"/>
                  </a:lnTo>
                  <a:lnTo>
                    <a:pt x="11936" y="65815"/>
                  </a:lnTo>
                  <a:lnTo>
                    <a:pt x="14431" y="110996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209"/>
            <p:cNvSpPr/>
            <p:nvPr>
              <p:custDataLst>
                <p:tags r:id="rId39"/>
              </p:custDataLst>
            </p:nvPr>
          </p:nvSpPr>
          <p:spPr>
            <a:xfrm>
              <a:off x="4113712" y="4742048"/>
              <a:ext cx="89100" cy="134331"/>
            </a:xfrm>
            <a:custGeom>
              <a:avLst/>
              <a:gdLst/>
              <a:ahLst/>
              <a:cxnLst/>
              <a:rect l="0" t="0" r="0" b="0"/>
              <a:pathLst>
                <a:path w="89100" h="134331">
                  <a:moveTo>
                    <a:pt x="51888" y="26802"/>
                  </a:moveTo>
                  <a:lnTo>
                    <a:pt x="51888" y="26802"/>
                  </a:lnTo>
                  <a:lnTo>
                    <a:pt x="51888" y="23431"/>
                  </a:lnTo>
                  <a:lnTo>
                    <a:pt x="49771" y="22438"/>
                  </a:lnTo>
                  <a:lnTo>
                    <a:pt x="41775" y="21335"/>
                  </a:lnTo>
                  <a:lnTo>
                    <a:pt x="28744" y="24084"/>
                  </a:lnTo>
                  <a:lnTo>
                    <a:pt x="12575" y="39481"/>
                  </a:lnTo>
                  <a:lnTo>
                    <a:pt x="1121" y="65288"/>
                  </a:lnTo>
                  <a:lnTo>
                    <a:pt x="0" y="91906"/>
                  </a:lnTo>
                  <a:lnTo>
                    <a:pt x="10878" y="117667"/>
                  </a:lnTo>
                  <a:lnTo>
                    <a:pt x="21667" y="129040"/>
                  </a:lnTo>
                  <a:lnTo>
                    <a:pt x="27507" y="133061"/>
                  </a:lnTo>
                  <a:lnTo>
                    <a:pt x="34929" y="134330"/>
                  </a:lnTo>
                  <a:lnTo>
                    <a:pt x="52582" y="131978"/>
                  </a:lnTo>
                  <a:lnTo>
                    <a:pt x="68425" y="122466"/>
                  </a:lnTo>
                  <a:lnTo>
                    <a:pt x="75612" y="115978"/>
                  </a:lnTo>
                  <a:lnTo>
                    <a:pt x="85481" y="97480"/>
                  </a:lnTo>
                  <a:lnTo>
                    <a:pt x="89099" y="86620"/>
                  </a:lnTo>
                  <a:lnTo>
                    <a:pt x="87451" y="44369"/>
                  </a:lnTo>
                  <a:lnTo>
                    <a:pt x="77807" y="21910"/>
                  </a:lnTo>
                  <a:lnTo>
                    <a:pt x="71284" y="12957"/>
                  </a:lnTo>
                  <a:lnTo>
                    <a:pt x="56510" y="3010"/>
                  </a:lnTo>
                  <a:lnTo>
                    <a:pt x="48619" y="357"/>
                  </a:lnTo>
                  <a:lnTo>
                    <a:pt x="42653" y="0"/>
                  </a:lnTo>
                  <a:lnTo>
                    <a:pt x="37971" y="1173"/>
                  </a:lnTo>
                  <a:lnTo>
                    <a:pt x="26488" y="7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210"/>
            <p:cNvSpPr/>
            <p:nvPr>
              <p:custDataLst>
                <p:tags r:id="rId40"/>
              </p:custDataLst>
            </p:nvPr>
          </p:nvSpPr>
          <p:spPr>
            <a:xfrm>
              <a:off x="4275324" y="4732417"/>
              <a:ext cx="173354" cy="143716"/>
            </a:xfrm>
            <a:custGeom>
              <a:avLst/>
              <a:gdLst/>
              <a:ahLst/>
              <a:cxnLst/>
              <a:rect l="0" t="0" r="0" b="0"/>
              <a:pathLst>
                <a:path w="173354" h="143716">
                  <a:moveTo>
                    <a:pt x="93476" y="23733"/>
                  </a:moveTo>
                  <a:lnTo>
                    <a:pt x="93476" y="23733"/>
                  </a:lnTo>
                  <a:lnTo>
                    <a:pt x="96847" y="13620"/>
                  </a:lnTo>
                  <a:lnTo>
                    <a:pt x="96429" y="9935"/>
                  </a:lnTo>
                  <a:lnTo>
                    <a:pt x="94739" y="6774"/>
                  </a:lnTo>
                  <a:lnTo>
                    <a:pt x="92200" y="3960"/>
                  </a:lnTo>
                  <a:lnTo>
                    <a:pt x="83737" y="834"/>
                  </a:lnTo>
                  <a:lnTo>
                    <a:pt x="78516" y="0"/>
                  </a:lnTo>
                  <a:lnTo>
                    <a:pt x="54314" y="8940"/>
                  </a:lnTo>
                  <a:lnTo>
                    <a:pt x="28172" y="28365"/>
                  </a:lnTo>
                  <a:lnTo>
                    <a:pt x="5923" y="55366"/>
                  </a:lnTo>
                  <a:lnTo>
                    <a:pt x="0" y="77303"/>
                  </a:lnTo>
                  <a:lnTo>
                    <a:pt x="1131" y="99753"/>
                  </a:lnTo>
                  <a:lnTo>
                    <a:pt x="8689" y="119138"/>
                  </a:lnTo>
                  <a:lnTo>
                    <a:pt x="24748" y="133398"/>
                  </a:lnTo>
                  <a:lnTo>
                    <a:pt x="34957" y="139176"/>
                  </a:lnTo>
                  <a:lnTo>
                    <a:pt x="61353" y="143715"/>
                  </a:lnTo>
                  <a:lnTo>
                    <a:pt x="90488" y="141969"/>
                  </a:lnTo>
                  <a:lnTo>
                    <a:pt x="117548" y="134138"/>
                  </a:lnTo>
                  <a:lnTo>
                    <a:pt x="149840" y="111087"/>
                  </a:lnTo>
                  <a:lnTo>
                    <a:pt x="170541" y="78543"/>
                  </a:lnTo>
                  <a:lnTo>
                    <a:pt x="173353" y="60087"/>
                  </a:lnTo>
                  <a:lnTo>
                    <a:pt x="172127" y="52203"/>
                  </a:lnTo>
                  <a:lnTo>
                    <a:pt x="167783" y="45535"/>
                  </a:lnTo>
                  <a:lnTo>
                    <a:pt x="153548" y="34363"/>
                  </a:lnTo>
                  <a:lnTo>
                    <a:pt x="122329" y="23512"/>
                  </a:lnTo>
                  <a:lnTo>
                    <a:pt x="78087" y="27322"/>
                  </a:lnTo>
                  <a:lnTo>
                    <a:pt x="61726" y="30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211"/>
            <p:cNvSpPr/>
            <p:nvPr>
              <p:custDataLst>
                <p:tags r:id="rId41"/>
              </p:custDataLst>
            </p:nvPr>
          </p:nvSpPr>
          <p:spPr>
            <a:xfrm>
              <a:off x="2374900" y="5350630"/>
              <a:ext cx="1657351" cy="151842"/>
            </a:xfrm>
            <a:custGeom>
              <a:avLst/>
              <a:gdLst/>
              <a:ahLst/>
              <a:cxnLst/>
              <a:rect l="0" t="0" r="0" b="0"/>
              <a:pathLst>
                <a:path w="1657351" h="151842">
                  <a:moveTo>
                    <a:pt x="0" y="148470"/>
                  </a:moveTo>
                  <a:lnTo>
                    <a:pt x="0" y="148470"/>
                  </a:lnTo>
                  <a:lnTo>
                    <a:pt x="3371" y="148470"/>
                  </a:lnTo>
                  <a:lnTo>
                    <a:pt x="6908" y="150352"/>
                  </a:lnTo>
                  <a:lnTo>
                    <a:pt x="8838" y="151841"/>
                  </a:lnTo>
                  <a:lnTo>
                    <a:pt x="54255" y="147520"/>
                  </a:lnTo>
                  <a:lnTo>
                    <a:pt x="91847" y="143109"/>
                  </a:lnTo>
                  <a:lnTo>
                    <a:pt x="117675" y="139957"/>
                  </a:lnTo>
                  <a:lnTo>
                    <a:pt x="146184" y="136444"/>
                  </a:lnTo>
                  <a:lnTo>
                    <a:pt x="180711" y="132692"/>
                  </a:lnTo>
                  <a:lnTo>
                    <a:pt x="219252" y="128779"/>
                  </a:lnTo>
                  <a:lnTo>
                    <a:pt x="260468" y="124759"/>
                  </a:lnTo>
                  <a:lnTo>
                    <a:pt x="307701" y="120669"/>
                  </a:lnTo>
                  <a:lnTo>
                    <a:pt x="358945" y="116530"/>
                  </a:lnTo>
                  <a:lnTo>
                    <a:pt x="412863" y="112360"/>
                  </a:lnTo>
                  <a:lnTo>
                    <a:pt x="472798" y="107463"/>
                  </a:lnTo>
                  <a:lnTo>
                    <a:pt x="536743" y="102082"/>
                  </a:lnTo>
                  <a:lnTo>
                    <a:pt x="603361" y="96378"/>
                  </a:lnTo>
                  <a:lnTo>
                    <a:pt x="672469" y="89753"/>
                  </a:lnTo>
                  <a:lnTo>
                    <a:pt x="743234" y="82514"/>
                  </a:lnTo>
                  <a:lnTo>
                    <a:pt x="815106" y="74866"/>
                  </a:lnTo>
                  <a:lnTo>
                    <a:pt x="886304" y="68356"/>
                  </a:lnTo>
                  <a:lnTo>
                    <a:pt x="957053" y="62605"/>
                  </a:lnTo>
                  <a:lnTo>
                    <a:pt x="1027502" y="57360"/>
                  </a:lnTo>
                  <a:lnTo>
                    <a:pt x="1096340" y="52452"/>
                  </a:lnTo>
                  <a:lnTo>
                    <a:pt x="1164104" y="47769"/>
                  </a:lnTo>
                  <a:lnTo>
                    <a:pt x="1231153" y="43236"/>
                  </a:lnTo>
                  <a:lnTo>
                    <a:pt x="1291374" y="38803"/>
                  </a:lnTo>
                  <a:lnTo>
                    <a:pt x="1347044" y="34437"/>
                  </a:lnTo>
                  <a:lnTo>
                    <a:pt x="1399679" y="30114"/>
                  </a:lnTo>
                  <a:lnTo>
                    <a:pt x="1444647" y="25822"/>
                  </a:lnTo>
                  <a:lnTo>
                    <a:pt x="1484504" y="21549"/>
                  </a:lnTo>
                  <a:lnTo>
                    <a:pt x="1520953" y="17289"/>
                  </a:lnTo>
                  <a:lnTo>
                    <a:pt x="1551601" y="13745"/>
                  </a:lnTo>
                  <a:lnTo>
                    <a:pt x="1578384" y="10675"/>
                  </a:lnTo>
                  <a:lnTo>
                    <a:pt x="1620843" y="5383"/>
                  </a:lnTo>
                  <a:lnTo>
                    <a:pt x="1655940" y="0"/>
                  </a:lnTo>
                  <a:lnTo>
                    <a:pt x="1657350" y="2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212"/>
            <p:cNvSpPr/>
            <p:nvPr>
              <p:custDataLst>
                <p:tags r:id="rId42"/>
              </p:custDataLst>
            </p:nvPr>
          </p:nvSpPr>
          <p:spPr>
            <a:xfrm>
              <a:off x="3194050" y="5600948"/>
              <a:ext cx="190501" cy="161528"/>
            </a:xfrm>
            <a:custGeom>
              <a:avLst/>
              <a:gdLst/>
              <a:ahLst/>
              <a:cxnLst/>
              <a:rect l="0" t="0" r="0" b="0"/>
              <a:pathLst>
                <a:path w="190501" h="161528">
                  <a:moveTo>
                    <a:pt x="0" y="37852"/>
                  </a:moveTo>
                  <a:lnTo>
                    <a:pt x="0" y="37852"/>
                  </a:lnTo>
                  <a:lnTo>
                    <a:pt x="3371" y="41223"/>
                  </a:lnTo>
                  <a:lnTo>
                    <a:pt x="9459" y="80568"/>
                  </a:lnTo>
                  <a:lnTo>
                    <a:pt x="15718" y="121889"/>
                  </a:lnTo>
                  <a:lnTo>
                    <a:pt x="15387" y="154196"/>
                  </a:lnTo>
                  <a:lnTo>
                    <a:pt x="16608" y="159865"/>
                  </a:lnTo>
                  <a:lnTo>
                    <a:pt x="17422" y="161527"/>
                  </a:lnTo>
                  <a:lnTo>
                    <a:pt x="17964" y="160519"/>
                  </a:lnTo>
                  <a:lnTo>
                    <a:pt x="18907" y="117767"/>
                  </a:lnTo>
                  <a:lnTo>
                    <a:pt x="21124" y="77366"/>
                  </a:lnTo>
                  <a:lnTo>
                    <a:pt x="34246" y="40387"/>
                  </a:lnTo>
                  <a:lnTo>
                    <a:pt x="45559" y="22751"/>
                  </a:lnTo>
                  <a:lnTo>
                    <a:pt x="67200" y="4294"/>
                  </a:lnTo>
                  <a:lnTo>
                    <a:pt x="83253" y="124"/>
                  </a:lnTo>
                  <a:lnTo>
                    <a:pt x="91486" y="0"/>
                  </a:lnTo>
                  <a:lnTo>
                    <a:pt x="119926" y="9939"/>
                  </a:lnTo>
                  <a:lnTo>
                    <a:pt x="147325" y="33031"/>
                  </a:lnTo>
                  <a:lnTo>
                    <a:pt x="176092" y="72439"/>
                  </a:lnTo>
                  <a:lnTo>
                    <a:pt x="189367" y="102976"/>
                  </a:lnTo>
                  <a:lnTo>
                    <a:pt x="190493" y="148970"/>
                  </a:lnTo>
                  <a:lnTo>
                    <a:pt x="190500" y="1585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213"/>
            <p:cNvSpPr/>
            <p:nvPr>
              <p:custDataLst>
                <p:tags r:id="rId43"/>
              </p:custDataLst>
            </p:nvPr>
          </p:nvSpPr>
          <p:spPr>
            <a:xfrm>
              <a:off x="3704741" y="4871333"/>
              <a:ext cx="117960" cy="132468"/>
            </a:xfrm>
            <a:custGeom>
              <a:avLst/>
              <a:gdLst/>
              <a:ahLst/>
              <a:cxnLst/>
              <a:rect l="0" t="0" r="0" b="0"/>
              <a:pathLst>
                <a:path w="117960" h="132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2967" y="1116"/>
                  </a:lnTo>
                  <a:lnTo>
                    <a:pt x="41675" y="46670"/>
                  </a:lnTo>
                  <a:lnTo>
                    <a:pt x="83550" y="93172"/>
                  </a:lnTo>
                  <a:lnTo>
                    <a:pt x="117959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214"/>
            <p:cNvSpPr/>
            <p:nvPr>
              <p:custDataLst>
                <p:tags r:id="rId44"/>
              </p:custDataLst>
            </p:nvPr>
          </p:nvSpPr>
          <p:spPr>
            <a:xfrm>
              <a:off x="3422650" y="5147362"/>
              <a:ext cx="34246" cy="36371"/>
            </a:xfrm>
            <a:custGeom>
              <a:avLst/>
              <a:gdLst/>
              <a:ahLst/>
              <a:cxnLst/>
              <a:rect l="0" t="0" r="0" b="0"/>
              <a:pathLst>
                <a:path w="34246" h="36371">
                  <a:moveTo>
                    <a:pt x="0" y="8838"/>
                  </a:moveTo>
                  <a:lnTo>
                    <a:pt x="0" y="8838"/>
                  </a:lnTo>
                  <a:lnTo>
                    <a:pt x="705" y="29794"/>
                  </a:lnTo>
                  <a:lnTo>
                    <a:pt x="3371" y="35320"/>
                  </a:lnTo>
                  <a:lnTo>
                    <a:pt x="6481" y="36370"/>
                  </a:lnTo>
                  <a:lnTo>
                    <a:pt x="15580" y="35657"/>
                  </a:lnTo>
                  <a:lnTo>
                    <a:pt x="22917" y="32987"/>
                  </a:lnTo>
                  <a:lnTo>
                    <a:pt x="25862" y="31287"/>
                  </a:lnTo>
                  <a:lnTo>
                    <a:pt x="31014" y="23754"/>
                  </a:lnTo>
                  <a:lnTo>
                    <a:pt x="33376" y="18782"/>
                  </a:lnTo>
                  <a:lnTo>
                    <a:pt x="34245" y="14762"/>
                  </a:lnTo>
                  <a:lnTo>
                    <a:pt x="33329" y="8413"/>
                  </a:lnTo>
                  <a:lnTo>
                    <a:pt x="26807" y="3240"/>
                  </a:lnTo>
                  <a:lnTo>
                    <a:pt x="22105" y="873"/>
                  </a:lnTo>
                  <a:lnTo>
                    <a:pt x="18264" y="0"/>
                  </a:lnTo>
                  <a:lnTo>
                    <a:pt x="14998" y="124"/>
                  </a:lnTo>
                  <a:lnTo>
                    <a:pt x="6350" y="2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215"/>
            <p:cNvSpPr/>
            <p:nvPr>
              <p:custDataLst>
                <p:tags r:id="rId45"/>
              </p:custDataLst>
            </p:nvPr>
          </p:nvSpPr>
          <p:spPr>
            <a:xfrm>
              <a:off x="3441700" y="52451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62" y="27838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216"/>
            <p:cNvSpPr/>
            <p:nvPr>
              <p:custDataLst>
                <p:tags r:id="rId46"/>
              </p:custDataLst>
            </p:nvPr>
          </p:nvSpPr>
          <p:spPr>
            <a:xfrm>
              <a:off x="3313106" y="5048250"/>
              <a:ext cx="96845" cy="241301"/>
            </a:xfrm>
            <a:custGeom>
              <a:avLst/>
              <a:gdLst/>
              <a:ahLst/>
              <a:cxnLst/>
              <a:rect l="0" t="0" r="0" b="0"/>
              <a:pathLst>
                <a:path w="96845" h="241301">
                  <a:moveTo>
                    <a:pt x="96844" y="0"/>
                  </a:moveTo>
                  <a:lnTo>
                    <a:pt x="96844" y="0"/>
                  </a:lnTo>
                  <a:lnTo>
                    <a:pt x="74476" y="12242"/>
                  </a:lnTo>
                  <a:lnTo>
                    <a:pt x="30235" y="57379"/>
                  </a:lnTo>
                  <a:lnTo>
                    <a:pt x="1713" y="86432"/>
                  </a:lnTo>
                  <a:lnTo>
                    <a:pt x="262" y="90077"/>
                  </a:lnTo>
                  <a:lnTo>
                    <a:pt x="0" y="93212"/>
                  </a:lnTo>
                  <a:lnTo>
                    <a:pt x="531" y="96008"/>
                  </a:lnTo>
                  <a:lnTo>
                    <a:pt x="1591" y="97872"/>
                  </a:lnTo>
                  <a:lnTo>
                    <a:pt x="3003" y="99115"/>
                  </a:lnTo>
                  <a:lnTo>
                    <a:pt x="21960" y="110293"/>
                  </a:lnTo>
                  <a:lnTo>
                    <a:pt x="32244" y="119854"/>
                  </a:lnTo>
                  <a:lnTo>
                    <a:pt x="43292" y="140796"/>
                  </a:lnTo>
                  <a:lnTo>
                    <a:pt x="49383" y="159781"/>
                  </a:lnTo>
                  <a:lnTo>
                    <a:pt x="51424" y="207004"/>
                  </a:lnTo>
                  <a:lnTo>
                    <a:pt x="46044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217"/>
            <p:cNvSpPr/>
            <p:nvPr>
              <p:custDataLst>
                <p:tags r:id="rId47"/>
              </p:custDataLst>
            </p:nvPr>
          </p:nvSpPr>
          <p:spPr>
            <a:xfrm>
              <a:off x="3346711" y="4662564"/>
              <a:ext cx="30168" cy="44868"/>
            </a:xfrm>
            <a:custGeom>
              <a:avLst/>
              <a:gdLst/>
              <a:ahLst/>
              <a:cxnLst/>
              <a:rect l="0" t="0" r="0" b="0"/>
              <a:pathLst>
                <a:path w="30168" h="44868">
                  <a:moveTo>
                    <a:pt x="6089" y="11036"/>
                  </a:moveTo>
                  <a:lnTo>
                    <a:pt x="6089" y="11036"/>
                  </a:lnTo>
                  <a:lnTo>
                    <a:pt x="2718" y="14407"/>
                  </a:lnTo>
                  <a:lnTo>
                    <a:pt x="1063" y="19825"/>
                  </a:lnTo>
                  <a:lnTo>
                    <a:pt x="0" y="34801"/>
                  </a:lnTo>
                  <a:lnTo>
                    <a:pt x="1737" y="41119"/>
                  </a:lnTo>
                  <a:lnTo>
                    <a:pt x="3187" y="43791"/>
                  </a:lnTo>
                  <a:lnTo>
                    <a:pt x="5566" y="44867"/>
                  </a:lnTo>
                  <a:lnTo>
                    <a:pt x="11971" y="44180"/>
                  </a:lnTo>
                  <a:lnTo>
                    <a:pt x="20140" y="39828"/>
                  </a:lnTo>
                  <a:lnTo>
                    <a:pt x="27028" y="27328"/>
                  </a:lnTo>
                  <a:lnTo>
                    <a:pt x="30167" y="13590"/>
                  </a:lnTo>
                  <a:lnTo>
                    <a:pt x="29197" y="9916"/>
                  </a:lnTo>
                  <a:lnTo>
                    <a:pt x="24355" y="3953"/>
                  </a:lnTo>
                  <a:lnTo>
                    <a:pt x="19381" y="832"/>
                  </a:lnTo>
                  <a:lnTo>
                    <a:pt x="17067" y="0"/>
                  </a:lnTo>
                  <a:lnTo>
                    <a:pt x="14819" y="151"/>
                  </a:lnTo>
                  <a:lnTo>
                    <a:pt x="10440" y="2200"/>
                  </a:lnTo>
                  <a:lnTo>
                    <a:pt x="8989" y="3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218"/>
            <p:cNvSpPr/>
            <p:nvPr>
              <p:custDataLst>
                <p:tags r:id="rId48"/>
              </p:custDataLst>
            </p:nvPr>
          </p:nvSpPr>
          <p:spPr>
            <a:xfrm>
              <a:off x="3511550" y="4566533"/>
              <a:ext cx="57151" cy="303918"/>
            </a:xfrm>
            <a:custGeom>
              <a:avLst/>
              <a:gdLst/>
              <a:ahLst/>
              <a:cxnLst/>
              <a:rect l="0" t="0" r="0" b="0"/>
              <a:pathLst>
                <a:path w="57151" h="303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46883"/>
                  </a:lnTo>
                  <a:lnTo>
                    <a:pt x="11536" y="93781"/>
                  </a:lnTo>
                  <a:lnTo>
                    <a:pt x="18297" y="131736"/>
                  </a:lnTo>
                  <a:lnTo>
                    <a:pt x="24125" y="168361"/>
                  </a:lnTo>
                  <a:lnTo>
                    <a:pt x="29772" y="202042"/>
                  </a:lnTo>
                  <a:lnTo>
                    <a:pt x="40179" y="244099"/>
                  </a:lnTo>
                  <a:lnTo>
                    <a:pt x="52633" y="291057"/>
                  </a:lnTo>
                  <a:lnTo>
                    <a:pt x="57150" y="30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219"/>
            <p:cNvSpPr/>
            <p:nvPr>
              <p:custDataLst>
                <p:tags r:id="rId49"/>
              </p:custDataLst>
            </p:nvPr>
          </p:nvSpPr>
          <p:spPr>
            <a:xfrm>
              <a:off x="3073400" y="4959350"/>
              <a:ext cx="463551" cy="44451"/>
            </a:xfrm>
            <a:custGeom>
              <a:avLst/>
              <a:gdLst/>
              <a:ahLst/>
              <a:cxnLst/>
              <a:rect l="0" t="0" r="0" b="0"/>
              <a:pathLst>
                <a:path w="463551" h="44451">
                  <a:moveTo>
                    <a:pt x="0" y="44450"/>
                  </a:moveTo>
                  <a:lnTo>
                    <a:pt x="0" y="44450"/>
                  </a:lnTo>
                  <a:lnTo>
                    <a:pt x="41113" y="42568"/>
                  </a:lnTo>
                  <a:lnTo>
                    <a:pt x="74011" y="37969"/>
                  </a:lnTo>
                  <a:lnTo>
                    <a:pt x="121559" y="28870"/>
                  </a:lnTo>
                  <a:lnTo>
                    <a:pt x="149478" y="24185"/>
                  </a:lnTo>
                  <a:lnTo>
                    <a:pt x="179379" y="19651"/>
                  </a:lnTo>
                  <a:lnTo>
                    <a:pt x="210603" y="15218"/>
                  </a:lnTo>
                  <a:lnTo>
                    <a:pt x="242002" y="11556"/>
                  </a:lnTo>
                  <a:lnTo>
                    <a:pt x="273518" y="8410"/>
                  </a:lnTo>
                  <a:lnTo>
                    <a:pt x="305112" y="5607"/>
                  </a:lnTo>
                  <a:lnTo>
                    <a:pt x="333230" y="3738"/>
                  </a:lnTo>
                  <a:lnTo>
                    <a:pt x="359031" y="2492"/>
                  </a:lnTo>
                  <a:lnTo>
                    <a:pt x="402986" y="1108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220"/>
            <p:cNvSpPr/>
            <p:nvPr>
              <p:custDataLst>
                <p:tags r:id="rId50"/>
              </p:custDataLst>
            </p:nvPr>
          </p:nvSpPr>
          <p:spPr>
            <a:xfrm>
              <a:off x="3232150" y="5069992"/>
              <a:ext cx="120651" cy="98909"/>
            </a:xfrm>
            <a:custGeom>
              <a:avLst/>
              <a:gdLst/>
              <a:ahLst/>
              <a:cxnLst/>
              <a:rect l="0" t="0" r="0" b="0"/>
              <a:pathLst>
                <a:path w="120651" h="989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242" y="4377"/>
                  </a:lnTo>
                  <a:lnTo>
                    <a:pt x="32913" y="27867"/>
                  </a:lnTo>
                  <a:lnTo>
                    <a:pt x="53025" y="52223"/>
                  </a:lnTo>
                  <a:lnTo>
                    <a:pt x="92721" y="84503"/>
                  </a:lnTo>
                  <a:lnTo>
                    <a:pt x="120650" y="98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221"/>
            <p:cNvSpPr/>
            <p:nvPr>
              <p:custDataLst>
                <p:tags r:id="rId51"/>
              </p:custDataLst>
            </p:nvPr>
          </p:nvSpPr>
          <p:spPr>
            <a:xfrm>
              <a:off x="3390900" y="4796942"/>
              <a:ext cx="5057" cy="79859"/>
            </a:xfrm>
            <a:custGeom>
              <a:avLst/>
              <a:gdLst/>
              <a:ahLst/>
              <a:cxnLst/>
              <a:rect l="0" t="0" r="0" b="0"/>
              <a:pathLst>
                <a:path w="5057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5026" y="6489"/>
                  </a:lnTo>
                  <a:lnTo>
                    <a:pt x="5056" y="14795"/>
                  </a:lnTo>
                  <a:lnTo>
                    <a:pt x="357" y="60655"/>
                  </a:lnTo>
                  <a:lnTo>
                    <a:pt x="0" y="7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222"/>
            <p:cNvSpPr/>
            <p:nvPr>
              <p:custDataLst>
                <p:tags r:id="rId52"/>
              </p:custDataLst>
            </p:nvPr>
          </p:nvSpPr>
          <p:spPr>
            <a:xfrm>
              <a:off x="3752850" y="4857750"/>
              <a:ext cx="57151" cy="177801"/>
            </a:xfrm>
            <a:custGeom>
              <a:avLst/>
              <a:gdLst/>
              <a:ahLst/>
              <a:cxnLst/>
              <a:rect l="0" t="0" r="0" b="0"/>
              <a:pathLst>
                <a:path w="57151" h="17780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39473" y="15580"/>
                  </a:lnTo>
                  <a:lnTo>
                    <a:pt x="23842" y="49514"/>
                  </a:lnTo>
                  <a:lnTo>
                    <a:pt x="13228" y="96250"/>
                  </a:lnTo>
                  <a:lnTo>
                    <a:pt x="7709" y="13950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23"/>
            <p:cNvSpPr/>
            <p:nvPr>
              <p:custDataLst>
                <p:tags r:id="rId53"/>
              </p:custDataLst>
            </p:nvPr>
          </p:nvSpPr>
          <p:spPr>
            <a:xfrm>
              <a:off x="3158881" y="4654966"/>
              <a:ext cx="168520" cy="188101"/>
            </a:xfrm>
            <a:custGeom>
              <a:avLst/>
              <a:gdLst/>
              <a:ahLst/>
              <a:cxnLst/>
              <a:rect l="0" t="0" r="0" b="0"/>
              <a:pathLst>
                <a:path w="168520" h="188101">
                  <a:moveTo>
                    <a:pt x="111369" y="18634"/>
                  </a:moveTo>
                  <a:lnTo>
                    <a:pt x="111369" y="18634"/>
                  </a:lnTo>
                  <a:lnTo>
                    <a:pt x="111369" y="11892"/>
                  </a:lnTo>
                  <a:lnTo>
                    <a:pt x="109487" y="6700"/>
                  </a:lnTo>
                  <a:lnTo>
                    <a:pt x="107998" y="4328"/>
                  </a:lnTo>
                  <a:lnTo>
                    <a:pt x="105594" y="2747"/>
                  </a:lnTo>
                  <a:lnTo>
                    <a:pt x="99160" y="990"/>
                  </a:lnTo>
                  <a:lnTo>
                    <a:pt x="84233" y="0"/>
                  </a:lnTo>
                  <a:lnTo>
                    <a:pt x="63034" y="6449"/>
                  </a:lnTo>
                  <a:lnTo>
                    <a:pt x="29144" y="32237"/>
                  </a:lnTo>
                  <a:lnTo>
                    <a:pt x="17674" y="45141"/>
                  </a:lnTo>
                  <a:lnTo>
                    <a:pt x="10225" y="60283"/>
                  </a:lnTo>
                  <a:lnTo>
                    <a:pt x="8325" y="74540"/>
                  </a:lnTo>
                  <a:lnTo>
                    <a:pt x="8806" y="81304"/>
                  </a:lnTo>
                  <a:lnTo>
                    <a:pt x="14986" y="92584"/>
                  </a:lnTo>
                  <a:lnTo>
                    <a:pt x="19597" y="97567"/>
                  </a:lnTo>
                  <a:lnTo>
                    <a:pt x="39570" y="107952"/>
                  </a:lnTo>
                  <a:lnTo>
                    <a:pt x="53353" y="109366"/>
                  </a:lnTo>
                  <a:lnTo>
                    <a:pt x="74665" y="107694"/>
                  </a:lnTo>
                  <a:lnTo>
                    <a:pt x="74200" y="107641"/>
                  </a:lnTo>
                  <a:lnTo>
                    <a:pt x="43465" y="119753"/>
                  </a:lnTo>
                  <a:lnTo>
                    <a:pt x="17209" y="140442"/>
                  </a:lnTo>
                  <a:lnTo>
                    <a:pt x="6961" y="152499"/>
                  </a:lnTo>
                  <a:lnTo>
                    <a:pt x="1465" y="164913"/>
                  </a:lnTo>
                  <a:lnTo>
                    <a:pt x="0" y="171186"/>
                  </a:lnTo>
                  <a:lnTo>
                    <a:pt x="1140" y="176075"/>
                  </a:lnTo>
                  <a:lnTo>
                    <a:pt x="4016" y="180039"/>
                  </a:lnTo>
                  <a:lnTo>
                    <a:pt x="8051" y="183388"/>
                  </a:lnTo>
                  <a:lnTo>
                    <a:pt x="33954" y="188100"/>
                  </a:lnTo>
                  <a:lnTo>
                    <a:pt x="81339" y="184622"/>
                  </a:lnTo>
                  <a:lnTo>
                    <a:pt x="121678" y="179137"/>
                  </a:lnTo>
                  <a:lnTo>
                    <a:pt x="168519" y="171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224"/>
            <p:cNvSpPr/>
            <p:nvPr>
              <p:custDataLst>
                <p:tags r:id="rId54"/>
              </p:custDataLst>
            </p:nvPr>
          </p:nvSpPr>
          <p:spPr>
            <a:xfrm>
              <a:off x="3022600" y="4688992"/>
              <a:ext cx="75176" cy="219559"/>
            </a:xfrm>
            <a:custGeom>
              <a:avLst/>
              <a:gdLst/>
              <a:ahLst/>
              <a:cxnLst/>
              <a:rect l="0" t="0" r="0" b="0"/>
              <a:pathLst>
                <a:path w="75176" h="2195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1"/>
                  </a:lnTo>
                  <a:lnTo>
                    <a:pt x="12209" y="16521"/>
                  </a:lnTo>
                  <a:lnTo>
                    <a:pt x="23474" y="58410"/>
                  </a:lnTo>
                  <a:lnTo>
                    <a:pt x="34550" y="102038"/>
                  </a:lnTo>
                  <a:lnTo>
                    <a:pt x="46769" y="141699"/>
                  </a:lnTo>
                  <a:lnTo>
                    <a:pt x="61659" y="183299"/>
                  </a:lnTo>
                  <a:lnTo>
                    <a:pt x="69477" y="212484"/>
                  </a:lnTo>
                  <a:lnTo>
                    <a:pt x="71012" y="214841"/>
                  </a:lnTo>
                  <a:lnTo>
                    <a:pt x="75175" y="218626"/>
                  </a:lnTo>
                  <a:lnTo>
                    <a:pt x="74812" y="218937"/>
                  </a:lnTo>
                  <a:lnTo>
                    <a:pt x="69850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0" name="SMARTInkShape-1225"/>
          <p:cNvSpPr/>
          <p:nvPr>
            <p:custDataLst>
              <p:tags r:id="rId3"/>
            </p:custDataLst>
          </p:nvPr>
        </p:nvSpPr>
        <p:spPr>
          <a:xfrm>
            <a:off x="1931623" y="4390251"/>
            <a:ext cx="2805385" cy="1714853"/>
          </a:xfrm>
          <a:custGeom>
            <a:avLst/>
            <a:gdLst/>
            <a:ahLst/>
            <a:cxnLst/>
            <a:rect l="0" t="0" r="0" b="0"/>
            <a:pathLst>
              <a:path w="2805385" h="1714853">
                <a:moveTo>
                  <a:pt x="328977" y="264299"/>
                </a:moveTo>
                <a:lnTo>
                  <a:pt x="328977" y="264299"/>
                </a:lnTo>
                <a:lnTo>
                  <a:pt x="320954" y="240362"/>
                </a:lnTo>
                <a:lnTo>
                  <a:pt x="321413" y="226849"/>
                </a:lnTo>
                <a:lnTo>
                  <a:pt x="331495" y="211906"/>
                </a:lnTo>
                <a:lnTo>
                  <a:pt x="349146" y="196564"/>
                </a:lnTo>
                <a:lnTo>
                  <a:pt x="391084" y="176025"/>
                </a:lnTo>
                <a:lnTo>
                  <a:pt x="435132" y="162977"/>
                </a:lnTo>
                <a:lnTo>
                  <a:pt x="462541" y="155123"/>
                </a:lnTo>
                <a:lnTo>
                  <a:pt x="492809" y="146360"/>
                </a:lnTo>
                <a:lnTo>
                  <a:pt x="524982" y="136989"/>
                </a:lnTo>
                <a:lnTo>
                  <a:pt x="560541" y="127921"/>
                </a:lnTo>
                <a:lnTo>
                  <a:pt x="598359" y="119052"/>
                </a:lnTo>
                <a:lnTo>
                  <a:pt x="637681" y="110317"/>
                </a:lnTo>
                <a:lnTo>
                  <a:pt x="678713" y="102378"/>
                </a:lnTo>
                <a:lnTo>
                  <a:pt x="720884" y="94968"/>
                </a:lnTo>
                <a:lnTo>
                  <a:pt x="763815" y="87912"/>
                </a:lnTo>
                <a:lnTo>
                  <a:pt x="810781" y="81090"/>
                </a:lnTo>
                <a:lnTo>
                  <a:pt x="860435" y="74426"/>
                </a:lnTo>
                <a:lnTo>
                  <a:pt x="911882" y="67868"/>
                </a:lnTo>
                <a:lnTo>
                  <a:pt x="965230" y="61378"/>
                </a:lnTo>
                <a:lnTo>
                  <a:pt x="1019846" y="54935"/>
                </a:lnTo>
                <a:lnTo>
                  <a:pt x="1075306" y="48523"/>
                </a:lnTo>
                <a:lnTo>
                  <a:pt x="1132035" y="42837"/>
                </a:lnTo>
                <a:lnTo>
                  <a:pt x="1189611" y="37636"/>
                </a:lnTo>
                <a:lnTo>
                  <a:pt x="1247749" y="32757"/>
                </a:lnTo>
                <a:lnTo>
                  <a:pt x="1308380" y="28093"/>
                </a:lnTo>
                <a:lnTo>
                  <a:pt x="1370674" y="23573"/>
                </a:lnTo>
                <a:lnTo>
                  <a:pt x="1434075" y="19148"/>
                </a:lnTo>
                <a:lnTo>
                  <a:pt x="1497509" y="14787"/>
                </a:lnTo>
                <a:lnTo>
                  <a:pt x="1560965" y="10469"/>
                </a:lnTo>
                <a:lnTo>
                  <a:pt x="1624436" y="6179"/>
                </a:lnTo>
                <a:lnTo>
                  <a:pt x="1688622" y="3319"/>
                </a:lnTo>
                <a:lnTo>
                  <a:pt x="1753285" y="1412"/>
                </a:lnTo>
                <a:lnTo>
                  <a:pt x="1818266" y="141"/>
                </a:lnTo>
                <a:lnTo>
                  <a:pt x="1880636" y="0"/>
                </a:lnTo>
                <a:lnTo>
                  <a:pt x="1941266" y="610"/>
                </a:lnTo>
                <a:lnTo>
                  <a:pt x="2000736" y="1724"/>
                </a:lnTo>
                <a:lnTo>
                  <a:pt x="2058022" y="4582"/>
                </a:lnTo>
                <a:lnTo>
                  <a:pt x="2113851" y="8605"/>
                </a:lnTo>
                <a:lnTo>
                  <a:pt x="2168710" y="13402"/>
                </a:lnTo>
                <a:lnTo>
                  <a:pt x="2219393" y="20129"/>
                </a:lnTo>
                <a:lnTo>
                  <a:pt x="2267294" y="28141"/>
                </a:lnTo>
                <a:lnTo>
                  <a:pt x="2313338" y="37010"/>
                </a:lnTo>
                <a:lnTo>
                  <a:pt x="2356029" y="47861"/>
                </a:lnTo>
                <a:lnTo>
                  <a:pt x="2396484" y="60036"/>
                </a:lnTo>
                <a:lnTo>
                  <a:pt x="2435448" y="73090"/>
                </a:lnTo>
                <a:lnTo>
                  <a:pt x="2472008" y="88848"/>
                </a:lnTo>
                <a:lnTo>
                  <a:pt x="2506964" y="106410"/>
                </a:lnTo>
                <a:lnTo>
                  <a:pt x="2540852" y="125173"/>
                </a:lnTo>
                <a:lnTo>
                  <a:pt x="2571910" y="146148"/>
                </a:lnTo>
                <a:lnTo>
                  <a:pt x="2601083" y="168598"/>
                </a:lnTo>
                <a:lnTo>
                  <a:pt x="2628997" y="192032"/>
                </a:lnTo>
                <a:lnTo>
                  <a:pt x="2653957" y="216826"/>
                </a:lnTo>
                <a:lnTo>
                  <a:pt x="2676947" y="242528"/>
                </a:lnTo>
                <a:lnTo>
                  <a:pt x="2698623" y="268835"/>
                </a:lnTo>
                <a:lnTo>
                  <a:pt x="2718014" y="296957"/>
                </a:lnTo>
                <a:lnTo>
                  <a:pt x="2735879" y="326287"/>
                </a:lnTo>
                <a:lnTo>
                  <a:pt x="2752728" y="356424"/>
                </a:lnTo>
                <a:lnTo>
                  <a:pt x="2766783" y="387805"/>
                </a:lnTo>
                <a:lnTo>
                  <a:pt x="2778976" y="420014"/>
                </a:lnTo>
                <a:lnTo>
                  <a:pt x="2789926" y="452775"/>
                </a:lnTo>
                <a:lnTo>
                  <a:pt x="2797226" y="486611"/>
                </a:lnTo>
                <a:lnTo>
                  <a:pt x="2802093" y="521163"/>
                </a:lnTo>
                <a:lnTo>
                  <a:pt x="2805338" y="556192"/>
                </a:lnTo>
                <a:lnTo>
                  <a:pt x="2805384" y="592949"/>
                </a:lnTo>
                <a:lnTo>
                  <a:pt x="2803298" y="630860"/>
                </a:lnTo>
                <a:lnTo>
                  <a:pt x="2799791" y="669541"/>
                </a:lnTo>
                <a:lnTo>
                  <a:pt x="2795336" y="708026"/>
                </a:lnTo>
                <a:lnTo>
                  <a:pt x="2790250" y="746384"/>
                </a:lnTo>
                <a:lnTo>
                  <a:pt x="2784742" y="784656"/>
                </a:lnTo>
                <a:lnTo>
                  <a:pt x="2776837" y="821459"/>
                </a:lnTo>
                <a:lnTo>
                  <a:pt x="2767332" y="857283"/>
                </a:lnTo>
                <a:lnTo>
                  <a:pt x="2756764" y="892455"/>
                </a:lnTo>
                <a:lnTo>
                  <a:pt x="2743368" y="927192"/>
                </a:lnTo>
                <a:lnTo>
                  <a:pt x="2728088" y="961639"/>
                </a:lnTo>
                <a:lnTo>
                  <a:pt x="2711551" y="995892"/>
                </a:lnTo>
                <a:lnTo>
                  <a:pt x="2691354" y="1030017"/>
                </a:lnTo>
                <a:lnTo>
                  <a:pt x="2668718" y="1064056"/>
                </a:lnTo>
                <a:lnTo>
                  <a:pt x="2644453" y="1098036"/>
                </a:lnTo>
                <a:lnTo>
                  <a:pt x="2617695" y="1130569"/>
                </a:lnTo>
                <a:lnTo>
                  <a:pt x="2589272" y="1162134"/>
                </a:lnTo>
                <a:lnTo>
                  <a:pt x="2559740" y="1193056"/>
                </a:lnTo>
                <a:lnTo>
                  <a:pt x="2527353" y="1223547"/>
                </a:lnTo>
                <a:lnTo>
                  <a:pt x="2493061" y="1253754"/>
                </a:lnTo>
                <a:lnTo>
                  <a:pt x="2457499" y="1283769"/>
                </a:lnTo>
                <a:lnTo>
                  <a:pt x="2419682" y="1312245"/>
                </a:lnTo>
                <a:lnTo>
                  <a:pt x="2380357" y="1339697"/>
                </a:lnTo>
                <a:lnTo>
                  <a:pt x="2340031" y="1366464"/>
                </a:lnTo>
                <a:lnTo>
                  <a:pt x="2299035" y="1391365"/>
                </a:lnTo>
                <a:lnTo>
                  <a:pt x="2257593" y="1415021"/>
                </a:lnTo>
                <a:lnTo>
                  <a:pt x="2215854" y="1437848"/>
                </a:lnTo>
                <a:lnTo>
                  <a:pt x="2171095" y="1459414"/>
                </a:lnTo>
                <a:lnTo>
                  <a:pt x="2124322" y="1480142"/>
                </a:lnTo>
                <a:lnTo>
                  <a:pt x="2076208" y="1500311"/>
                </a:lnTo>
                <a:lnTo>
                  <a:pt x="2026492" y="1519402"/>
                </a:lnTo>
                <a:lnTo>
                  <a:pt x="1975709" y="1537772"/>
                </a:lnTo>
                <a:lnTo>
                  <a:pt x="1924215" y="1555664"/>
                </a:lnTo>
                <a:lnTo>
                  <a:pt x="1870836" y="1572531"/>
                </a:lnTo>
                <a:lnTo>
                  <a:pt x="1816199" y="1588715"/>
                </a:lnTo>
                <a:lnTo>
                  <a:pt x="1760725" y="1604442"/>
                </a:lnTo>
                <a:lnTo>
                  <a:pt x="1702576" y="1619867"/>
                </a:lnTo>
                <a:lnTo>
                  <a:pt x="1642643" y="1635089"/>
                </a:lnTo>
                <a:lnTo>
                  <a:pt x="1581521" y="1650176"/>
                </a:lnTo>
                <a:lnTo>
                  <a:pt x="1521724" y="1663055"/>
                </a:lnTo>
                <a:lnTo>
                  <a:pt x="1462808" y="1674465"/>
                </a:lnTo>
                <a:lnTo>
                  <a:pt x="1404480" y="1684893"/>
                </a:lnTo>
                <a:lnTo>
                  <a:pt x="1347957" y="1693256"/>
                </a:lnTo>
                <a:lnTo>
                  <a:pt x="1292636" y="1700242"/>
                </a:lnTo>
                <a:lnTo>
                  <a:pt x="1238116" y="1706311"/>
                </a:lnTo>
                <a:lnTo>
                  <a:pt x="1184131" y="1710357"/>
                </a:lnTo>
                <a:lnTo>
                  <a:pt x="1130502" y="1713056"/>
                </a:lnTo>
                <a:lnTo>
                  <a:pt x="1077110" y="1714852"/>
                </a:lnTo>
                <a:lnTo>
                  <a:pt x="1025288" y="1714640"/>
                </a:lnTo>
                <a:lnTo>
                  <a:pt x="974512" y="1713087"/>
                </a:lnTo>
                <a:lnTo>
                  <a:pt x="924434" y="1710641"/>
                </a:lnTo>
                <a:lnTo>
                  <a:pt x="875526" y="1705483"/>
                </a:lnTo>
                <a:lnTo>
                  <a:pt x="827399" y="1698516"/>
                </a:lnTo>
                <a:lnTo>
                  <a:pt x="779791" y="1690344"/>
                </a:lnTo>
                <a:lnTo>
                  <a:pt x="733942" y="1679958"/>
                </a:lnTo>
                <a:lnTo>
                  <a:pt x="689265" y="1668094"/>
                </a:lnTo>
                <a:lnTo>
                  <a:pt x="645369" y="1655245"/>
                </a:lnTo>
                <a:lnTo>
                  <a:pt x="603405" y="1641036"/>
                </a:lnTo>
                <a:lnTo>
                  <a:pt x="562729" y="1625918"/>
                </a:lnTo>
                <a:lnTo>
                  <a:pt x="522912" y="1610194"/>
                </a:lnTo>
                <a:lnTo>
                  <a:pt x="485784" y="1593363"/>
                </a:lnTo>
                <a:lnTo>
                  <a:pt x="450448" y="1575792"/>
                </a:lnTo>
                <a:lnTo>
                  <a:pt x="416308" y="1557727"/>
                </a:lnTo>
                <a:lnTo>
                  <a:pt x="383669" y="1537218"/>
                </a:lnTo>
                <a:lnTo>
                  <a:pt x="352033" y="1515078"/>
                </a:lnTo>
                <a:lnTo>
                  <a:pt x="321064" y="1491850"/>
                </a:lnTo>
                <a:lnTo>
                  <a:pt x="291246" y="1467901"/>
                </a:lnTo>
                <a:lnTo>
                  <a:pt x="262195" y="1443466"/>
                </a:lnTo>
                <a:lnTo>
                  <a:pt x="233656" y="1418711"/>
                </a:lnTo>
                <a:lnTo>
                  <a:pt x="207574" y="1393034"/>
                </a:lnTo>
                <a:lnTo>
                  <a:pt x="183130" y="1366744"/>
                </a:lnTo>
                <a:lnTo>
                  <a:pt x="159779" y="1340046"/>
                </a:lnTo>
                <a:lnTo>
                  <a:pt x="139273" y="1310958"/>
                </a:lnTo>
                <a:lnTo>
                  <a:pt x="120663" y="1280278"/>
                </a:lnTo>
                <a:lnTo>
                  <a:pt x="103318" y="1248535"/>
                </a:lnTo>
                <a:lnTo>
                  <a:pt x="86815" y="1216084"/>
                </a:lnTo>
                <a:lnTo>
                  <a:pt x="70875" y="1183161"/>
                </a:lnTo>
                <a:lnTo>
                  <a:pt x="55309" y="1149924"/>
                </a:lnTo>
                <a:lnTo>
                  <a:pt x="42109" y="1116477"/>
                </a:lnTo>
                <a:lnTo>
                  <a:pt x="30487" y="1082890"/>
                </a:lnTo>
                <a:lnTo>
                  <a:pt x="19917" y="1049209"/>
                </a:lnTo>
                <a:lnTo>
                  <a:pt x="12165" y="1014761"/>
                </a:lnTo>
                <a:lnTo>
                  <a:pt x="6291" y="979801"/>
                </a:lnTo>
                <a:lnTo>
                  <a:pt x="1670" y="944501"/>
                </a:lnTo>
                <a:lnTo>
                  <a:pt x="0" y="908267"/>
                </a:lnTo>
                <a:lnTo>
                  <a:pt x="298" y="871412"/>
                </a:lnTo>
                <a:lnTo>
                  <a:pt x="1907" y="834141"/>
                </a:lnTo>
                <a:lnTo>
                  <a:pt x="6509" y="797299"/>
                </a:lnTo>
                <a:lnTo>
                  <a:pt x="13103" y="760743"/>
                </a:lnTo>
                <a:lnTo>
                  <a:pt x="21028" y="724379"/>
                </a:lnTo>
                <a:lnTo>
                  <a:pt x="31955" y="688141"/>
                </a:lnTo>
                <a:lnTo>
                  <a:pt x="44885" y="651988"/>
                </a:lnTo>
                <a:lnTo>
                  <a:pt x="59149" y="615891"/>
                </a:lnTo>
                <a:lnTo>
                  <a:pt x="76419" y="580539"/>
                </a:lnTo>
                <a:lnTo>
                  <a:pt x="95694" y="545681"/>
                </a:lnTo>
                <a:lnTo>
                  <a:pt x="116305" y="511153"/>
                </a:lnTo>
                <a:lnTo>
                  <a:pt x="138512" y="477552"/>
                </a:lnTo>
                <a:lnTo>
                  <a:pt x="161784" y="444567"/>
                </a:lnTo>
                <a:lnTo>
                  <a:pt x="185765" y="411995"/>
                </a:lnTo>
                <a:lnTo>
                  <a:pt x="210219" y="381107"/>
                </a:lnTo>
                <a:lnTo>
                  <a:pt x="234988" y="351343"/>
                </a:lnTo>
                <a:lnTo>
                  <a:pt x="259968" y="322328"/>
                </a:lnTo>
                <a:lnTo>
                  <a:pt x="285088" y="294518"/>
                </a:lnTo>
                <a:lnTo>
                  <a:pt x="310301" y="267512"/>
                </a:lnTo>
                <a:lnTo>
                  <a:pt x="335576" y="241041"/>
                </a:lnTo>
                <a:lnTo>
                  <a:pt x="360188" y="217043"/>
                </a:lnTo>
                <a:lnTo>
                  <a:pt x="384356" y="194695"/>
                </a:lnTo>
                <a:lnTo>
                  <a:pt x="424146" y="159281"/>
                </a:lnTo>
                <a:lnTo>
                  <a:pt x="455977" y="1309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8" name="SMARTInkShape-Group207"/>
          <p:cNvGrpSpPr/>
          <p:nvPr/>
        </p:nvGrpSpPr>
        <p:grpSpPr>
          <a:xfrm>
            <a:off x="3384550" y="2225479"/>
            <a:ext cx="1187451" cy="600353"/>
            <a:chOff x="3384550" y="2225479"/>
            <a:chExt cx="1187451" cy="600353"/>
          </a:xfrm>
        </p:grpSpPr>
        <p:sp>
          <p:nvSpPr>
            <p:cNvPr id="441" name="SMARTInkShape-1226"/>
            <p:cNvSpPr/>
            <p:nvPr>
              <p:custDataLst>
                <p:tags r:id="rId31"/>
              </p:custDataLst>
            </p:nvPr>
          </p:nvSpPr>
          <p:spPr>
            <a:xfrm>
              <a:off x="3384550" y="2519394"/>
              <a:ext cx="115399" cy="306438"/>
            </a:xfrm>
            <a:custGeom>
              <a:avLst/>
              <a:gdLst/>
              <a:ahLst/>
              <a:cxnLst/>
              <a:rect l="0" t="0" r="0" b="0"/>
              <a:pathLst>
                <a:path w="115399" h="306438">
                  <a:moveTo>
                    <a:pt x="0" y="33306"/>
                  </a:moveTo>
                  <a:lnTo>
                    <a:pt x="0" y="33306"/>
                  </a:lnTo>
                  <a:lnTo>
                    <a:pt x="0" y="21097"/>
                  </a:lnTo>
                  <a:lnTo>
                    <a:pt x="1882" y="15415"/>
                  </a:lnTo>
                  <a:lnTo>
                    <a:pt x="4364" y="10538"/>
                  </a:lnTo>
                  <a:lnTo>
                    <a:pt x="5762" y="5236"/>
                  </a:lnTo>
                  <a:lnTo>
                    <a:pt x="5958" y="5420"/>
                  </a:lnTo>
                  <a:lnTo>
                    <a:pt x="6335" y="45385"/>
                  </a:lnTo>
                  <a:lnTo>
                    <a:pt x="7051" y="80865"/>
                  </a:lnTo>
                  <a:lnTo>
                    <a:pt x="11418" y="127204"/>
                  </a:lnTo>
                  <a:lnTo>
                    <a:pt x="15188" y="162527"/>
                  </a:lnTo>
                  <a:lnTo>
                    <a:pt x="19215" y="199393"/>
                  </a:lnTo>
                  <a:lnTo>
                    <a:pt x="22651" y="234828"/>
                  </a:lnTo>
                  <a:lnTo>
                    <a:pt x="24585" y="275755"/>
                  </a:lnTo>
                  <a:lnTo>
                    <a:pt x="25328" y="306437"/>
                  </a:lnTo>
                  <a:lnTo>
                    <a:pt x="21030" y="267517"/>
                  </a:lnTo>
                  <a:lnTo>
                    <a:pt x="19930" y="233826"/>
                  </a:lnTo>
                  <a:lnTo>
                    <a:pt x="19441" y="195333"/>
                  </a:lnTo>
                  <a:lnTo>
                    <a:pt x="19929" y="155413"/>
                  </a:lnTo>
                  <a:lnTo>
                    <a:pt x="22498" y="116503"/>
                  </a:lnTo>
                  <a:lnTo>
                    <a:pt x="27911" y="69011"/>
                  </a:lnTo>
                  <a:lnTo>
                    <a:pt x="36767" y="26587"/>
                  </a:lnTo>
                  <a:lnTo>
                    <a:pt x="43622" y="13622"/>
                  </a:lnTo>
                  <a:lnTo>
                    <a:pt x="53254" y="5037"/>
                  </a:lnTo>
                  <a:lnTo>
                    <a:pt x="58786" y="1760"/>
                  </a:lnTo>
                  <a:lnTo>
                    <a:pt x="70577" y="0"/>
                  </a:lnTo>
                  <a:lnTo>
                    <a:pt x="83579" y="2276"/>
                  </a:lnTo>
                  <a:lnTo>
                    <a:pt x="98765" y="7991"/>
                  </a:lnTo>
                  <a:lnTo>
                    <a:pt x="104649" y="12901"/>
                  </a:lnTo>
                  <a:lnTo>
                    <a:pt x="113068" y="25883"/>
                  </a:lnTo>
                  <a:lnTo>
                    <a:pt x="115398" y="42942"/>
                  </a:lnTo>
                  <a:lnTo>
                    <a:pt x="112671" y="61578"/>
                  </a:lnTo>
                  <a:lnTo>
                    <a:pt x="99236" y="87231"/>
                  </a:lnTo>
                  <a:lnTo>
                    <a:pt x="87849" y="101722"/>
                  </a:lnTo>
                  <a:lnTo>
                    <a:pt x="73852" y="111456"/>
                  </a:lnTo>
                  <a:lnTo>
                    <a:pt x="53867" y="119021"/>
                  </a:lnTo>
                  <a:lnTo>
                    <a:pt x="44402" y="120085"/>
                  </a:lnTo>
                  <a:lnTo>
                    <a:pt x="37843" y="118206"/>
                  </a:lnTo>
                  <a:lnTo>
                    <a:pt x="36518" y="114600"/>
                  </a:lnTo>
                  <a:lnTo>
                    <a:pt x="38100" y="9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27"/>
            <p:cNvSpPr/>
            <p:nvPr>
              <p:custDataLst>
                <p:tags r:id="rId32"/>
              </p:custDataLst>
            </p:nvPr>
          </p:nvSpPr>
          <p:spPr>
            <a:xfrm>
              <a:off x="3534207" y="2496630"/>
              <a:ext cx="78944" cy="123812"/>
            </a:xfrm>
            <a:custGeom>
              <a:avLst/>
              <a:gdLst/>
              <a:ahLst/>
              <a:cxnLst/>
              <a:rect l="0" t="0" r="0" b="0"/>
              <a:pathLst>
                <a:path w="78944" h="123812">
                  <a:moveTo>
                    <a:pt x="21793" y="75120"/>
                  </a:moveTo>
                  <a:lnTo>
                    <a:pt x="21793" y="75120"/>
                  </a:lnTo>
                  <a:lnTo>
                    <a:pt x="15051" y="75120"/>
                  </a:lnTo>
                  <a:lnTo>
                    <a:pt x="14476" y="73709"/>
                  </a:lnTo>
                  <a:lnTo>
                    <a:pt x="17600" y="68378"/>
                  </a:lnTo>
                  <a:lnTo>
                    <a:pt x="45478" y="35040"/>
                  </a:lnTo>
                  <a:lnTo>
                    <a:pt x="49959" y="23440"/>
                  </a:lnTo>
                  <a:lnTo>
                    <a:pt x="51950" y="11229"/>
                  </a:lnTo>
                  <a:lnTo>
                    <a:pt x="51775" y="7126"/>
                  </a:lnTo>
                  <a:lnTo>
                    <a:pt x="50953" y="4391"/>
                  </a:lnTo>
                  <a:lnTo>
                    <a:pt x="49700" y="2567"/>
                  </a:lnTo>
                  <a:lnTo>
                    <a:pt x="47453" y="1351"/>
                  </a:lnTo>
                  <a:lnTo>
                    <a:pt x="41193" y="0"/>
                  </a:lnTo>
                  <a:lnTo>
                    <a:pt x="31826" y="5045"/>
                  </a:lnTo>
                  <a:lnTo>
                    <a:pt x="20608" y="15753"/>
                  </a:lnTo>
                  <a:lnTo>
                    <a:pt x="4508" y="40910"/>
                  </a:lnTo>
                  <a:lnTo>
                    <a:pt x="0" y="58034"/>
                  </a:lnTo>
                  <a:lnTo>
                    <a:pt x="833" y="83542"/>
                  </a:lnTo>
                  <a:lnTo>
                    <a:pt x="8919" y="105602"/>
                  </a:lnTo>
                  <a:lnTo>
                    <a:pt x="18188" y="115244"/>
                  </a:lnTo>
                  <a:lnTo>
                    <a:pt x="23623" y="118802"/>
                  </a:lnTo>
                  <a:lnTo>
                    <a:pt x="44756" y="123811"/>
                  </a:lnTo>
                  <a:lnTo>
                    <a:pt x="78943" y="119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228"/>
            <p:cNvSpPr/>
            <p:nvPr>
              <p:custDataLst>
                <p:tags r:id="rId33"/>
              </p:custDataLst>
            </p:nvPr>
          </p:nvSpPr>
          <p:spPr>
            <a:xfrm>
              <a:off x="3633083" y="2457450"/>
              <a:ext cx="113418" cy="136343"/>
            </a:xfrm>
            <a:custGeom>
              <a:avLst/>
              <a:gdLst/>
              <a:ahLst/>
              <a:cxnLst/>
              <a:rect l="0" t="0" r="0" b="0"/>
              <a:pathLst>
                <a:path w="113418" h="136343">
                  <a:moveTo>
                    <a:pt x="5467" y="44450"/>
                  </a:moveTo>
                  <a:lnTo>
                    <a:pt x="5467" y="44450"/>
                  </a:lnTo>
                  <a:lnTo>
                    <a:pt x="441" y="32517"/>
                  </a:lnTo>
                  <a:lnTo>
                    <a:pt x="0" y="30144"/>
                  </a:lnTo>
                  <a:lnTo>
                    <a:pt x="411" y="27858"/>
                  </a:lnTo>
                  <a:lnTo>
                    <a:pt x="2749" y="23435"/>
                  </a:lnTo>
                  <a:lnTo>
                    <a:pt x="5066" y="21973"/>
                  </a:lnTo>
                  <a:lnTo>
                    <a:pt x="11403" y="20349"/>
                  </a:lnTo>
                  <a:lnTo>
                    <a:pt x="15069" y="21327"/>
                  </a:lnTo>
                  <a:lnTo>
                    <a:pt x="22905" y="26177"/>
                  </a:lnTo>
                  <a:lnTo>
                    <a:pt x="43797" y="50927"/>
                  </a:lnTo>
                  <a:lnTo>
                    <a:pt x="66602" y="94683"/>
                  </a:lnTo>
                  <a:lnTo>
                    <a:pt x="72735" y="118601"/>
                  </a:lnTo>
                  <a:lnTo>
                    <a:pt x="72287" y="130558"/>
                  </a:lnTo>
                  <a:lnTo>
                    <a:pt x="71180" y="135722"/>
                  </a:lnTo>
                  <a:lnTo>
                    <a:pt x="69032" y="136342"/>
                  </a:lnTo>
                  <a:lnTo>
                    <a:pt x="66188" y="133934"/>
                  </a:lnTo>
                  <a:lnTo>
                    <a:pt x="62881" y="129506"/>
                  </a:lnTo>
                  <a:lnTo>
                    <a:pt x="58227" y="106419"/>
                  </a:lnTo>
                  <a:lnTo>
                    <a:pt x="60218" y="67123"/>
                  </a:lnTo>
                  <a:lnTo>
                    <a:pt x="72019" y="33215"/>
                  </a:lnTo>
                  <a:lnTo>
                    <a:pt x="88921" y="12037"/>
                  </a:lnTo>
                  <a:lnTo>
                    <a:pt x="99237" y="5350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229"/>
            <p:cNvSpPr/>
            <p:nvPr>
              <p:custDataLst>
                <p:tags r:id="rId34"/>
              </p:custDataLst>
            </p:nvPr>
          </p:nvSpPr>
          <p:spPr>
            <a:xfrm>
              <a:off x="3817081" y="2452506"/>
              <a:ext cx="43720" cy="112895"/>
            </a:xfrm>
            <a:custGeom>
              <a:avLst/>
              <a:gdLst/>
              <a:ahLst/>
              <a:cxnLst/>
              <a:rect l="0" t="0" r="0" b="0"/>
              <a:pathLst>
                <a:path w="43720" h="112895">
                  <a:moveTo>
                    <a:pt x="43719" y="17644"/>
                  </a:moveTo>
                  <a:lnTo>
                    <a:pt x="43719" y="17644"/>
                  </a:lnTo>
                  <a:lnTo>
                    <a:pt x="43719" y="10902"/>
                  </a:lnTo>
                  <a:lnTo>
                    <a:pt x="41837" y="5710"/>
                  </a:lnTo>
                  <a:lnTo>
                    <a:pt x="40348" y="3338"/>
                  </a:lnTo>
                  <a:lnTo>
                    <a:pt x="37944" y="1757"/>
                  </a:lnTo>
                  <a:lnTo>
                    <a:pt x="31510" y="0"/>
                  </a:lnTo>
                  <a:lnTo>
                    <a:pt x="23946" y="1100"/>
                  </a:lnTo>
                  <a:lnTo>
                    <a:pt x="19954" y="2382"/>
                  </a:lnTo>
                  <a:lnTo>
                    <a:pt x="11755" y="9450"/>
                  </a:lnTo>
                  <a:lnTo>
                    <a:pt x="7593" y="14298"/>
                  </a:lnTo>
                  <a:lnTo>
                    <a:pt x="2968" y="27211"/>
                  </a:lnTo>
                  <a:lnTo>
                    <a:pt x="0" y="61867"/>
                  </a:lnTo>
                  <a:lnTo>
                    <a:pt x="3357" y="78221"/>
                  </a:lnTo>
                  <a:lnTo>
                    <a:pt x="13180" y="97446"/>
                  </a:lnTo>
                  <a:lnTo>
                    <a:pt x="17010" y="102596"/>
                  </a:lnTo>
                  <a:lnTo>
                    <a:pt x="26909" y="108317"/>
                  </a:lnTo>
                  <a:lnTo>
                    <a:pt x="43719" y="11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230"/>
            <p:cNvSpPr/>
            <p:nvPr>
              <p:custDataLst>
                <p:tags r:id="rId35"/>
              </p:custDataLst>
            </p:nvPr>
          </p:nvSpPr>
          <p:spPr>
            <a:xfrm>
              <a:off x="3907015" y="2398820"/>
              <a:ext cx="192654" cy="141928"/>
            </a:xfrm>
            <a:custGeom>
              <a:avLst/>
              <a:gdLst/>
              <a:ahLst/>
              <a:cxnLst/>
              <a:rect l="0" t="0" r="0" b="0"/>
              <a:pathLst>
                <a:path w="192654" h="141928">
                  <a:moveTo>
                    <a:pt x="10935" y="90380"/>
                  </a:moveTo>
                  <a:lnTo>
                    <a:pt x="10935" y="90380"/>
                  </a:lnTo>
                  <a:lnTo>
                    <a:pt x="0" y="95847"/>
                  </a:lnTo>
                  <a:lnTo>
                    <a:pt x="823" y="96142"/>
                  </a:lnTo>
                  <a:lnTo>
                    <a:pt x="16066" y="96652"/>
                  </a:lnTo>
                  <a:lnTo>
                    <a:pt x="31505" y="89965"/>
                  </a:lnTo>
                  <a:lnTo>
                    <a:pt x="54274" y="75063"/>
                  </a:lnTo>
                  <a:lnTo>
                    <a:pt x="61476" y="66874"/>
                  </a:lnTo>
                  <a:lnTo>
                    <a:pt x="65148" y="56650"/>
                  </a:lnTo>
                  <a:lnTo>
                    <a:pt x="66074" y="45755"/>
                  </a:lnTo>
                  <a:lnTo>
                    <a:pt x="64134" y="36210"/>
                  </a:lnTo>
                  <a:lnTo>
                    <a:pt x="61218" y="33100"/>
                  </a:lnTo>
                  <a:lnTo>
                    <a:pt x="52332" y="29645"/>
                  </a:lnTo>
                  <a:lnTo>
                    <a:pt x="47000" y="30839"/>
                  </a:lnTo>
                  <a:lnTo>
                    <a:pt x="35430" y="37812"/>
                  </a:lnTo>
                  <a:lnTo>
                    <a:pt x="20388" y="57009"/>
                  </a:lnTo>
                  <a:lnTo>
                    <a:pt x="13736" y="83941"/>
                  </a:lnTo>
                  <a:lnTo>
                    <a:pt x="15942" y="102100"/>
                  </a:lnTo>
                  <a:lnTo>
                    <a:pt x="21627" y="118167"/>
                  </a:lnTo>
                  <a:lnTo>
                    <a:pt x="28858" y="130011"/>
                  </a:lnTo>
                  <a:lnTo>
                    <a:pt x="38656" y="138097"/>
                  </a:lnTo>
                  <a:lnTo>
                    <a:pt x="44232" y="141241"/>
                  </a:lnTo>
                  <a:lnTo>
                    <a:pt x="50067" y="141927"/>
                  </a:lnTo>
                  <a:lnTo>
                    <a:pt x="62193" y="138925"/>
                  </a:lnTo>
                  <a:lnTo>
                    <a:pt x="72757" y="131005"/>
                  </a:lnTo>
                  <a:lnTo>
                    <a:pt x="91037" y="105304"/>
                  </a:lnTo>
                  <a:lnTo>
                    <a:pt x="103702" y="70360"/>
                  </a:lnTo>
                  <a:lnTo>
                    <a:pt x="105082" y="64548"/>
                  </a:lnTo>
                  <a:lnTo>
                    <a:pt x="105449" y="63987"/>
                  </a:lnTo>
                  <a:lnTo>
                    <a:pt x="105694" y="64318"/>
                  </a:lnTo>
                  <a:lnTo>
                    <a:pt x="101094" y="82471"/>
                  </a:lnTo>
                  <a:lnTo>
                    <a:pt x="99884" y="128994"/>
                  </a:lnTo>
                  <a:lnTo>
                    <a:pt x="99857" y="135294"/>
                  </a:lnTo>
                  <a:lnTo>
                    <a:pt x="100555" y="136550"/>
                  </a:lnTo>
                  <a:lnTo>
                    <a:pt x="101726" y="136682"/>
                  </a:lnTo>
                  <a:lnTo>
                    <a:pt x="103212" y="136065"/>
                  </a:lnTo>
                  <a:lnTo>
                    <a:pt x="104203" y="134242"/>
                  </a:lnTo>
                  <a:lnTo>
                    <a:pt x="111080" y="96620"/>
                  </a:lnTo>
                  <a:lnTo>
                    <a:pt x="118375" y="59617"/>
                  </a:lnTo>
                  <a:lnTo>
                    <a:pt x="137207" y="20438"/>
                  </a:lnTo>
                  <a:lnTo>
                    <a:pt x="146784" y="9200"/>
                  </a:lnTo>
                  <a:lnTo>
                    <a:pt x="158095" y="1854"/>
                  </a:lnTo>
                  <a:lnTo>
                    <a:pt x="168297" y="0"/>
                  </a:lnTo>
                  <a:lnTo>
                    <a:pt x="172993" y="493"/>
                  </a:lnTo>
                  <a:lnTo>
                    <a:pt x="181974" y="6686"/>
                  </a:lnTo>
                  <a:lnTo>
                    <a:pt x="186344" y="11301"/>
                  </a:lnTo>
                  <a:lnTo>
                    <a:pt x="191200" y="23954"/>
                  </a:lnTo>
                  <a:lnTo>
                    <a:pt x="192653" y="38985"/>
                  </a:lnTo>
                  <a:lnTo>
                    <a:pt x="189026" y="83004"/>
                  </a:lnTo>
                  <a:lnTo>
                    <a:pt x="188821" y="90782"/>
                  </a:lnTo>
                  <a:lnTo>
                    <a:pt x="188735" y="903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231"/>
            <p:cNvSpPr/>
            <p:nvPr>
              <p:custDataLst>
                <p:tags r:id="rId36"/>
              </p:custDataLst>
            </p:nvPr>
          </p:nvSpPr>
          <p:spPr>
            <a:xfrm>
              <a:off x="4158831" y="2225479"/>
              <a:ext cx="76620" cy="315601"/>
            </a:xfrm>
            <a:custGeom>
              <a:avLst/>
              <a:gdLst/>
              <a:ahLst/>
              <a:cxnLst/>
              <a:rect l="0" t="0" r="0" b="0"/>
              <a:pathLst>
                <a:path w="76620" h="315601">
                  <a:moveTo>
                    <a:pt x="63919" y="3371"/>
                  </a:moveTo>
                  <a:lnTo>
                    <a:pt x="63919" y="3371"/>
                  </a:lnTo>
                  <a:lnTo>
                    <a:pt x="63919" y="0"/>
                  </a:lnTo>
                  <a:lnTo>
                    <a:pt x="63213" y="418"/>
                  </a:lnTo>
                  <a:lnTo>
                    <a:pt x="60548" y="4646"/>
                  </a:lnTo>
                  <a:lnTo>
                    <a:pt x="49172" y="47353"/>
                  </a:lnTo>
                  <a:lnTo>
                    <a:pt x="39794" y="91427"/>
                  </a:lnTo>
                  <a:lnTo>
                    <a:pt x="32030" y="127879"/>
                  </a:lnTo>
                  <a:lnTo>
                    <a:pt x="16820" y="169950"/>
                  </a:lnTo>
                  <a:lnTo>
                    <a:pt x="5827" y="208875"/>
                  </a:lnTo>
                  <a:lnTo>
                    <a:pt x="0" y="242873"/>
                  </a:lnTo>
                  <a:lnTo>
                    <a:pt x="1392" y="281141"/>
                  </a:lnTo>
                  <a:lnTo>
                    <a:pt x="6966" y="301331"/>
                  </a:lnTo>
                  <a:lnTo>
                    <a:pt x="11133" y="307845"/>
                  </a:lnTo>
                  <a:lnTo>
                    <a:pt x="16029" y="312187"/>
                  </a:lnTo>
                  <a:lnTo>
                    <a:pt x="21409" y="315082"/>
                  </a:lnTo>
                  <a:lnTo>
                    <a:pt x="27818" y="315600"/>
                  </a:lnTo>
                  <a:lnTo>
                    <a:pt x="42465" y="312414"/>
                  </a:lnTo>
                  <a:lnTo>
                    <a:pt x="56500" y="300649"/>
                  </a:lnTo>
                  <a:lnTo>
                    <a:pt x="63207" y="292573"/>
                  </a:lnTo>
                  <a:lnTo>
                    <a:pt x="70658" y="272311"/>
                  </a:lnTo>
                  <a:lnTo>
                    <a:pt x="76619" y="238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232"/>
            <p:cNvSpPr/>
            <p:nvPr>
              <p:custDataLst>
                <p:tags r:id="rId37"/>
              </p:custDataLst>
            </p:nvPr>
          </p:nvSpPr>
          <p:spPr>
            <a:xfrm>
              <a:off x="4137049" y="2371565"/>
              <a:ext cx="434952" cy="272646"/>
            </a:xfrm>
            <a:custGeom>
              <a:avLst/>
              <a:gdLst/>
              <a:ahLst/>
              <a:cxnLst/>
              <a:rect l="0" t="0" r="0" b="0"/>
              <a:pathLst>
                <a:path w="434952" h="272646">
                  <a:moveTo>
                    <a:pt x="66651" y="60485"/>
                  </a:moveTo>
                  <a:lnTo>
                    <a:pt x="66651" y="60485"/>
                  </a:lnTo>
                  <a:lnTo>
                    <a:pt x="25830" y="60485"/>
                  </a:lnTo>
                  <a:lnTo>
                    <a:pt x="3998" y="59779"/>
                  </a:lnTo>
                  <a:lnTo>
                    <a:pt x="1600" y="58604"/>
                  </a:lnTo>
                  <a:lnTo>
                    <a:pt x="0" y="57114"/>
                  </a:lnTo>
                  <a:lnTo>
                    <a:pt x="1050" y="55415"/>
                  </a:lnTo>
                  <a:lnTo>
                    <a:pt x="7862" y="51646"/>
                  </a:lnTo>
                  <a:lnTo>
                    <a:pt x="35521" y="48293"/>
                  </a:lnTo>
                  <a:lnTo>
                    <a:pt x="82758" y="44444"/>
                  </a:lnTo>
                  <a:lnTo>
                    <a:pt x="123971" y="34924"/>
                  </a:lnTo>
                  <a:lnTo>
                    <a:pt x="143607" y="28687"/>
                  </a:lnTo>
                  <a:lnTo>
                    <a:pt x="150242" y="24481"/>
                  </a:lnTo>
                  <a:lnTo>
                    <a:pt x="153191" y="20259"/>
                  </a:lnTo>
                  <a:lnTo>
                    <a:pt x="153272" y="18145"/>
                  </a:lnTo>
                  <a:lnTo>
                    <a:pt x="149877" y="10938"/>
                  </a:lnTo>
                  <a:lnTo>
                    <a:pt x="142659" y="10056"/>
                  </a:lnTo>
                  <a:lnTo>
                    <a:pt x="133594" y="15495"/>
                  </a:lnTo>
                  <a:lnTo>
                    <a:pt x="123920" y="24967"/>
                  </a:lnTo>
                  <a:lnTo>
                    <a:pt x="110079" y="53939"/>
                  </a:lnTo>
                  <a:lnTo>
                    <a:pt x="101861" y="83946"/>
                  </a:lnTo>
                  <a:lnTo>
                    <a:pt x="101350" y="100545"/>
                  </a:lnTo>
                  <a:lnTo>
                    <a:pt x="105827" y="112626"/>
                  </a:lnTo>
                  <a:lnTo>
                    <a:pt x="110638" y="118937"/>
                  </a:lnTo>
                  <a:lnTo>
                    <a:pt x="112909" y="120620"/>
                  </a:lnTo>
                  <a:lnTo>
                    <a:pt x="115129" y="121036"/>
                  </a:lnTo>
                  <a:lnTo>
                    <a:pt x="117313" y="120607"/>
                  </a:lnTo>
                  <a:lnTo>
                    <a:pt x="119476" y="119617"/>
                  </a:lnTo>
                  <a:lnTo>
                    <a:pt x="123760" y="112871"/>
                  </a:lnTo>
                  <a:lnTo>
                    <a:pt x="144668" y="69065"/>
                  </a:lnTo>
                  <a:lnTo>
                    <a:pt x="148936" y="43563"/>
                  </a:lnTo>
                  <a:lnTo>
                    <a:pt x="149024" y="43559"/>
                  </a:lnTo>
                  <a:lnTo>
                    <a:pt x="149891" y="53096"/>
                  </a:lnTo>
                  <a:lnTo>
                    <a:pt x="153560" y="64254"/>
                  </a:lnTo>
                  <a:lnTo>
                    <a:pt x="154666" y="74860"/>
                  </a:lnTo>
                  <a:lnTo>
                    <a:pt x="156372" y="79241"/>
                  </a:lnTo>
                  <a:lnTo>
                    <a:pt x="162030" y="85989"/>
                  </a:lnTo>
                  <a:lnTo>
                    <a:pt x="173150" y="93755"/>
                  </a:lnTo>
                  <a:lnTo>
                    <a:pt x="188752" y="97154"/>
                  </a:lnTo>
                  <a:lnTo>
                    <a:pt x="200646" y="94186"/>
                  </a:lnTo>
                  <a:lnTo>
                    <a:pt x="228900" y="77412"/>
                  </a:lnTo>
                  <a:lnTo>
                    <a:pt x="249956" y="56485"/>
                  </a:lnTo>
                  <a:lnTo>
                    <a:pt x="269553" y="21177"/>
                  </a:lnTo>
                  <a:lnTo>
                    <a:pt x="273247" y="8678"/>
                  </a:lnTo>
                  <a:lnTo>
                    <a:pt x="273526" y="4780"/>
                  </a:lnTo>
                  <a:lnTo>
                    <a:pt x="273006" y="2182"/>
                  </a:lnTo>
                  <a:lnTo>
                    <a:pt x="271954" y="450"/>
                  </a:lnTo>
                  <a:lnTo>
                    <a:pt x="269137" y="0"/>
                  </a:lnTo>
                  <a:lnTo>
                    <a:pt x="260361" y="1382"/>
                  </a:lnTo>
                  <a:lnTo>
                    <a:pt x="256469" y="4150"/>
                  </a:lnTo>
                  <a:lnTo>
                    <a:pt x="250263" y="12869"/>
                  </a:lnTo>
                  <a:lnTo>
                    <a:pt x="231812" y="58728"/>
                  </a:lnTo>
                  <a:lnTo>
                    <a:pt x="229675" y="63547"/>
                  </a:lnTo>
                  <a:lnTo>
                    <a:pt x="230367" y="66054"/>
                  </a:lnTo>
                  <a:lnTo>
                    <a:pt x="232945" y="67020"/>
                  </a:lnTo>
                  <a:lnTo>
                    <a:pt x="240749" y="66212"/>
                  </a:lnTo>
                  <a:lnTo>
                    <a:pt x="248920" y="63500"/>
                  </a:lnTo>
                  <a:lnTo>
                    <a:pt x="255374" y="56181"/>
                  </a:lnTo>
                  <a:lnTo>
                    <a:pt x="271864" y="30285"/>
                  </a:lnTo>
                  <a:lnTo>
                    <a:pt x="281005" y="23425"/>
                  </a:lnTo>
                  <a:lnTo>
                    <a:pt x="282245" y="61736"/>
                  </a:lnTo>
                  <a:lnTo>
                    <a:pt x="281049" y="99661"/>
                  </a:lnTo>
                  <a:lnTo>
                    <a:pt x="273090" y="141159"/>
                  </a:lnTo>
                  <a:lnTo>
                    <a:pt x="265245" y="180579"/>
                  </a:lnTo>
                  <a:lnTo>
                    <a:pt x="253591" y="218365"/>
                  </a:lnTo>
                  <a:lnTo>
                    <a:pt x="237046" y="250100"/>
                  </a:lnTo>
                  <a:lnTo>
                    <a:pt x="224932" y="263762"/>
                  </a:lnTo>
                  <a:lnTo>
                    <a:pt x="214374" y="270775"/>
                  </a:lnTo>
                  <a:lnTo>
                    <a:pt x="209583" y="272645"/>
                  </a:lnTo>
                  <a:lnTo>
                    <a:pt x="206389" y="272481"/>
                  </a:lnTo>
                  <a:lnTo>
                    <a:pt x="204259" y="270960"/>
                  </a:lnTo>
                  <a:lnTo>
                    <a:pt x="202840" y="268535"/>
                  </a:lnTo>
                  <a:lnTo>
                    <a:pt x="200842" y="255009"/>
                  </a:lnTo>
                  <a:lnTo>
                    <a:pt x="214670" y="213314"/>
                  </a:lnTo>
                  <a:lnTo>
                    <a:pt x="233604" y="173825"/>
                  </a:lnTo>
                  <a:lnTo>
                    <a:pt x="256994" y="138988"/>
                  </a:lnTo>
                  <a:lnTo>
                    <a:pt x="288854" y="101149"/>
                  </a:lnTo>
                  <a:lnTo>
                    <a:pt x="324483" y="60129"/>
                  </a:lnTo>
                  <a:lnTo>
                    <a:pt x="352775" y="20030"/>
                  </a:lnTo>
                  <a:lnTo>
                    <a:pt x="357571" y="6633"/>
                  </a:lnTo>
                  <a:lnTo>
                    <a:pt x="355847" y="6239"/>
                  </a:lnTo>
                  <a:lnTo>
                    <a:pt x="348288" y="7683"/>
                  </a:lnTo>
                  <a:lnTo>
                    <a:pt x="339754" y="14440"/>
                  </a:lnTo>
                  <a:lnTo>
                    <a:pt x="319407" y="39395"/>
                  </a:lnTo>
                  <a:lnTo>
                    <a:pt x="314924" y="55110"/>
                  </a:lnTo>
                  <a:lnTo>
                    <a:pt x="311053" y="84823"/>
                  </a:lnTo>
                  <a:lnTo>
                    <a:pt x="313547" y="89410"/>
                  </a:lnTo>
                  <a:lnTo>
                    <a:pt x="318737" y="92469"/>
                  </a:lnTo>
                  <a:lnTo>
                    <a:pt x="349043" y="97377"/>
                  </a:lnTo>
                  <a:lnTo>
                    <a:pt x="380569" y="94856"/>
                  </a:lnTo>
                  <a:lnTo>
                    <a:pt x="434951" y="73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208"/>
          <p:cNvGrpSpPr/>
          <p:nvPr/>
        </p:nvGrpSpPr>
        <p:grpSpPr>
          <a:xfrm>
            <a:off x="1816187" y="3493829"/>
            <a:ext cx="269270" cy="347922"/>
            <a:chOff x="1816187" y="3493829"/>
            <a:chExt cx="269270" cy="347922"/>
          </a:xfrm>
        </p:grpSpPr>
        <p:sp>
          <p:nvSpPr>
            <p:cNvPr id="449" name="SMARTInkShape-1233"/>
            <p:cNvSpPr/>
            <p:nvPr>
              <p:custDataLst>
                <p:tags r:id="rId28"/>
              </p:custDataLst>
            </p:nvPr>
          </p:nvSpPr>
          <p:spPr>
            <a:xfrm>
              <a:off x="1816187" y="3493829"/>
              <a:ext cx="196764" cy="309822"/>
            </a:xfrm>
            <a:custGeom>
              <a:avLst/>
              <a:gdLst/>
              <a:ahLst/>
              <a:cxnLst/>
              <a:rect l="0" t="0" r="0" b="0"/>
              <a:pathLst>
                <a:path w="196764" h="309822">
                  <a:moveTo>
                    <a:pt x="196763" y="36771"/>
                  </a:moveTo>
                  <a:lnTo>
                    <a:pt x="196763" y="36771"/>
                  </a:lnTo>
                  <a:lnTo>
                    <a:pt x="196763" y="27933"/>
                  </a:lnTo>
                  <a:lnTo>
                    <a:pt x="193392" y="18473"/>
                  </a:lnTo>
                  <a:lnTo>
                    <a:pt x="187924" y="10104"/>
                  </a:lnTo>
                  <a:lnTo>
                    <a:pt x="178465" y="3156"/>
                  </a:lnTo>
                  <a:lnTo>
                    <a:pt x="163354" y="0"/>
                  </a:lnTo>
                  <a:lnTo>
                    <a:pt x="142101" y="2435"/>
                  </a:lnTo>
                  <a:lnTo>
                    <a:pt x="117929" y="14368"/>
                  </a:lnTo>
                  <a:lnTo>
                    <a:pt x="77926" y="50423"/>
                  </a:lnTo>
                  <a:lnTo>
                    <a:pt x="54442" y="83526"/>
                  </a:lnTo>
                  <a:lnTo>
                    <a:pt x="47349" y="105422"/>
                  </a:lnTo>
                  <a:lnTo>
                    <a:pt x="47765" y="111466"/>
                  </a:lnTo>
                  <a:lnTo>
                    <a:pt x="51990" y="121944"/>
                  </a:lnTo>
                  <a:lnTo>
                    <a:pt x="60453" y="129424"/>
                  </a:lnTo>
                  <a:lnTo>
                    <a:pt x="71269" y="134394"/>
                  </a:lnTo>
                  <a:lnTo>
                    <a:pt x="88554" y="138604"/>
                  </a:lnTo>
                  <a:lnTo>
                    <a:pt x="98340" y="144589"/>
                  </a:lnTo>
                  <a:lnTo>
                    <a:pt x="100809" y="148161"/>
                  </a:lnTo>
                  <a:lnTo>
                    <a:pt x="101749" y="151953"/>
                  </a:lnTo>
                  <a:lnTo>
                    <a:pt x="101670" y="155892"/>
                  </a:lnTo>
                  <a:lnTo>
                    <a:pt x="94818" y="171550"/>
                  </a:lnTo>
                  <a:lnTo>
                    <a:pt x="55066" y="208967"/>
                  </a:lnTo>
                  <a:lnTo>
                    <a:pt x="14728" y="249947"/>
                  </a:lnTo>
                  <a:lnTo>
                    <a:pt x="3910" y="264160"/>
                  </a:lnTo>
                  <a:lnTo>
                    <a:pt x="43" y="275651"/>
                  </a:lnTo>
                  <a:lnTo>
                    <a:pt x="0" y="280691"/>
                  </a:lnTo>
                  <a:lnTo>
                    <a:pt x="2087" y="285462"/>
                  </a:lnTo>
                  <a:lnTo>
                    <a:pt x="10052" y="294526"/>
                  </a:lnTo>
                  <a:lnTo>
                    <a:pt x="24410" y="299495"/>
                  </a:lnTo>
                  <a:lnTo>
                    <a:pt x="65743" y="306057"/>
                  </a:lnTo>
                  <a:lnTo>
                    <a:pt x="108193" y="309077"/>
                  </a:lnTo>
                  <a:lnTo>
                    <a:pt x="158663" y="309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234"/>
            <p:cNvSpPr/>
            <p:nvPr>
              <p:custDataLst>
                <p:tags r:id="rId29"/>
              </p:custDataLst>
            </p:nvPr>
          </p:nvSpPr>
          <p:spPr>
            <a:xfrm>
              <a:off x="2044700" y="37782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21199" y="41593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235"/>
            <p:cNvSpPr/>
            <p:nvPr>
              <p:custDataLst>
                <p:tags r:id="rId30"/>
              </p:custDataLst>
            </p:nvPr>
          </p:nvSpPr>
          <p:spPr>
            <a:xfrm>
              <a:off x="2038074" y="3623614"/>
              <a:ext cx="47383" cy="21287"/>
            </a:xfrm>
            <a:custGeom>
              <a:avLst/>
              <a:gdLst/>
              <a:ahLst/>
              <a:cxnLst/>
              <a:rect l="0" t="0" r="0" b="0"/>
              <a:pathLst>
                <a:path w="47383" h="21287">
                  <a:moveTo>
                    <a:pt x="32026" y="21286"/>
                  </a:moveTo>
                  <a:lnTo>
                    <a:pt x="32026" y="21286"/>
                  </a:lnTo>
                  <a:lnTo>
                    <a:pt x="25284" y="17915"/>
                  </a:lnTo>
                  <a:lnTo>
                    <a:pt x="23298" y="15511"/>
                  </a:lnTo>
                  <a:lnTo>
                    <a:pt x="19797" y="6796"/>
                  </a:lnTo>
                  <a:lnTo>
                    <a:pt x="18229" y="5276"/>
                  </a:lnTo>
                  <a:lnTo>
                    <a:pt x="14014" y="2837"/>
                  </a:lnTo>
                  <a:lnTo>
                    <a:pt x="21905" y="11127"/>
                  </a:lnTo>
                  <a:lnTo>
                    <a:pt x="27763" y="13243"/>
                  </a:lnTo>
                  <a:lnTo>
                    <a:pt x="39651" y="14602"/>
                  </a:lnTo>
                  <a:lnTo>
                    <a:pt x="44352" y="12906"/>
                  </a:lnTo>
                  <a:lnTo>
                    <a:pt x="46593" y="11466"/>
                  </a:lnTo>
                  <a:lnTo>
                    <a:pt x="47382" y="9800"/>
                  </a:lnTo>
                  <a:lnTo>
                    <a:pt x="47202" y="7984"/>
                  </a:lnTo>
                  <a:lnTo>
                    <a:pt x="46377" y="6068"/>
                  </a:lnTo>
                  <a:lnTo>
                    <a:pt x="39815" y="2058"/>
                  </a:lnTo>
                  <a:lnTo>
                    <a:pt x="35102" y="0"/>
                  </a:lnTo>
                  <a:lnTo>
                    <a:pt x="29843" y="40"/>
                  </a:lnTo>
                  <a:lnTo>
                    <a:pt x="3360" y="10553"/>
                  </a:lnTo>
                  <a:lnTo>
                    <a:pt x="920" y="12719"/>
                  </a:lnTo>
                  <a:lnTo>
                    <a:pt x="0" y="14869"/>
                  </a:lnTo>
                  <a:lnTo>
                    <a:pt x="276" y="21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209"/>
          <p:cNvGrpSpPr/>
          <p:nvPr/>
        </p:nvGrpSpPr>
        <p:grpSpPr>
          <a:xfrm>
            <a:off x="2402992" y="3435350"/>
            <a:ext cx="915946" cy="355601"/>
            <a:chOff x="2402992" y="3435350"/>
            <a:chExt cx="915946" cy="355601"/>
          </a:xfrm>
        </p:grpSpPr>
        <p:sp>
          <p:nvSpPr>
            <p:cNvPr id="453" name="SMARTInkShape-1236"/>
            <p:cNvSpPr/>
            <p:nvPr>
              <p:custDataLst>
                <p:tags r:id="rId21"/>
              </p:custDataLst>
            </p:nvPr>
          </p:nvSpPr>
          <p:spPr>
            <a:xfrm>
              <a:off x="3150482" y="3442223"/>
              <a:ext cx="68969" cy="285228"/>
            </a:xfrm>
            <a:custGeom>
              <a:avLst/>
              <a:gdLst/>
              <a:ahLst/>
              <a:cxnLst/>
              <a:rect l="0" t="0" r="0" b="0"/>
              <a:pathLst>
                <a:path w="68969" h="285228">
                  <a:moveTo>
                    <a:pt x="68968" y="12177"/>
                  </a:moveTo>
                  <a:lnTo>
                    <a:pt x="68968" y="12177"/>
                  </a:lnTo>
                  <a:lnTo>
                    <a:pt x="63501" y="1242"/>
                  </a:lnTo>
                  <a:lnTo>
                    <a:pt x="59247" y="261"/>
                  </a:lnTo>
                  <a:lnTo>
                    <a:pt x="56137" y="0"/>
                  </a:lnTo>
                  <a:lnTo>
                    <a:pt x="45019" y="3003"/>
                  </a:lnTo>
                  <a:lnTo>
                    <a:pt x="38803" y="8335"/>
                  </a:lnTo>
                  <a:lnTo>
                    <a:pt x="19123" y="38978"/>
                  </a:lnTo>
                  <a:lnTo>
                    <a:pt x="12555" y="65371"/>
                  </a:lnTo>
                  <a:lnTo>
                    <a:pt x="7077" y="105391"/>
                  </a:lnTo>
                  <a:lnTo>
                    <a:pt x="5785" y="151005"/>
                  </a:lnTo>
                  <a:lnTo>
                    <a:pt x="4825" y="197435"/>
                  </a:lnTo>
                  <a:lnTo>
                    <a:pt x="454" y="238696"/>
                  </a:lnTo>
                  <a:lnTo>
                    <a:pt x="0" y="275650"/>
                  </a:lnTo>
                  <a:lnTo>
                    <a:pt x="1117" y="278842"/>
                  </a:lnTo>
                  <a:lnTo>
                    <a:pt x="5468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237"/>
            <p:cNvSpPr/>
            <p:nvPr>
              <p:custDataLst>
                <p:tags r:id="rId22"/>
              </p:custDataLst>
            </p:nvPr>
          </p:nvSpPr>
          <p:spPr>
            <a:xfrm>
              <a:off x="2419350" y="36258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6481" y="18344"/>
                  </a:lnTo>
                  <a:lnTo>
                    <a:pt x="47397" y="821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238"/>
            <p:cNvSpPr/>
            <p:nvPr>
              <p:custDataLst>
                <p:tags r:id="rId23"/>
              </p:custDataLst>
            </p:nvPr>
          </p:nvSpPr>
          <p:spPr>
            <a:xfrm>
              <a:off x="2402992" y="3708400"/>
              <a:ext cx="156059" cy="31489"/>
            </a:xfrm>
            <a:custGeom>
              <a:avLst/>
              <a:gdLst/>
              <a:ahLst/>
              <a:cxnLst/>
              <a:rect l="0" t="0" r="0" b="0"/>
              <a:pathLst>
                <a:path w="156059" h="31489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3" y="30426"/>
                  </a:lnTo>
                  <a:lnTo>
                    <a:pt x="1562" y="30867"/>
                  </a:lnTo>
                  <a:lnTo>
                    <a:pt x="13150" y="31488"/>
                  </a:lnTo>
                  <a:lnTo>
                    <a:pt x="60671" y="21559"/>
                  </a:lnTo>
                  <a:lnTo>
                    <a:pt x="103022" y="10778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239"/>
            <p:cNvSpPr/>
            <p:nvPr>
              <p:custDataLst>
                <p:tags r:id="rId24"/>
              </p:custDataLst>
            </p:nvPr>
          </p:nvSpPr>
          <p:spPr>
            <a:xfrm>
              <a:off x="2853871" y="3435350"/>
              <a:ext cx="111580" cy="298451"/>
            </a:xfrm>
            <a:custGeom>
              <a:avLst/>
              <a:gdLst/>
              <a:ahLst/>
              <a:cxnLst/>
              <a:rect l="0" t="0" r="0" b="0"/>
              <a:pathLst>
                <a:path w="111580" h="298451">
                  <a:moveTo>
                    <a:pt x="111579" y="0"/>
                  </a:moveTo>
                  <a:lnTo>
                    <a:pt x="111579" y="0"/>
                  </a:lnTo>
                  <a:lnTo>
                    <a:pt x="87160" y="3371"/>
                  </a:lnTo>
                  <a:lnTo>
                    <a:pt x="64049" y="15580"/>
                  </a:lnTo>
                  <a:lnTo>
                    <a:pt x="39327" y="35974"/>
                  </a:lnTo>
                  <a:lnTo>
                    <a:pt x="20870" y="70004"/>
                  </a:lnTo>
                  <a:lnTo>
                    <a:pt x="11056" y="102844"/>
                  </a:lnTo>
                  <a:lnTo>
                    <a:pt x="3402" y="140253"/>
                  </a:lnTo>
                  <a:lnTo>
                    <a:pt x="0" y="178046"/>
                  </a:lnTo>
                  <a:lnTo>
                    <a:pt x="4827" y="224910"/>
                  </a:lnTo>
                  <a:lnTo>
                    <a:pt x="21936" y="262236"/>
                  </a:lnTo>
                  <a:lnTo>
                    <a:pt x="44880" y="285524"/>
                  </a:lnTo>
                  <a:lnTo>
                    <a:pt x="63120" y="292705"/>
                  </a:lnTo>
                  <a:lnTo>
                    <a:pt x="92529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240"/>
            <p:cNvSpPr/>
            <p:nvPr>
              <p:custDataLst>
                <p:tags r:id="rId25"/>
              </p:custDataLst>
            </p:nvPr>
          </p:nvSpPr>
          <p:spPr>
            <a:xfrm>
              <a:off x="3018942" y="3477312"/>
              <a:ext cx="124309" cy="116789"/>
            </a:xfrm>
            <a:custGeom>
              <a:avLst/>
              <a:gdLst/>
              <a:ahLst/>
              <a:cxnLst/>
              <a:rect l="0" t="0" r="0" b="0"/>
              <a:pathLst>
                <a:path w="124309" h="116789">
                  <a:moveTo>
                    <a:pt x="3658" y="8838"/>
                  </a:moveTo>
                  <a:lnTo>
                    <a:pt x="3658" y="8838"/>
                  </a:lnTo>
                  <a:lnTo>
                    <a:pt x="287" y="8838"/>
                  </a:lnTo>
                  <a:lnTo>
                    <a:pt x="0" y="8132"/>
                  </a:lnTo>
                  <a:lnTo>
                    <a:pt x="1562" y="5467"/>
                  </a:lnTo>
                  <a:lnTo>
                    <a:pt x="13150" y="0"/>
                  </a:lnTo>
                  <a:lnTo>
                    <a:pt x="25986" y="1618"/>
                  </a:lnTo>
                  <a:lnTo>
                    <a:pt x="49079" y="12343"/>
                  </a:lnTo>
                  <a:lnTo>
                    <a:pt x="57222" y="17525"/>
                  </a:lnTo>
                  <a:lnTo>
                    <a:pt x="70033" y="32690"/>
                  </a:lnTo>
                  <a:lnTo>
                    <a:pt x="93126" y="71169"/>
                  </a:lnTo>
                  <a:lnTo>
                    <a:pt x="124308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241"/>
            <p:cNvSpPr/>
            <p:nvPr>
              <p:custDataLst>
                <p:tags r:id="rId26"/>
              </p:custDataLst>
            </p:nvPr>
          </p:nvSpPr>
          <p:spPr>
            <a:xfrm>
              <a:off x="3265122" y="3558952"/>
              <a:ext cx="53816" cy="35149"/>
            </a:xfrm>
            <a:custGeom>
              <a:avLst/>
              <a:gdLst/>
              <a:ahLst/>
              <a:cxnLst/>
              <a:rect l="0" t="0" r="0" b="0"/>
              <a:pathLst>
                <a:path w="53816" h="35149">
                  <a:moveTo>
                    <a:pt x="17828" y="35148"/>
                  </a:moveTo>
                  <a:lnTo>
                    <a:pt x="17828" y="35148"/>
                  </a:lnTo>
                  <a:lnTo>
                    <a:pt x="6997" y="25022"/>
                  </a:lnTo>
                  <a:lnTo>
                    <a:pt x="2901" y="23592"/>
                  </a:lnTo>
                  <a:lnTo>
                    <a:pt x="1527" y="23917"/>
                  </a:lnTo>
                  <a:lnTo>
                    <a:pt x="610" y="24838"/>
                  </a:lnTo>
                  <a:lnTo>
                    <a:pt x="0" y="26158"/>
                  </a:lnTo>
                  <a:lnTo>
                    <a:pt x="298" y="27038"/>
                  </a:lnTo>
                  <a:lnTo>
                    <a:pt x="1202" y="27624"/>
                  </a:lnTo>
                  <a:lnTo>
                    <a:pt x="2511" y="28015"/>
                  </a:lnTo>
                  <a:lnTo>
                    <a:pt x="10386" y="33007"/>
                  </a:lnTo>
                  <a:lnTo>
                    <a:pt x="17107" y="34196"/>
                  </a:lnTo>
                  <a:lnTo>
                    <a:pt x="35567" y="31495"/>
                  </a:lnTo>
                  <a:lnTo>
                    <a:pt x="45232" y="26233"/>
                  </a:lnTo>
                  <a:lnTo>
                    <a:pt x="51174" y="19897"/>
                  </a:lnTo>
                  <a:lnTo>
                    <a:pt x="53815" y="14729"/>
                  </a:lnTo>
                  <a:lnTo>
                    <a:pt x="53108" y="12363"/>
                  </a:lnTo>
                  <a:lnTo>
                    <a:pt x="48560" y="7853"/>
                  </a:lnTo>
                  <a:lnTo>
                    <a:pt x="39953" y="5378"/>
                  </a:lnTo>
                  <a:lnTo>
                    <a:pt x="30484" y="3572"/>
                  </a:lnTo>
                  <a:lnTo>
                    <a:pt x="21891" y="0"/>
                  </a:lnTo>
                  <a:lnTo>
                    <a:pt x="20537" y="427"/>
                  </a:lnTo>
                  <a:lnTo>
                    <a:pt x="17828" y="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242"/>
            <p:cNvSpPr/>
            <p:nvPr>
              <p:custDataLst>
                <p:tags r:id="rId27"/>
              </p:custDataLst>
            </p:nvPr>
          </p:nvSpPr>
          <p:spPr>
            <a:xfrm>
              <a:off x="3289300" y="36830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883" y="35974"/>
                  </a:lnTo>
                  <a:lnTo>
                    <a:pt x="77" y="8148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210"/>
          <p:cNvGrpSpPr/>
          <p:nvPr/>
        </p:nvGrpSpPr>
        <p:grpSpPr>
          <a:xfrm>
            <a:off x="3568700" y="3209270"/>
            <a:ext cx="2171124" cy="572134"/>
            <a:chOff x="3568700" y="3209270"/>
            <a:chExt cx="2171124" cy="572134"/>
          </a:xfrm>
        </p:grpSpPr>
        <p:sp>
          <p:nvSpPr>
            <p:cNvPr id="461" name="SMARTInkShape-1243"/>
            <p:cNvSpPr/>
            <p:nvPr>
              <p:custDataLst>
                <p:tags r:id="rId5"/>
              </p:custDataLst>
            </p:nvPr>
          </p:nvSpPr>
          <p:spPr>
            <a:xfrm>
              <a:off x="3979818" y="3398395"/>
              <a:ext cx="128633" cy="292475"/>
            </a:xfrm>
            <a:custGeom>
              <a:avLst/>
              <a:gdLst/>
              <a:ahLst/>
              <a:cxnLst/>
              <a:rect l="0" t="0" r="0" b="0"/>
              <a:pathLst>
                <a:path w="128633" h="292475">
                  <a:moveTo>
                    <a:pt x="96882" y="11555"/>
                  </a:moveTo>
                  <a:lnTo>
                    <a:pt x="96882" y="11555"/>
                  </a:lnTo>
                  <a:lnTo>
                    <a:pt x="88044" y="2717"/>
                  </a:lnTo>
                  <a:lnTo>
                    <a:pt x="82135" y="571"/>
                  </a:lnTo>
                  <a:lnTo>
                    <a:pt x="78584" y="0"/>
                  </a:lnTo>
                  <a:lnTo>
                    <a:pt x="72757" y="1245"/>
                  </a:lnTo>
                  <a:lnTo>
                    <a:pt x="66404" y="5562"/>
                  </a:lnTo>
                  <a:lnTo>
                    <a:pt x="39063" y="34859"/>
                  </a:lnTo>
                  <a:lnTo>
                    <a:pt x="20484" y="68868"/>
                  </a:lnTo>
                  <a:lnTo>
                    <a:pt x="8315" y="113595"/>
                  </a:lnTo>
                  <a:lnTo>
                    <a:pt x="2721" y="146041"/>
                  </a:lnTo>
                  <a:lnTo>
                    <a:pt x="0" y="179277"/>
                  </a:lnTo>
                  <a:lnTo>
                    <a:pt x="3494" y="212863"/>
                  </a:lnTo>
                  <a:lnTo>
                    <a:pt x="16765" y="253391"/>
                  </a:lnTo>
                  <a:lnTo>
                    <a:pt x="37474" y="281001"/>
                  </a:lnTo>
                  <a:lnTo>
                    <a:pt x="57073" y="290059"/>
                  </a:lnTo>
                  <a:lnTo>
                    <a:pt x="68226" y="292474"/>
                  </a:lnTo>
                  <a:lnTo>
                    <a:pt x="91907" y="289514"/>
                  </a:lnTo>
                  <a:lnTo>
                    <a:pt x="128632" y="27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244"/>
            <p:cNvSpPr/>
            <p:nvPr>
              <p:custDataLst>
                <p:tags r:id="rId6"/>
              </p:custDataLst>
            </p:nvPr>
          </p:nvSpPr>
          <p:spPr>
            <a:xfrm>
              <a:off x="4197478" y="3404832"/>
              <a:ext cx="134995" cy="350808"/>
            </a:xfrm>
            <a:custGeom>
              <a:avLst/>
              <a:gdLst/>
              <a:ahLst/>
              <a:cxnLst/>
              <a:rect l="0" t="0" r="0" b="0"/>
              <a:pathLst>
                <a:path w="134995" h="350808">
                  <a:moveTo>
                    <a:pt x="6222" y="125768"/>
                  </a:moveTo>
                  <a:lnTo>
                    <a:pt x="6222" y="125768"/>
                  </a:lnTo>
                  <a:lnTo>
                    <a:pt x="6927" y="142374"/>
                  </a:lnTo>
                  <a:lnTo>
                    <a:pt x="12689" y="187050"/>
                  </a:lnTo>
                  <a:lnTo>
                    <a:pt x="17482" y="231529"/>
                  </a:lnTo>
                  <a:lnTo>
                    <a:pt x="16614" y="273051"/>
                  </a:lnTo>
                  <a:lnTo>
                    <a:pt x="13769" y="310989"/>
                  </a:lnTo>
                  <a:lnTo>
                    <a:pt x="7175" y="350807"/>
                  </a:lnTo>
                  <a:lnTo>
                    <a:pt x="6151" y="349877"/>
                  </a:lnTo>
                  <a:lnTo>
                    <a:pt x="3133" y="343200"/>
                  </a:lnTo>
                  <a:lnTo>
                    <a:pt x="516" y="304341"/>
                  </a:lnTo>
                  <a:lnTo>
                    <a:pt x="158" y="272867"/>
                  </a:lnTo>
                  <a:lnTo>
                    <a:pt x="0" y="235831"/>
                  </a:lnTo>
                  <a:lnTo>
                    <a:pt x="1339" y="196557"/>
                  </a:lnTo>
                  <a:lnTo>
                    <a:pt x="6639" y="157935"/>
                  </a:lnTo>
                  <a:lnTo>
                    <a:pt x="11816" y="121485"/>
                  </a:lnTo>
                  <a:lnTo>
                    <a:pt x="17881" y="87175"/>
                  </a:lnTo>
                  <a:lnTo>
                    <a:pt x="33195" y="42210"/>
                  </a:lnTo>
                  <a:lnTo>
                    <a:pt x="50432" y="12188"/>
                  </a:lnTo>
                  <a:lnTo>
                    <a:pt x="60208" y="1675"/>
                  </a:lnTo>
                  <a:lnTo>
                    <a:pt x="65496" y="0"/>
                  </a:lnTo>
                  <a:lnTo>
                    <a:pt x="77016" y="1903"/>
                  </a:lnTo>
                  <a:lnTo>
                    <a:pt x="81640" y="5091"/>
                  </a:lnTo>
                  <a:lnTo>
                    <a:pt x="88660" y="14278"/>
                  </a:lnTo>
                  <a:lnTo>
                    <a:pt x="93207" y="31351"/>
                  </a:lnTo>
                  <a:lnTo>
                    <a:pt x="87813" y="59927"/>
                  </a:lnTo>
                  <a:lnTo>
                    <a:pt x="66850" y="106784"/>
                  </a:lnTo>
                  <a:lnTo>
                    <a:pt x="63830" y="120986"/>
                  </a:lnTo>
                  <a:lnTo>
                    <a:pt x="65089" y="122580"/>
                  </a:lnTo>
                  <a:lnTo>
                    <a:pt x="111883" y="137927"/>
                  </a:lnTo>
                  <a:lnTo>
                    <a:pt x="122797" y="147400"/>
                  </a:lnTo>
                  <a:lnTo>
                    <a:pt x="133504" y="168004"/>
                  </a:lnTo>
                  <a:lnTo>
                    <a:pt x="134994" y="181934"/>
                  </a:lnTo>
                  <a:lnTo>
                    <a:pt x="134403" y="188612"/>
                  </a:lnTo>
                  <a:lnTo>
                    <a:pt x="123459" y="211494"/>
                  </a:lnTo>
                  <a:lnTo>
                    <a:pt x="106810" y="229407"/>
                  </a:lnTo>
                  <a:lnTo>
                    <a:pt x="88472" y="240280"/>
                  </a:lnTo>
                  <a:lnTo>
                    <a:pt x="79702" y="241809"/>
                  </a:lnTo>
                  <a:lnTo>
                    <a:pt x="76375" y="241228"/>
                  </a:lnTo>
                  <a:lnTo>
                    <a:pt x="74863" y="238725"/>
                  </a:lnTo>
                  <a:lnTo>
                    <a:pt x="76072" y="221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245"/>
            <p:cNvSpPr/>
            <p:nvPr>
              <p:custDataLst>
                <p:tags r:id="rId7"/>
              </p:custDataLst>
            </p:nvPr>
          </p:nvSpPr>
          <p:spPr>
            <a:xfrm>
              <a:off x="4381861" y="3575050"/>
              <a:ext cx="42246" cy="78585"/>
            </a:xfrm>
            <a:custGeom>
              <a:avLst/>
              <a:gdLst/>
              <a:ahLst/>
              <a:cxnLst/>
              <a:rect l="0" t="0" r="0" b="0"/>
              <a:pathLst>
                <a:path w="42246" h="78585">
                  <a:moveTo>
                    <a:pt x="12339" y="25400"/>
                  </a:moveTo>
                  <a:lnTo>
                    <a:pt x="12339" y="25400"/>
                  </a:lnTo>
                  <a:lnTo>
                    <a:pt x="18427" y="19311"/>
                  </a:lnTo>
                  <a:lnTo>
                    <a:pt x="15240" y="15756"/>
                  </a:lnTo>
                  <a:lnTo>
                    <a:pt x="13568" y="15443"/>
                  </a:lnTo>
                  <a:lnTo>
                    <a:pt x="11747" y="15940"/>
                  </a:lnTo>
                  <a:lnTo>
                    <a:pt x="9828" y="16976"/>
                  </a:lnTo>
                  <a:lnTo>
                    <a:pt x="3755" y="28549"/>
                  </a:lnTo>
                  <a:lnTo>
                    <a:pt x="0" y="60406"/>
                  </a:lnTo>
                  <a:lnTo>
                    <a:pt x="1681" y="67533"/>
                  </a:lnTo>
                  <a:lnTo>
                    <a:pt x="3117" y="70422"/>
                  </a:lnTo>
                  <a:lnTo>
                    <a:pt x="8476" y="75514"/>
                  </a:lnTo>
                  <a:lnTo>
                    <a:pt x="11880" y="77859"/>
                  </a:lnTo>
                  <a:lnTo>
                    <a:pt x="21307" y="78584"/>
                  </a:lnTo>
                  <a:lnTo>
                    <a:pt x="31142" y="76553"/>
                  </a:lnTo>
                  <a:lnTo>
                    <a:pt x="37864" y="73300"/>
                  </a:lnTo>
                  <a:lnTo>
                    <a:pt x="39939" y="70033"/>
                  </a:lnTo>
                  <a:lnTo>
                    <a:pt x="42245" y="60759"/>
                  </a:lnTo>
                  <a:lnTo>
                    <a:pt x="35088" y="18417"/>
                  </a:lnTo>
                  <a:lnTo>
                    <a:pt x="31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246"/>
            <p:cNvSpPr/>
            <p:nvPr>
              <p:custDataLst>
                <p:tags r:id="rId8"/>
              </p:custDataLst>
            </p:nvPr>
          </p:nvSpPr>
          <p:spPr>
            <a:xfrm>
              <a:off x="4232621" y="3209270"/>
              <a:ext cx="117130" cy="108868"/>
            </a:xfrm>
            <a:custGeom>
              <a:avLst/>
              <a:gdLst/>
              <a:ahLst/>
              <a:cxnLst/>
              <a:rect l="0" t="0" r="0" b="0"/>
              <a:pathLst>
                <a:path w="117130" h="108868">
                  <a:moveTo>
                    <a:pt x="28229" y="35580"/>
                  </a:moveTo>
                  <a:lnTo>
                    <a:pt x="28229" y="35580"/>
                  </a:lnTo>
                  <a:lnTo>
                    <a:pt x="23160" y="41355"/>
                  </a:lnTo>
                  <a:lnTo>
                    <a:pt x="17398" y="52892"/>
                  </a:lnTo>
                  <a:lnTo>
                    <a:pt x="2814" y="97035"/>
                  </a:lnTo>
                  <a:lnTo>
                    <a:pt x="0" y="105227"/>
                  </a:lnTo>
                  <a:lnTo>
                    <a:pt x="238" y="107411"/>
                  </a:lnTo>
                  <a:lnTo>
                    <a:pt x="1102" y="108867"/>
                  </a:lnTo>
                  <a:lnTo>
                    <a:pt x="2383" y="108427"/>
                  </a:lnTo>
                  <a:lnTo>
                    <a:pt x="5688" y="104175"/>
                  </a:lnTo>
                  <a:lnTo>
                    <a:pt x="22534" y="63332"/>
                  </a:lnTo>
                  <a:lnTo>
                    <a:pt x="38942" y="22482"/>
                  </a:lnTo>
                  <a:lnTo>
                    <a:pt x="48179" y="5986"/>
                  </a:lnTo>
                  <a:lnTo>
                    <a:pt x="51407" y="3150"/>
                  </a:lnTo>
                  <a:lnTo>
                    <a:pt x="58756" y="0"/>
                  </a:lnTo>
                  <a:lnTo>
                    <a:pt x="62692" y="1276"/>
                  </a:lnTo>
                  <a:lnTo>
                    <a:pt x="75678" y="13892"/>
                  </a:lnTo>
                  <a:lnTo>
                    <a:pt x="104824" y="57906"/>
                  </a:lnTo>
                  <a:lnTo>
                    <a:pt x="117129" y="80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247"/>
            <p:cNvSpPr/>
            <p:nvPr>
              <p:custDataLst>
                <p:tags r:id="rId9"/>
              </p:custDataLst>
            </p:nvPr>
          </p:nvSpPr>
          <p:spPr>
            <a:xfrm>
              <a:off x="4572000" y="35623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0443" y="5026"/>
                  </a:lnTo>
                  <a:lnTo>
                    <a:pt x="72100" y="6088"/>
                  </a:lnTo>
                  <a:lnTo>
                    <a:pt x="114614" y="6298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248"/>
            <p:cNvSpPr/>
            <p:nvPr>
              <p:custDataLst>
                <p:tags r:id="rId10"/>
              </p:custDataLst>
            </p:nvPr>
          </p:nvSpPr>
          <p:spPr>
            <a:xfrm>
              <a:off x="4625786" y="3479800"/>
              <a:ext cx="16065" cy="184151"/>
            </a:xfrm>
            <a:custGeom>
              <a:avLst/>
              <a:gdLst/>
              <a:ahLst/>
              <a:cxnLst/>
              <a:rect l="0" t="0" r="0" b="0"/>
              <a:pathLst>
                <a:path w="16065" h="184151">
                  <a:moveTo>
                    <a:pt x="9714" y="0"/>
                  </a:moveTo>
                  <a:lnTo>
                    <a:pt x="9714" y="0"/>
                  </a:lnTo>
                  <a:lnTo>
                    <a:pt x="4247" y="0"/>
                  </a:lnTo>
                  <a:lnTo>
                    <a:pt x="3952" y="705"/>
                  </a:lnTo>
                  <a:lnTo>
                    <a:pt x="3386" y="42716"/>
                  </a:lnTo>
                  <a:lnTo>
                    <a:pt x="0" y="80939"/>
                  </a:lnTo>
                  <a:lnTo>
                    <a:pt x="1270" y="120172"/>
                  </a:lnTo>
                  <a:lnTo>
                    <a:pt x="11678" y="167122"/>
                  </a:lnTo>
                  <a:lnTo>
                    <a:pt x="1606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249"/>
            <p:cNvSpPr/>
            <p:nvPr>
              <p:custDataLst>
                <p:tags r:id="rId11"/>
              </p:custDataLst>
            </p:nvPr>
          </p:nvSpPr>
          <p:spPr>
            <a:xfrm>
              <a:off x="4890860" y="3397460"/>
              <a:ext cx="123612" cy="383944"/>
            </a:xfrm>
            <a:custGeom>
              <a:avLst/>
              <a:gdLst/>
              <a:ahLst/>
              <a:cxnLst/>
              <a:rect l="0" t="0" r="0" b="0"/>
              <a:pathLst>
                <a:path w="123612" h="383944">
                  <a:moveTo>
                    <a:pt x="24040" y="183940"/>
                  </a:moveTo>
                  <a:lnTo>
                    <a:pt x="24040" y="183940"/>
                  </a:lnTo>
                  <a:lnTo>
                    <a:pt x="24040" y="187311"/>
                  </a:lnTo>
                  <a:lnTo>
                    <a:pt x="33499" y="232275"/>
                  </a:lnTo>
                  <a:lnTo>
                    <a:pt x="31736" y="270498"/>
                  </a:lnTo>
                  <a:lnTo>
                    <a:pt x="26893" y="318082"/>
                  </a:lnTo>
                  <a:lnTo>
                    <a:pt x="14538" y="364980"/>
                  </a:lnTo>
                  <a:lnTo>
                    <a:pt x="11761" y="383943"/>
                  </a:lnTo>
                  <a:lnTo>
                    <a:pt x="10916" y="382892"/>
                  </a:lnTo>
                  <a:lnTo>
                    <a:pt x="8094" y="376079"/>
                  </a:lnTo>
                  <a:lnTo>
                    <a:pt x="5603" y="337840"/>
                  </a:lnTo>
                  <a:lnTo>
                    <a:pt x="4466" y="292021"/>
                  </a:lnTo>
                  <a:lnTo>
                    <a:pt x="1700" y="254318"/>
                  </a:lnTo>
                  <a:lnTo>
                    <a:pt x="0" y="214043"/>
                  </a:lnTo>
                  <a:lnTo>
                    <a:pt x="655" y="172625"/>
                  </a:lnTo>
                  <a:lnTo>
                    <a:pt x="5651" y="130698"/>
                  </a:lnTo>
                  <a:lnTo>
                    <a:pt x="12574" y="96071"/>
                  </a:lnTo>
                  <a:lnTo>
                    <a:pt x="24405" y="54658"/>
                  </a:lnTo>
                  <a:lnTo>
                    <a:pt x="34080" y="32642"/>
                  </a:lnTo>
                  <a:lnTo>
                    <a:pt x="54689" y="9759"/>
                  </a:lnTo>
                  <a:lnTo>
                    <a:pt x="68000" y="1163"/>
                  </a:lnTo>
                  <a:lnTo>
                    <a:pt x="74514" y="0"/>
                  </a:lnTo>
                  <a:lnTo>
                    <a:pt x="87395" y="2470"/>
                  </a:lnTo>
                  <a:lnTo>
                    <a:pt x="98294" y="10153"/>
                  </a:lnTo>
                  <a:lnTo>
                    <a:pt x="103176" y="15165"/>
                  </a:lnTo>
                  <a:lnTo>
                    <a:pt x="105020" y="22035"/>
                  </a:lnTo>
                  <a:lnTo>
                    <a:pt x="103305" y="39074"/>
                  </a:lnTo>
                  <a:lnTo>
                    <a:pt x="94406" y="61759"/>
                  </a:lnTo>
                  <a:lnTo>
                    <a:pt x="74393" y="86977"/>
                  </a:lnTo>
                  <a:lnTo>
                    <a:pt x="59883" y="100215"/>
                  </a:lnTo>
                  <a:lnTo>
                    <a:pt x="56598" y="106254"/>
                  </a:lnTo>
                  <a:lnTo>
                    <a:pt x="57035" y="107455"/>
                  </a:lnTo>
                  <a:lnTo>
                    <a:pt x="59401" y="110670"/>
                  </a:lnTo>
                  <a:lnTo>
                    <a:pt x="106228" y="137766"/>
                  </a:lnTo>
                  <a:lnTo>
                    <a:pt x="115366" y="147896"/>
                  </a:lnTo>
                  <a:lnTo>
                    <a:pt x="121074" y="159454"/>
                  </a:lnTo>
                  <a:lnTo>
                    <a:pt x="123611" y="171645"/>
                  </a:lnTo>
                  <a:lnTo>
                    <a:pt x="122170" y="177155"/>
                  </a:lnTo>
                  <a:lnTo>
                    <a:pt x="114926" y="187039"/>
                  </a:lnTo>
                  <a:lnTo>
                    <a:pt x="89370" y="207835"/>
                  </a:lnTo>
                  <a:lnTo>
                    <a:pt x="71151" y="214139"/>
                  </a:lnTo>
                  <a:lnTo>
                    <a:pt x="68148" y="214656"/>
                  </a:lnTo>
                  <a:lnTo>
                    <a:pt x="66145" y="213589"/>
                  </a:lnTo>
                  <a:lnTo>
                    <a:pt x="64810" y="211467"/>
                  </a:lnTo>
                  <a:lnTo>
                    <a:pt x="62140" y="20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250"/>
            <p:cNvSpPr/>
            <p:nvPr>
              <p:custDataLst>
                <p:tags r:id="rId12"/>
              </p:custDataLst>
            </p:nvPr>
          </p:nvSpPr>
          <p:spPr>
            <a:xfrm>
              <a:off x="5060950" y="3565329"/>
              <a:ext cx="25401" cy="60522"/>
            </a:xfrm>
            <a:custGeom>
              <a:avLst/>
              <a:gdLst/>
              <a:ahLst/>
              <a:cxnLst/>
              <a:rect l="0" t="0" r="0" b="0"/>
              <a:pathLst>
                <a:path w="25401" h="605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3815" y="227"/>
                  </a:lnTo>
                  <a:lnTo>
                    <a:pt x="17676" y="1275"/>
                  </a:lnTo>
                  <a:lnTo>
                    <a:pt x="20251" y="2679"/>
                  </a:lnTo>
                  <a:lnTo>
                    <a:pt x="21968" y="4321"/>
                  </a:lnTo>
                  <a:lnTo>
                    <a:pt x="23112" y="6120"/>
                  </a:lnTo>
                  <a:lnTo>
                    <a:pt x="25340" y="51036"/>
                  </a:lnTo>
                  <a:lnTo>
                    <a:pt x="25400" y="6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251"/>
            <p:cNvSpPr/>
            <p:nvPr>
              <p:custDataLst>
                <p:tags r:id="rId13"/>
              </p:custDataLst>
            </p:nvPr>
          </p:nvSpPr>
          <p:spPr>
            <a:xfrm>
              <a:off x="4956228" y="3220842"/>
              <a:ext cx="111073" cy="62109"/>
            </a:xfrm>
            <a:custGeom>
              <a:avLst/>
              <a:gdLst/>
              <a:ahLst/>
              <a:cxnLst/>
              <a:rect l="0" t="0" r="0" b="0"/>
              <a:pathLst>
                <a:path w="111073" h="62109">
                  <a:moveTo>
                    <a:pt x="3122" y="30358"/>
                  </a:moveTo>
                  <a:lnTo>
                    <a:pt x="3122" y="30358"/>
                  </a:lnTo>
                  <a:lnTo>
                    <a:pt x="6493" y="33729"/>
                  </a:lnTo>
                  <a:lnTo>
                    <a:pt x="8148" y="39147"/>
                  </a:lnTo>
                  <a:lnTo>
                    <a:pt x="8589" y="42567"/>
                  </a:lnTo>
                  <a:lnTo>
                    <a:pt x="7198" y="48249"/>
                  </a:lnTo>
                  <a:lnTo>
                    <a:pt x="556" y="57646"/>
                  </a:lnTo>
                  <a:lnTo>
                    <a:pt x="0" y="57722"/>
                  </a:lnTo>
                  <a:lnTo>
                    <a:pt x="15169" y="14462"/>
                  </a:lnTo>
                  <a:lnTo>
                    <a:pt x="20941" y="5654"/>
                  </a:lnTo>
                  <a:lnTo>
                    <a:pt x="23468" y="3305"/>
                  </a:lnTo>
                  <a:lnTo>
                    <a:pt x="30039" y="696"/>
                  </a:lnTo>
                  <a:lnTo>
                    <a:pt x="33766" y="0"/>
                  </a:lnTo>
                  <a:lnTo>
                    <a:pt x="43553" y="2990"/>
                  </a:lnTo>
                  <a:lnTo>
                    <a:pt x="73825" y="23148"/>
                  </a:lnTo>
                  <a:lnTo>
                    <a:pt x="111072" y="6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252"/>
            <p:cNvSpPr/>
            <p:nvPr>
              <p:custDataLst>
                <p:tags r:id="rId14"/>
              </p:custDataLst>
            </p:nvPr>
          </p:nvSpPr>
          <p:spPr>
            <a:xfrm>
              <a:off x="5216041" y="3441700"/>
              <a:ext cx="149710" cy="152401"/>
            </a:xfrm>
            <a:custGeom>
              <a:avLst/>
              <a:gdLst/>
              <a:ahLst/>
              <a:cxnLst/>
              <a:rect l="0" t="0" r="0" b="0"/>
              <a:pathLst>
                <a:path w="149710" h="1524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1378" y="15580"/>
                  </a:lnTo>
                  <a:lnTo>
                    <a:pt x="86488" y="42716"/>
                  </a:lnTo>
                  <a:lnTo>
                    <a:pt x="118747" y="77568"/>
                  </a:lnTo>
                  <a:lnTo>
                    <a:pt x="142130" y="120790"/>
                  </a:lnTo>
                  <a:lnTo>
                    <a:pt x="14970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253"/>
            <p:cNvSpPr/>
            <p:nvPr>
              <p:custDataLst>
                <p:tags r:id="rId15"/>
              </p:custDataLst>
            </p:nvPr>
          </p:nvSpPr>
          <p:spPr>
            <a:xfrm>
              <a:off x="5283200" y="3376424"/>
              <a:ext cx="127001" cy="262127"/>
            </a:xfrm>
            <a:custGeom>
              <a:avLst/>
              <a:gdLst/>
              <a:ahLst/>
              <a:cxnLst/>
              <a:rect l="0" t="0" r="0" b="0"/>
              <a:pathLst>
                <a:path w="127001" h="262127">
                  <a:moveTo>
                    <a:pt x="127000" y="14476"/>
                  </a:moveTo>
                  <a:lnTo>
                    <a:pt x="127000" y="14476"/>
                  </a:lnTo>
                  <a:lnTo>
                    <a:pt x="123629" y="7734"/>
                  </a:lnTo>
                  <a:lnTo>
                    <a:pt x="118211" y="2543"/>
                  </a:lnTo>
                  <a:lnTo>
                    <a:pt x="114791" y="170"/>
                  </a:lnTo>
                  <a:lnTo>
                    <a:pt x="111805" y="0"/>
                  </a:lnTo>
                  <a:lnTo>
                    <a:pt x="109108" y="1298"/>
                  </a:lnTo>
                  <a:lnTo>
                    <a:pt x="103526" y="7913"/>
                  </a:lnTo>
                  <a:lnTo>
                    <a:pt x="86563" y="42682"/>
                  </a:lnTo>
                  <a:lnTo>
                    <a:pt x="73750" y="72873"/>
                  </a:lnTo>
                  <a:lnTo>
                    <a:pt x="56296" y="109810"/>
                  </a:lnTo>
                  <a:lnTo>
                    <a:pt x="42424" y="145982"/>
                  </a:lnTo>
                  <a:lnTo>
                    <a:pt x="31555" y="179462"/>
                  </a:lnTo>
                  <a:lnTo>
                    <a:pt x="17503" y="220699"/>
                  </a:lnTo>
                  <a:lnTo>
                    <a:pt x="0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254"/>
            <p:cNvSpPr/>
            <p:nvPr>
              <p:custDataLst>
                <p:tags r:id="rId16"/>
              </p:custDataLst>
            </p:nvPr>
          </p:nvSpPr>
          <p:spPr>
            <a:xfrm>
              <a:off x="5432821" y="3575050"/>
              <a:ext cx="9130" cy="57151"/>
            </a:xfrm>
            <a:custGeom>
              <a:avLst/>
              <a:gdLst/>
              <a:ahLst/>
              <a:cxnLst/>
              <a:rect l="0" t="0" r="0" b="0"/>
              <a:pathLst>
                <a:path w="9130" h="57151">
                  <a:moveTo>
                    <a:pt x="9129" y="0"/>
                  </a:moveTo>
                  <a:lnTo>
                    <a:pt x="9129" y="0"/>
                  </a:lnTo>
                  <a:lnTo>
                    <a:pt x="5758" y="3371"/>
                  </a:lnTo>
                  <a:lnTo>
                    <a:pt x="4103" y="8789"/>
                  </a:lnTo>
                  <a:lnTo>
                    <a:pt x="0" y="36566"/>
                  </a:lnTo>
                  <a:lnTo>
                    <a:pt x="912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255"/>
            <p:cNvSpPr/>
            <p:nvPr>
              <p:custDataLst>
                <p:tags r:id="rId17"/>
              </p:custDataLst>
            </p:nvPr>
          </p:nvSpPr>
          <p:spPr>
            <a:xfrm>
              <a:off x="5441306" y="3473450"/>
              <a:ext cx="46283" cy="34647"/>
            </a:xfrm>
            <a:custGeom>
              <a:avLst/>
              <a:gdLst/>
              <a:ahLst/>
              <a:cxnLst/>
              <a:rect l="0" t="0" r="0" b="0"/>
              <a:pathLst>
                <a:path w="46283" h="34647">
                  <a:moveTo>
                    <a:pt x="26044" y="19050"/>
                  </a:moveTo>
                  <a:lnTo>
                    <a:pt x="26044" y="19050"/>
                  </a:lnTo>
                  <a:lnTo>
                    <a:pt x="11541" y="19755"/>
                  </a:lnTo>
                  <a:lnTo>
                    <a:pt x="2900" y="22421"/>
                  </a:lnTo>
                  <a:lnTo>
                    <a:pt x="737" y="24119"/>
                  </a:lnTo>
                  <a:lnTo>
                    <a:pt x="0" y="25957"/>
                  </a:lnTo>
                  <a:lnTo>
                    <a:pt x="215" y="27888"/>
                  </a:lnTo>
                  <a:lnTo>
                    <a:pt x="7979" y="31915"/>
                  </a:lnTo>
                  <a:lnTo>
                    <a:pt x="20132" y="34646"/>
                  </a:lnTo>
                  <a:lnTo>
                    <a:pt x="32588" y="33507"/>
                  </a:lnTo>
                  <a:lnTo>
                    <a:pt x="41417" y="28768"/>
                  </a:lnTo>
                  <a:lnTo>
                    <a:pt x="44760" y="25529"/>
                  </a:lnTo>
                  <a:lnTo>
                    <a:pt x="46282" y="21958"/>
                  </a:lnTo>
                  <a:lnTo>
                    <a:pt x="46092" y="14227"/>
                  </a:lnTo>
                  <a:lnTo>
                    <a:pt x="44349" y="10896"/>
                  </a:lnTo>
                  <a:lnTo>
                    <a:pt x="38647" y="5313"/>
                  </a:lnTo>
                  <a:lnTo>
                    <a:pt x="33292" y="2361"/>
                  </a:lnTo>
                  <a:lnTo>
                    <a:pt x="26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256"/>
            <p:cNvSpPr/>
            <p:nvPr>
              <p:custDataLst>
                <p:tags r:id="rId18"/>
              </p:custDataLst>
            </p:nvPr>
          </p:nvSpPr>
          <p:spPr>
            <a:xfrm>
              <a:off x="5562600" y="3342791"/>
              <a:ext cx="75810" cy="288500"/>
            </a:xfrm>
            <a:custGeom>
              <a:avLst/>
              <a:gdLst/>
              <a:ahLst/>
              <a:cxnLst/>
              <a:rect l="0" t="0" r="0" b="0"/>
              <a:pathLst>
                <a:path w="75810" h="28850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8" y="515"/>
                  </a:lnTo>
                  <a:lnTo>
                    <a:pt x="27852" y="11137"/>
                  </a:lnTo>
                  <a:lnTo>
                    <a:pt x="42247" y="25797"/>
                  </a:lnTo>
                  <a:lnTo>
                    <a:pt x="62847" y="67368"/>
                  </a:lnTo>
                  <a:lnTo>
                    <a:pt x="72147" y="101824"/>
                  </a:lnTo>
                  <a:lnTo>
                    <a:pt x="75809" y="139010"/>
                  </a:lnTo>
                  <a:lnTo>
                    <a:pt x="70382" y="179056"/>
                  </a:lnTo>
                  <a:lnTo>
                    <a:pt x="57151" y="216609"/>
                  </a:lnTo>
                  <a:lnTo>
                    <a:pt x="35513" y="260077"/>
                  </a:lnTo>
                  <a:lnTo>
                    <a:pt x="18931" y="286986"/>
                  </a:lnTo>
                  <a:lnTo>
                    <a:pt x="16148" y="288499"/>
                  </a:lnTo>
                  <a:lnTo>
                    <a:pt x="13588" y="288097"/>
                  </a:lnTo>
                  <a:lnTo>
                    <a:pt x="635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257"/>
            <p:cNvSpPr/>
            <p:nvPr>
              <p:custDataLst>
                <p:tags r:id="rId19"/>
              </p:custDataLst>
            </p:nvPr>
          </p:nvSpPr>
          <p:spPr>
            <a:xfrm>
              <a:off x="5607050" y="3251200"/>
              <a:ext cx="132774" cy="457201"/>
            </a:xfrm>
            <a:custGeom>
              <a:avLst/>
              <a:gdLst/>
              <a:ahLst/>
              <a:cxnLst/>
              <a:rect l="0" t="0" r="0" b="0"/>
              <a:pathLst>
                <a:path w="132774" h="457201">
                  <a:moveTo>
                    <a:pt x="76200" y="0"/>
                  </a:moveTo>
                  <a:lnTo>
                    <a:pt x="76200" y="0"/>
                  </a:lnTo>
                  <a:lnTo>
                    <a:pt x="82942" y="0"/>
                  </a:lnTo>
                  <a:lnTo>
                    <a:pt x="97248" y="6742"/>
                  </a:lnTo>
                  <a:lnTo>
                    <a:pt x="114892" y="37903"/>
                  </a:lnTo>
                  <a:lnTo>
                    <a:pt x="123500" y="72820"/>
                  </a:lnTo>
                  <a:lnTo>
                    <a:pt x="128972" y="115620"/>
                  </a:lnTo>
                  <a:lnTo>
                    <a:pt x="130432" y="139874"/>
                  </a:lnTo>
                  <a:lnTo>
                    <a:pt x="131404" y="165216"/>
                  </a:lnTo>
                  <a:lnTo>
                    <a:pt x="132052" y="190578"/>
                  </a:lnTo>
                  <a:lnTo>
                    <a:pt x="132486" y="215952"/>
                  </a:lnTo>
                  <a:lnTo>
                    <a:pt x="132773" y="241334"/>
                  </a:lnTo>
                  <a:lnTo>
                    <a:pt x="130144" y="266017"/>
                  </a:lnTo>
                  <a:lnTo>
                    <a:pt x="125568" y="290234"/>
                  </a:lnTo>
                  <a:lnTo>
                    <a:pt x="110135" y="335720"/>
                  </a:lnTo>
                  <a:lnTo>
                    <a:pt x="84462" y="374752"/>
                  </a:lnTo>
                  <a:lnTo>
                    <a:pt x="45017" y="418346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258"/>
            <p:cNvSpPr/>
            <p:nvPr>
              <p:custDataLst>
                <p:tags r:id="rId20"/>
              </p:custDataLst>
            </p:nvPr>
          </p:nvSpPr>
          <p:spPr>
            <a:xfrm>
              <a:off x="3568700" y="36131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4043" y="7630"/>
                  </a:lnTo>
                  <a:lnTo>
                    <a:pt x="82116" y="2575"/>
                  </a:lnTo>
                  <a:lnTo>
                    <a:pt x="129501" y="50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8" name="SMARTInkShape-1259"/>
          <p:cNvSpPr/>
          <p:nvPr>
            <p:custDataLst>
              <p:tags r:id="rId4"/>
            </p:custDataLst>
          </p:nvPr>
        </p:nvSpPr>
        <p:spPr>
          <a:xfrm>
            <a:off x="944526" y="1528766"/>
            <a:ext cx="1828969" cy="928092"/>
          </a:xfrm>
          <a:custGeom>
            <a:avLst/>
            <a:gdLst/>
            <a:ahLst/>
            <a:cxnLst/>
            <a:rect l="0" t="0" r="0" b="0"/>
            <a:pathLst>
              <a:path w="1828969" h="928092">
                <a:moveTo>
                  <a:pt x="134974" y="274634"/>
                </a:moveTo>
                <a:lnTo>
                  <a:pt x="134974" y="274634"/>
                </a:lnTo>
                <a:lnTo>
                  <a:pt x="175156" y="240097"/>
                </a:lnTo>
                <a:lnTo>
                  <a:pt x="205749" y="221184"/>
                </a:lnTo>
                <a:lnTo>
                  <a:pt x="242865" y="203371"/>
                </a:lnTo>
                <a:lnTo>
                  <a:pt x="288524" y="184165"/>
                </a:lnTo>
                <a:lnTo>
                  <a:pt x="313540" y="174105"/>
                </a:lnTo>
                <a:lnTo>
                  <a:pt x="340096" y="164576"/>
                </a:lnTo>
                <a:lnTo>
                  <a:pt x="367677" y="155400"/>
                </a:lnTo>
                <a:lnTo>
                  <a:pt x="395943" y="146462"/>
                </a:lnTo>
                <a:lnTo>
                  <a:pt x="426781" y="137680"/>
                </a:lnTo>
                <a:lnTo>
                  <a:pt x="459334" y="129004"/>
                </a:lnTo>
                <a:lnTo>
                  <a:pt x="493031" y="120397"/>
                </a:lnTo>
                <a:lnTo>
                  <a:pt x="528195" y="111837"/>
                </a:lnTo>
                <a:lnTo>
                  <a:pt x="564338" y="103308"/>
                </a:lnTo>
                <a:lnTo>
                  <a:pt x="601134" y="94800"/>
                </a:lnTo>
                <a:lnTo>
                  <a:pt x="640480" y="85600"/>
                </a:lnTo>
                <a:lnTo>
                  <a:pt x="681528" y="75939"/>
                </a:lnTo>
                <a:lnTo>
                  <a:pt x="723710" y="65971"/>
                </a:lnTo>
                <a:lnTo>
                  <a:pt x="765237" y="57209"/>
                </a:lnTo>
                <a:lnTo>
                  <a:pt x="806327" y="49250"/>
                </a:lnTo>
                <a:lnTo>
                  <a:pt x="847126" y="41828"/>
                </a:lnTo>
                <a:lnTo>
                  <a:pt x="888437" y="34763"/>
                </a:lnTo>
                <a:lnTo>
                  <a:pt x="930088" y="27937"/>
                </a:lnTo>
                <a:lnTo>
                  <a:pt x="971967" y="21269"/>
                </a:lnTo>
                <a:lnTo>
                  <a:pt x="1012586" y="16118"/>
                </a:lnTo>
                <a:lnTo>
                  <a:pt x="1052365" y="11979"/>
                </a:lnTo>
                <a:lnTo>
                  <a:pt x="1091585" y="8514"/>
                </a:lnTo>
                <a:lnTo>
                  <a:pt x="1131137" y="5498"/>
                </a:lnTo>
                <a:lnTo>
                  <a:pt x="1170910" y="2783"/>
                </a:lnTo>
                <a:lnTo>
                  <a:pt x="1210831" y="266"/>
                </a:lnTo>
                <a:lnTo>
                  <a:pt x="1248029" y="0"/>
                </a:lnTo>
                <a:lnTo>
                  <a:pt x="1283411" y="1234"/>
                </a:lnTo>
                <a:lnTo>
                  <a:pt x="1317582" y="3467"/>
                </a:lnTo>
                <a:lnTo>
                  <a:pt x="1349535" y="5662"/>
                </a:lnTo>
                <a:lnTo>
                  <a:pt x="1380009" y="7830"/>
                </a:lnTo>
                <a:lnTo>
                  <a:pt x="1409497" y="9981"/>
                </a:lnTo>
                <a:lnTo>
                  <a:pt x="1436212" y="12121"/>
                </a:lnTo>
                <a:lnTo>
                  <a:pt x="1461077" y="14253"/>
                </a:lnTo>
                <a:lnTo>
                  <a:pt x="1506814" y="19209"/>
                </a:lnTo>
                <a:lnTo>
                  <a:pt x="1548308" y="26115"/>
                </a:lnTo>
                <a:lnTo>
                  <a:pt x="1584154" y="35770"/>
                </a:lnTo>
                <a:lnTo>
                  <a:pt x="1630220" y="53106"/>
                </a:lnTo>
                <a:lnTo>
                  <a:pt x="1670680" y="75411"/>
                </a:lnTo>
                <a:lnTo>
                  <a:pt x="1707598" y="104362"/>
                </a:lnTo>
                <a:lnTo>
                  <a:pt x="1751677" y="145750"/>
                </a:lnTo>
                <a:lnTo>
                  <a:pt x="1787875" y="192966"/>
                </a:lnTo>
                <a:lnTo>
                  <a:pt x="1805195" y="231151"/>
                </a:lnTo>
                <a:lnTo>
                  <a:pt x="1817853" y="272725"/>
                </a:lnTo>
                <a:lnTo>
                  <a:pt x="1822936" y="312169"/>
                </a:lnTo>
                <a:lnTo>
                  <a:pt x="1827892" y="350666"/>
                </a:lnTo>
                <a:lnTo>
                  <a:pt x="1828968" y="388884"/>
                </a:lnTo>
                <a:lnTo>
                  <a:pt x="1825132" y="427019"/>
                </a:lnTo>
                <a:lnTo>
                  <a:pt x="1818116" y="465130"/>
                </a:lnTo>
                <a:lnTo>
                  <a:pt x="1802553" y="502527"/>
                </a:lnTo>
                <a:lnTo>
                  <a:pt x="1772368" y="545245"/>
                </a:lnTo>
                <a:lnTo>
                  <a:pt x="1739228" y="584440"/>
                </a:lnTo>
                <a:lnTo>
                  <a:pt x="1703841" y="615646"/>
                </a:lnTo>
                <a:lnTo>
                  <a:pt x="1662077" y="643864"/>
                </a:lnTo>
                <a:lnTo>
                  <a:pt x="1615051" y="670099"/>
                </a:lnTo>
                <a:lnTo>
                  <a:pt x="1582067" y="687228"/>
                </a:lnTo>
                <a:lnTo>
                  <a:pt x="1547888" y="704248"/>
                </a:lnTo>
                <a:lnTo>
                  <a:pt x="1511530" y="721220"/>
                </a:lnTo>
                <a:lnTo>
                  <a:pt x="1474204" y="736289"/>
                </a:lnTo>
                <a:lnTo>
                  <a:pt x="1435037" y="750041"/>
                </a:lnTo>
                <a:lnTo>
                  <a:pt x="1391759" y="763209"/>
                </a:lnTo>
                <a:lnTo>
                  <a:pt x="1348536" y="776118"/>
                </a:lnTo>
                <a:lnTo>
                  <a:pt x="1305102" y="788910"/>
                </a:lnTo>
                <a:lnTo>
                  <a:pt x="1259927" y="801651"/>
                </a:lnTo>
                <a:lnTo>
                  <a:pt x="1215861" y="812488"/>
                </a:lnTo>
                <a:lnTo>
                  <a:pt x="1171346" y="822713"/>
                </a:lnTo>
                <a:lnTo>
                  <a:pt x="1147622" y="828403"/>
                </a:lnTo>
                <a:lnTo>
                  <a:pt x="1123339" y="834314"/>
                </a:lnTo>
                <a:lnTo>
                  <a:pt x="1099390" y="839665"/>
                </a:lnTo>
                <a:lnTo>
                  <a:pt x="1052083" y="849374"/>
                </a:lnTo>
                <a:lnTo>
                  <a:pt x="1007069" y="858392"/>
                </a:lnTo>
                <a:lnTo>
                  <a:pt x="962838" y="866399"/>
                </a:lnTo>
                <a:lnTo>
                  <a:pt x="917310" y="872309"/>
                </a:lnTo>
                <a:lnTo>
                  <a:pt x="873086" y="879169"/>
                </a:lnTo>
                <a:lnTo>
                  <a:pt x="829207" y="886216"/>
                </a:lnTo>
                <a:lnTo>
                  <a:pt x="783835" y="891700"/>
                </a:lnTo>
                <a:lnTo>
                  <a:pt x="760165" y="894150"/>
                </a:lnTo>
                <a:lnTo>
                  <a:pt x="735918" y="896489"/>
                </a:lnTo>
                <a:lnTo>
                  <a:pt x="711286" y="898754"/>
                </a:lnTo>
                <a:lnTo>
                  <a:pt x="687104" y="901675"/>
                </a:lnTo>
                <a:lnTo>
                  <a:pt x="639539" y="908684"/>
                </a:lnTo>
                <a:lnTo>
                  <a:pt x="615284" y="911823"/>
                </a:lnTo>
                <a:lnTo>
                  <a:pt x="590647" y="914621"/>
                </a:lnTo>
                <a:lnTo>
                  <a:pt x="565756" y="917192"/>
                </a:lnTo>
                <a:lnTo>
                  <a:pt x="540695" y="919611"/>
                </a:lnTo>
                <a:lnTo>
                  <a:pt x="515522" y="921930"/>
                </a:lnTo>
                <a:lnTo>
                  <a:pt x="490272" y="924181"/>
                </a:lnTo>
                <a:lnTo>
                  <a:pt x="464973" y="925682"/>
                </a:lnTo>
                <a:lnTo>
                  <a:pt x="439640" y="926683"/>
                </a:lnTo>
                <a:lnTo>
                  <a:pt x="414285" y="927350"/>
                </a:lnTo>
                <a:lnTo>
                  <a:pt x="389620" y="927795"/>
                </a:lnTo>
                <a:lnTo>
                  <a:pt x="365416" y="928091"/>
                </a:lnTo>
                <a:lnTo>
                  <a:pt x="317826" y="926304"/>
                </a:lnTo>
                <a:lnTo>
                  <a:pt x="270804" y="918454"/>
                </a:lnTo>
                <a:lnTo>
                  <a:pt x="225917" y="907909"/>
                </a:lnTo>
                <a:lnTo>
                  <a:pt x="183860" y="895462"/>
                </a:lnTo>
                <a:lnTo>
                  <a:pt x="146353" y="880522"/>
                </a:lnTo>
                <a:lnTo>
                  <a:pt x="100245" y="846132"/>
                </a:lnTo>
                <a:lnTo>
                  <a:pt x="63144" y="804663"/>
                </a:lnTo>
                <a:lnTo>
                  <a:pt x="33179" y="757724"/>
                </a:lnTo>
                <a:lnTo>
                  <a:pt x="18941" y="722880"/>
                </a:lnTo>
                <a:lnTo>
                  <a:pt x="8615" y="685521"/>
                </a:lnTo>
                <a:lnTo>
                  <a:pt x="1674" y="645399"/>
                </a:lnTo>
                <a:lnTo>
                  <a:pt x="0" y="602166"/>
                </a:lnTo>
                <a:lnTo>
                  <a:pt x="2313" y="557082"/>
                </a:lnTo>
                <a:lnTo>
                  <a:pt x="8045" y="511174"/>
                </a:lnTo>
                <a:lnTo>
                  <a:pt x="20941" y="464900"/>
                </a:lnTo>
                <a:lnTo>
                  <a:pt x="38431" y="418463"/>
                </a:lnTo>
                <a:lnTo>
                  <a:pt x="57964" y="371954"/>
                </a:lnTo>
                <a:lnTo>
                  <a:pt x="82168" y="325413"/>
                </a:lnTo>
                <a:lnTo>
                  <a:pt x="108682" y="280269"/>
                </a:lnTo>
                <a:lnTo>
                  <a:pt x="134578" y="239038"/>
                </a:lnTo>
                <a:lnTo>
                  <a:pt x="162079" y="197666"/>
                </a:lnTo>
                <a:lnTo>
                  <a:pt x="189354" y="156465"/>
                </a:lnTo>
                <a:lnTo>
                  <a:pt x="213236" y="116986"/>
                </a:lnTo>
                <a:lnTo>
                  <a:pt x="235609" y="82037"/>
                </a:lnTo>
                <a:lnTo>
                  <a:pt x="268324" y="333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9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SMARTInkShape-Group967"/>
          <p:cNvGrpSpPr/>
          <p:nvPr/>
        </p:nvGrpSpPr>
        <p:grpSpPr>
          <a:xfrm>
            <a:off x="7423883" y="4458719"/>
            <a:ext cx="1160452" cy="1211832"/>
            <a:chOff x="7423883" y="4458719"/>
            <a:chExt cx="1160452" cy="1211832"/>
          </a:xfrm>
        </p:grpSpPr>
        <p:sp>
          <p:nvSpPr>
            <p:cNvPr id="281" name="SMARTInkShape-4461"/>
            <p:cNvSpPr/>
            <p:nvPr>
              <p:custDataLst>
                <p:tags r:id="rId99"/>
              </p:custDataLst>
            </p:nvPr>
          </p:nvSpPr>
          <p:spPr>
            <a:xfrm>
              <a:off x="8274918" y="4458719"/>
              <a:ext cx="309417" cy="1173306"/>
            </a:xfrm>
            <a:custGeom>
              <a:avLst/>
              <a:gdLst/>
              <a:ahLst/>
              <a:cxnLst/>
              <a:rect l="0" t="0" r="0" b="0"/>
              <a:pathLst>
                <a:path w="309417" h="1173306">
                  <a:moveTo>
                    <a:pt x="100732" y="11681"/>
                  </a:moveTo>
                  <a:lnTo>
                    <a:pt x="100732" y="11681"/>
                  </a:lnTo>
                  <a:lnTo>
                    <a:pt x="53564" y="0"/>
                  </a:lnTo>
                  <a:lnTo>
                    <a:pt x="29203" y="2021"/>
                  </a:lnTo>
                  <a:lnTo>
                    <a:pt x="12262" y="9504"/>
                  </a:lnTo>
                  <a:lnTo>
                    <a:pt x="5769" y="14463"/>
                  </a:lnTo>
                  <a:lnTo>
                    <a:pt x="2144" y="19180"/>
                  </a:lnTo>
                  <a:lnTo>
                    <a:pt x="436" y="23736"/>
                  </a:lnTo>
                  <a:lnTo>
                    <a:pt x="0" y="28184"/>
                  </a:lnTo>
                  <a:lnTo>
                    <a:pt x="2533" y="31855"/>
                  </a:lnTo>
                  <a:lnTo>
                    <a:pt x="12872" y="37816"/>
                  </a:lnTo>
                  <a:lnTo>
                    <a:pt x="58421" y="42321"/>
                  </a:lnTo>
                  <a:lnTo>
                    <a:pt x="88747" y="42938"/>
                  </a:lnTo>
                  <a:lnTo>
                    <a:pt x="126685" y="45093"/>
                  </a:lnTo>
                  <a:lnTo>
                    <a:pt x="167300" y="48403"/>
                  </a:lnTo>
                  <a:lnTo>
                    <a:pt x="204166" y="52226"/>
                  </a:lnTo>
                  <a:lnTo>
                    <a:pt x="249913" y="61716"/>
                  </a:lnTo>
                  <a:lnTo>
                    <a:pt x="283536" y="80206"/>
                  </a:lnTo>
                  <a:lnTo>
                    <a:pt x="298631" y="101169"/>
                  </a:lnTo>
                  <a:lnTo>
                    <a:pt x="304630" y="113673"/>
                  </a:lnTo>
                  <a:lnTo>
                    <a:pt x="309416" y="144499"/>
                  </a:lnTo>
                  <a:lnTo>
                    <a:pt x="307780" y="180778"/>
                  </a:lnTo>
                  <a:lnTo>
                    <a:pt x="299997" y="222772"/>
                  </a:lnTo>
                  <a:lnTo>
                    <a:pt x="294959" y="247658"/>
                  </a:lnTo>
                  <a:lnTo>
                    <a:pt x="289482" y="274833"/>
                  </a:lnTo>
                  <a:lnTo>
                    <a:pt x="283715" y="303532"/>
                  </a:lnTo>
                  <a:lnTo>
                    <a:pt x="277755" y="334659"/>
                  </a:lnTo>
                  <a:lnTo>
                    <a:pt x="271663" y="367405"/>
                  </a:lnTo>
                  <a:lnTo>
                    <a:pt x="265486" y="401230"/>
                  </a:lnTo>
                  <a:lnTo>
                    <a:pt x="260663" y="437186"/>
                  </a:lnTo>
                  <a:lnTo>
                    <a:pt x="256740" y="474562"/>
                  </a:lnTo>
                  <a:lnTo>
                    <a:pt x="253421" y="512885"/>
                  </a:lnTo>
                  <a:lnTo>
                    <a:pt x="249797" y="553251"/>
                  </a:lnTo>
                  <a:lnTo>
                    <a:pt x="245969" y="594977"/>
                  </a:lnTo>
                  <a:lnTo>
                    <a:pt x="242006" y="637612"/>
                  </a:lnTo>
                  <a:lnTo>
                    <a:pt x="237954" y="678735"/>
                  </a:lnTo>
                  <a:lnTo>
                    <a:pt x="233841" y="718849"/>
                  </a:lnTo>
                  <a:lnTo>
                    <a:pt x="229688" y="758294"/>
                  </a:lnTo>
                  <a:lnTo>
                    <a:pt x="226214" y="795173"/>
                  </a:lnTo>
                  <a:lnTo>
                    <a:pt x="223191" y="830342"/>
                  </a:lnTo>
                  <a:lnTo>
                    <a:pt x="220473" y="864372"/>
                  </a:lnTo>
                  <a:lnTo>
                    <a:pt x="218659" y="896230"/>
                  </a:lnTo>
                  <a:lnTo>
                    <a:pt x="217449" y="926642"/>
                  </a:lnTo>
                  <a:lnTo>
                    <a:pt x="216644" y="956088"/>
                  </a:lnTo>
                  <a:lnTo>
                    <a:pt x="216106" y="984186"/>
                  </a:lnTo>
                  <a:lnTo>
                    <a:pt x="215748" y="1011385"/>
                  </a:lnTo>
                  <a:lnTo>
                    <a:pt x="215510" y="1037983"/>
                  </a:lnTo>
                  <a:lnTo>
                    <a:pt x="211481" y="1080708"/>
                  </a:lnTo>
                  <a:lnTo>
                    <a:pt x="202870" y="1115454"/>
                  </a:lnTo>
                  <a:lnTo>
                    <a:pt x="187284" y="1145008"/>
                  </a:lnTo>
                  <a:lnTo>
                    <a:pt x="164834" y="1162846"/>
                  </a:lnTo>
                  <a:lnTo>
                    <a:pt x="136279" y="1171714"/>
                  </a:lnTo>
                  <a:lnTo>
                    <a:pt x="100068" y="1173305"/>
                  </a:lnTo>
                  <a:lnTo>
                    <a:pt x="62337" y="1171661"/>
                  </a:lnTo>
                  <a:lnTo>
                    <a:pt x="5482" y="1167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462"/>
            <p:cNvSpPr/>
            <p:nvPr>
              <p:custDataLst>
                <p:tags r:id="rId100"/>
              </p:custDataLst>
            </p:nvPr>
          </p:nvSpPr>
          <p:spPr>
            <a:xfrm>
              <a:off x="8035616" y="5572104"/>
              <a:ext cx="80473" cy="98447"/>
            </a:xfrm>
            <a:custGeom>
              <a:avLst/>
              <a:gdLst/>
              <a:ahLst/>
              <a:cxnLst/>
              <a:rect l="0" t="0" r="0" b="0"/>
              <a:pathLst>
                <a:path w="80473" h="98447">
                  <a:moveTo>
                    <a:pt x="9834" y="15896"/>
                  </a:moveTo>
                  <a:lnTo>
                    <a:pt x="9834" y="15896"/>
                  </a:lnTo>
                  <a:lnTo>
                    <a:pt x="9834" y="12238"/>
                  </a:lnTo>
                  <a:lnTo>
                    <a:pt x="7952" y="36342"/>
                  </a:lnTo>
                  <a:lnTo>
                    <a:pt x="1994" y="64380"/>
                  </a:lnTo>
                  <a:lnTo>
                    <a:pt x="0" y="67783"/>
                  </a:lnTo>
                  <a:lnTo>
                    <a:pt x="15516" y="25365"/>
                  </a:lnTo>
                  <a:lnTo>
                    <a:pt x="27197" y="7491"/>
                  </a:lnTo>
                  <a:lnTo>
                    <a:pt x="37307" y="1577"/>
                  </a:lnTo>
                  <a:lnTo>
                    <a:pt x="42965" y="0"/>
                  </a:lnTo>
                  <a:lnTo>
                    <a:pt x="48149" y="1066"/>
                  </a:lnTo>
                  <a:lnTo>
                    <a:pt x="57672" y="7895"/>
                  </a:lnTo>
                  <a:lnTo>
                    <a:pt x="70967" y="30380"/>
                  </a:lnTo>
                  <a:lnTo>
                    <a:pt x="80472" y="56013"/>
                  </a:lnTo>
                  <a:lnTo>
                    <a:pt x="79684" y="9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463"/>
            <p:cNvSpPr/>
            <p:nvPr>
              <p:custDataLst>
                <p:tags r:id="rId101"/>
              </p:custDataLst>
            </p:nvPr>
          </p:nvSpPr>
          <p:spPr>
            <a:xfrm>
              <a:off x="7929658" y="5323948"/>
              <a:ext cx="115793" cy="340253"/>
            </a:xfrm>
            <a:custGeom>
              <a:avLst/>
              <a:gdLst/>
              <a:ahLst/>
              <a:cxnLst/>
              <a:rect l="0" t="0" r="0" b="0"/>
              <a:pathLst>
                <a:path w="115793" h="340253">
                  <a:moveTo>
                    <a:pt x="115792" y="16402"/>
                  </a:moveTo>
                  <a:lnTo>
                    <a:pt x="115792" y="16402"/>
                  </a:lnTo>
                  <a:lnTo>
                    <a:pt x="115792" y="6289"/>
                  </a:lnTo>
                  <a:lnTo>
                    <a:pt x="115087" y="3310"/>
                  </a:lnTo>
                  <a:lnTo>
                    <a:pt x="113910" y="1324"/>
                  </a:lnTo>
                  <a:lnTo>
                    <a:pt x="112421" y="0"/>
                  </a:lnTo>
                  <a:lnTo>
                    <a:pt x="105121" y="411"/>
                  </a:lnTo>
                  <a:lnTo>
                    <a:pt x="66983" y="14113"/>
                  </a:lnTo>
                  <a:lnTo>
                    <a:pt x="22754" y="42337"/>
                  </a:lnTo>
                  <a:lnTo>
                    <a:pt x="8889" y="61011"/>
                  </a:lnTo>
                  <a:lnTo>
                    <a:pt x="312" y="79949"/>
                  </a:lnTo>
                  <a:lnTo>
                    <a:pt x="0" y="86283"/>
                  </a:lnTo>
                  <a:lnTo>
                    <a:pt x="6302" y="106016"/>
                  </a:lnTo>
                  <a:lnTo>
                    <a:pt x="21759" y="149262"/>
                  </a:lnTo>
                  <a:lnTo>
                    <a:pt x="33901" y="196065"/>
                  </a:lnTo>
                  <a:lnTo>
                    <a:pt x="33045" y="237714"/>
                  </a:lnTo>
                  <a:lnTo>
                    <a:pt x="27618" y="279924"/>
                  </a:lnTo>
                  <a:lnTo>
                    <a:pt x="16238" y="327324"/>
                  </a:lnTo>
                  <a:lnTo>
                    <a:pt x="14192" y="34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464"/>
            <p:cNvSpPr/>
            <p:nvPr>
              <p:custDataLst>
                <p:tags r:id="rId102"/>
              </p:custDataLst>
            </p:nvPr>
          </p:nvSpPr>
          <p:spPr>
            <a:xfrm>
              <a:off x="7848600" y="5291315"/>
              <a:ext cx="76201" cy="150636"/>
            </a:xfrm>
            <a:custGeom>
              <a:avLst/>
              <a:gdLst/>
              <a:ahLst/>
              <a:cxnLst/>
              <a:rect l="0" t="0" r="0" b="0"/>
              <a:pathLst>
                <a:path w="76201" h="1506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21675" y="36619"/>
                  </a:lnTo>
                  <a:lnTo>
                    <a:pt x="42328" y="74206"/>
                  </a:lnTo>
                  <a:lnTo>
                    <a:pt x="62663" y="121427"/>
                  </a:lnTo>
                  <a:lnTo>
                    <a:pt x="7620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465"/>
            <p:cNvSpPr/>
            <p:nvPr>
              <p:custDataLst>
                <p:tags r:id="rId103"/>
              </p:custDataLst>
            </p:nvPr>
          </p:nvSpPr>
          <p:spPr>
            <a:xfrm>
              <a:off x="7956550" y="5213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9" y="6907"/>
                  </a:lnTo>
                  <a:lnTo>
                    <a:pt x="1986" y="10832"/>
                  </a:lnTo>
                  <a:lnTo>
                    <a:pt x="392" y="1909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466"/>
            <p:cNvSpPr/>
            <p:nvPr>
              <p:custDataLst>
                <p:tags r:id="rId104"/>
              </p:custDataLst>
            </p:nvPr>
          </p:nvSpPr>
          <p:spPr>
            <a:xfrm>
              <a:off x="7995533" y="4982261"/>
              <a:ext cx="5468" cy="8840"/>
            </a:xfrm>
            <a:custGeom>
              <a:avLst/>
              <a:gdLst/>
              <a:ahLst/>
              <a:cxnLst/>
              <a:rect l="0" t="0" r="0" b="0"/>
              <a:pathLst>
                <a:path w="5468" h="8840">
                  <a:moveTo>
                    <a:pt x="5467" y="8839"/>
                  </a:moveTo>
                  <a:lnTo>
                    <a:pt x="5467" y="8839"/>
                  </a:lnTo>
                  <a:lnTo>
                    <a:pt x="2096" y="5468"/>
                  </a:lnTo>
                  <a:lnTo>
                    <a:pt x="441" y="1931"/>
                  </a:lnTo>
                  <a:lnTo>
                    <a:pt x="0" y="0"/>
                  </a:lnTo>
                  <a:lnTo>
                    <a:pt x="410" y="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467"/>
            <p:cNvSpPr/>
            <p:nvPr>
              <p:custDataLst>
                <p:tags r:id="rId105"/>
              </p:custDataLst>
            </p:nvPr>
          </p:nvSpPr>
          <p:spPr>
            <a:xfrm>
              <a:off x="8140700" y="4756150"/>
              <a:ext cx="9835" cy="88901"/>
            </a:xfrm>
            <a:custGeom>
              <a:avLst/>
              <a:gdLst/>
              <a:ahLst/>
              <a:cxnLst/>
              <a:rect l="0" t="0" r="0" b="0"/>
              <a:pathLst>
                <a:path w="9835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834" y="5062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468"/>
            <p:cNvSpPr/>
            <p:nvPr>
              <p:custDataLst>
                <p:tags r:id="rId106"/>
              </p:custDataLst>
            </p:nvPr>
          </p:nvSpPr>
          <p:spPr>
            <a:xfrm>
              <a:off x="7968297" y="4490333"/>
              <a:ext cx="121604" cy="297568"/>
            </a:xfrm>
            <a:custGeom>
              <a:avLst/>
              <a:gdLst/>
              <a:ahLst/>
              <a:cxnLst/>
              <a:rect l="0" t="0" r="0" b="0"/>
              <a:pathLst>
                <a:path w="121604" h="297568">
                  <a:moveTo>
                    <a:pt x="121603" y="5467"/>
                  </a:moveTo>
                  <a:lnTo>
                    <a:pt x="121603" y="5467"/>
                  </a:lnTo>
                  <a:lnTo>
                    <a:pt x="114861" y="2096"/>
                  </a:lnTo>
                  <a:lnTo>
                    <a:pt x="100555" y="0"/>
                  </a:lnTo>
                  <a:lnTo>
                    <a:pt x="76169" y="9491"/>
                  </a:lnTo>
                  <a:lnTo>
                    <a:pt x="42099" y="32367"/>
                  </a:lnTo>
                  <a:lnTo>
                    <a:pt x="11075" y="68189"/>
                  </a:lnTo>
                  <a:lnTo>
                    <a:pt x="581" y="87786"/>
                  </a:lnTo>
                  <a:lnTo>
                    <a:pt x="0" y="93508"/>
                  </a:lnTo>
                  <a:lnTo>
                    <a:pt x="3116" y="103628"/>
                  </a:lnTo>
                  <a:lnTo>
                    <a:pt x="12250" y="121622"/>
                  </a:lnTo>
                  <a:lnTo>
                    <a:pt x="22252" y="135917"/>
                  </a:lnTo>
                  <a:lnTo>
                    <a:pt x="37929" y="176788"/>
                  </a:lnTo>
                  <a:lnTo>
                    <a:pt x="43188" y="207140"/>
                  </a:lnTo>
                  <a:lnTo>
                    <a:pt x="39896" y="253364"/>
                  </a:lnTo>
                  <a:lnTo>
                    <a:pt x="32703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469"/>
            <p:cNvSpPr/>
            <p:nvPr>
              <p:custDataLst>
                <p:tags r:id="rId107"/>
              </p:custDataLst>
            </p:nvPr>
          </p:nvSpPr>
          <p:spPr>
            <a:xfrm>
              <a:off x="7816850" y="4489450"/>
              <a:ext cx="171451" cy="127001"/>
            </a:xfrm>
            <a:custGeom>
              <a:avLst/>
              <a:gdLst/>
              <a:ahLst/>
              <a:cxnLst/>
              <a:rect l="0" t="0" r="0" b="0"/>
              <a:pathLst>
                <a:path w="171451" h="127001">
                  <a:moveTo>
                    <a:pt x="0" y="0"/>
                  </a:moveTo>
                  <a:lnTo>
                    <a:pt x="0" y="0"/>
                  </a:lnTo>
                  <a:lnTo>
                    <a:pt x="42063" y="24486"/>
                  </a:lnTo>
                  <a:lnTo>
                    <a:pt x="73727" y="43338"/>
                  </a:lnTo>
                  <a:lnTo>
                    <a:pt x="121172" y="77752"/>
                  </a:lnTo>
                  <a:lnTo>
                    <a:pt x="171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470"/>
            <p:cNvSpPr/>
            <p:nvPr>
              <p:custDataLst>
                <p:tags r:id="rId108"/>
              </p:custDataLst>
            </p:nvPr>
          </p:nvSpPr>
          <p:spPr>
            <a:xfrm>
              <a:off x="7423883" y="4469966"/>
              <a:ext cx="297718" cy="1043601"/>
            </a:xfrm>
            <a:custGeom>
              <a:avLst/>
              <a:gdLst/>
              <a:ahLst/>
              <a:cxnLst/>
              <a:rect l="0" t="0" r="0" b="0"/>
              <a:pathLst>
                <a:path w="297718" h="1043601">
                  <a:moveTo>
                    <a:pt x="297717" y="63934"/>
                  </a:moveTo>
                  <a:lnTo>
                    <a:pt x="297717" y="63934"/>
                  </a:lnTo>
                  <a:lnTo>
                    <a:pt x="286872" y="39997"/>
                  </a:lnTo>
                  <a:lnTo>
                    <a:pt x="276669" y="26484"/>
                  </a:lnTo>
                  <a:lnTo>
                    <a:pt x="252283" y="10348"/>
                  </a:lnTo>
                  <a:lnTo>
                    <a:pt x="219343" y="0"/>
                  </a:lnTo>
                  <a:lnTo>
                    <a:pt x="172660" y="2578"/>
                  </a:lnTo>
                  <a:lnTo>
                    <a:pt x="138890" y="12441"/>
                  </a:lnTo>
                  <a:lnTo>
                    <a:pt x="106478" y="27643"/>
                  </a:lnTo>
                  <a:lnTo>
                    <a:pt x="77961" y="48510"/>
                  </a:lnTo>
                  <a:lnTo>
                    <a:pt x="44848" y="94171"/>
                  </a:lnTo>
                  <a:lnTo>
                    <a:pt x="27992" y="133347"/>
                  </a:lnTo>
                  <a:lnTo>
                    <a:pt x="15561" y="179451"/>
                  </a:lnTo>
                  <a:lnTo>
                    <a:pt x="12246" y="206562"/>
                  </a:lnTo>
                  <a:lnTo>
                    <a:pt x="10036" y="235219"/>
                  </a:lnTo>
                  <a:lnTo>
                    <a:pt x="9268" y="265613"/>
                  </a:lnTo>
                  <a:lnTo>
                    <a:pt x="9463" y="297165"/>
                  </a:lnTo>
                  <a:lnTo>
                    <a:pt x="10297" y="329488"/>
                  </a:lnTo>
                  <a:lnTo>
                    <a:pt x="11559" y="364442"/>
                  </a:lnTo>
                  <a:lnTo>
                    <a:pt x="13106" y="401149"/>
                  </a:lnTo>
                  <a:lnTo>
                    <a:pt x="14843" y="439029"/>
                  </a:lnTo>
                  <a:lnTo>
                    <a:pt x="18117" y="476980"/>
                  </a:lnTo>
                  <a:lnTo>
                    <a:pt x="22418" y="514981"/>
                  </a:lnTo>
                  <a:lnTo>
                    <a:pt x="27401" y="553016"/>
                  </a:lnTo>
                  <a:lnTo>
                    <a:pt x="31429" y="593894"/>
                  </a:lnTo>
                  <a:lnTo>
                    <a:pt x="34819" y="636669"/>
                  </a:lnTo>
                  <a:lnTo>
                    <a:pt x="37785" y="680707"/>
                  </a:lnTo>
                  <a:lnTo>
                    <a:pt x="37645" y="722766"/>
                  </a:lnTo>
                  <a:lnTo>
                    <a:pt x="35436" y="763505"/>
                  </a:lnTo>
                  <a:lnTo>
                    <a:pt x="31846" y="803365"/>
                  </a:lnTo>
                  <a:lnTo>
                    <a:pt x="28042" y="839816"/>
                  </a:lnTo>
                  <a:lnTo>
                    <a:pt x="24095" y="873994"/>
                  </a:lnTo>
                  <a:lnTo>
                    <a:pt x="20052" y="906657"/>
                  </a:lnTo>
                  <a:lnTo>
                    <a:pt x="15946" y="935488"/>
                  </a:lnTo>
                  <a:lnTo>
                    <a:pt x="11797" y="961764"/>
                  </a:lnTo>
                  <a:lnTo>
                    <a:pt x="4836" y="1004130"/>
                  </a:lnTo>
                  <a:lnTo>
                    <a:pt x="0" y="1042104"/>
                  </a:lnTo>
                  <a:lnTo>
                    <a:pt x="462" y="1043425"/>
                  </a:lnTo>
                  <a:lnTo>
                    <a:pt x="1473" y="1043600"/>
                  </a:lnTo>
                  <a:lnTo>
                    <a:pt x="48449" y="1031926"/>
                  </a:lnTo>
                  <a:lnTo>
                    <a:pt x="89565" y="1024261"/>
                  </a:lnTo>
                  <a:lnTo>
                    <a:pt x="113087" y="1020241"/>
                  </a:lnTo>
                  <a:lnTo>
                    <a:pt x="137941" y="1016150"/>
                  </a:lnTo>
                  <a:lnTo>
                    <a:pt x="180844" y="1009252"/>
                  </a:lnTo>
                  <a:lnTo>
                    <a:pt x="215167" y="100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968"/>
          <p:cNvGrpSpPr/>
          <p:nvPr/>
        </p:nvGrpSpPr>
        <p:grpSpPr>
          <a:xfrm>
            <a:off x="6916915" y="4945617"/>
            <a:ext cx="207786" cy="153434"/>
            <a:chOff x="6916915" y="4945617"/>
            <a:chExt cx="207786" cy="153434"/>
          </a:xfrm>
        </p:grpSpPr>
        <p:sp>
          <p:nvSpPr>
            <p:cNvPr id="292" name="SMARTInkShape-4471"/>
            <p:cNvSpPr/>
            <p:nvPr>
              <p:custDataLst>
                <p:tags r:id="rId97"/>
              </p:custDataLst>
            </p:nvPr>
          </p:nvSpPr>
          <p:spPr>
            <a:xfrm>
              <a:off x="6922934" y="5054600"/>
              <a:ext cx="201767" cy="44451"/>
            </a:xfrm>
            <a:custGeom>
              <a:avLst/>
              <a:gdLst/>
              <a:ahLst/>
              <a:cxnLst/>
              <a:rect l="0" t="0" r="0" b="0"/>
              <a:pathLst>
                <a:path w="201767" h="44451">
                  <a:moveTo>
                    <a:pt x="23966" y="44450"/>
                  </a:moveTo>
                  <a:lnTo>
                    <a:pt x="23966" y="44450"/>
                  </a:lnTo>
                  <a:lnTo>
                    <a:pt x="718" y="39424"/>
                  </a:lnTo>
                  <a:lnTo>
                    <a:pt x="0" y="38983"/>
                  </a:lnTo>
                  <a:lnTo>
                    <a:pt x="33500" y="27429"/>
                  </a:lnTo>
                  <a:lnTo>
                    <a:pt x="71948" y="17130"/>
                  </a:lnTo>
                  <a:lnTo>
                    <a:pt x="95464" y="12831"/>
                  </a:lnTo>
                  <a:lnTo>
                    <a:pt x="121021" y="9260"/>
                  </a:lnTo>
                  <a:lnTo>
                    <a:pt x="165879" y="4115"/>
                  </a:lnTo>
                  <a:lnTo>
                    <a:pt x="201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472"/>
            <p:cNvSpPr/>
            <p:nvPr>
              <p:custDataLst>
                <p:tags r:id="rId98"/>
              </p:custDataLst>
            </p:nvPr>
          </p:nvSpPr>
          <p:spPr>
            <a:xfrm>
              <a:off x="6916915" y="4945617"/>
              <a:ext cx="188736" cy="20084"/>
            </a:xfrm>
            <a:custGeom>
              <a:avLst/>
              <a:gdLst/>
              <a:ahLst/>
              <a:cxnLst/>
              <a:rect l="0" t="0" r="0" b="0"/>
              <a:pathLst>
                <a:path w="188736" h="20084">
                  <a:moveTo>
                    <a:pt x="10935" y="20083"/>
                  </a:moveTo>
                  <a:lnTo>
                    <a:pt x="10935" y="20083"/>
                  </a:lnTo>
                  <a:lnTo>
                    <a:pt x="0" y="14616"/>
                  </a:lnTo>
                  <a:lnTo>
                    <a:pt x="35506" y="5059"/>
                  </a:lnTo>
                  <a:lnTo>
                    <a:pt x="67715" y="0"/>
                  </a:lnTo>
                  <a:lnTo>
                    <a:pt x="105550" y="104"/>
                  </a:lnTo>
                  <a:lnTo>
                    <a:pt x="140240" y="2502"/>
                  </a:lnTo>
                  <a:lnTo>
                    <a:pt x="188735" y="7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969"/>
          <p:cNvGrpSpPr/>
          <p:nvPr/>
        </p:nvGrpSpPr>
        <p:grpSpPr>
          <a:xfrm>
            <a:off x="6339065" y="4790548"/>
            <a:ext cx="309386" cy="448203"/>
            <a:chOff x="6339065" y="4790548"/>
            <a:chExt cx="309386" cy="448203"/>
          </a:xfrm>
        </p:grpSpPr>
        <p:sp>
          <p:nvSpPr>
            <p:cNvPr id="295" name="SMARTInkShape-4473"/>
            <p:cNvSpPr/>
            <p:nvPr>
              <p:custDataLst>
                <p:tags r:id="rId95"/>
              </p:custDataLst>
            </p:nvPr>
          </p:nvSpPr>
          <p:spPr>
            <a:xfrm>
              <a:off x="6559376" y="4839583"/>
              <a:ext cx="89075" cy="399168"/>
            </a:xfrm>
            <a:custGeom>
              <a:avLst/>
              <a:gdLst/>
              <a:ahLst/>
              <a:cxnLst/>
              <a:rect l="0" t="0" r="0" b="0"/>
              <a:pathLst>
                <a:path w="89075" h="399168">
                  <a:moveTo>
                    <a:pt x="89074" y="5467"/>
                  </a:moveTo>
                  <a:lnTo>
                    <a:pt x="89074" y="5467"/>
                  </a:lnTo>
                  <a:lnTo>
                    <a:pt x="85703" y="2096"/>
                  </a:lnTo>
                  <a:lnTo>
                    <a:pt x="73494" y="0"/>
                  </a:lnTo>
                  <a:lnTo>
                    <a:pt x="60513" y="5154"/>
                  </a:lnTo>
                  <a:lnTo>
                    <a:pt x="29182" y="25709"/>
                  </a:lnTo>
                  <a:lnTo>
                    <a:pt x="10964" y="50662"/>
                  </a:lnTo>
                  <a:lnTo>
                    <a:pt x="0" y="80398"/>
                  </a:lnTo>
                  <a:lnTo>
                    <a:pt x="2396" y="121665"/>
                  </a:lnTo>
                  <a:lnTo>
                    <a:pt x="12043" y="166268"/>
                  </a:lnTo>
                  <a:lnTo>
                    <a:pt x="19796" y="199701"/>
                  </a:lnTo>
                  <a:lnTo>
                    <a:pt x="28650" y="235021"/>
                  </a:lnTo>
                  <a:lnTo>
                    <a:pt x="39641" y="269533"/>
                  </a:lnTo>
                  <a:lnTo>
                    <a:pt x="47818" y="305568"/>
                  </a:lnTo>
                  <a:lnTo>
                    <a:pt x="51688" y="340635"/>
                  </a:lnTo>
                  <a:lnTo>
                    <a:pt x="44624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474"/>
            <p:cNvSpPr/>
            <p:nvPr>
              <p:custDataLst>
                <p:tags r:id="rId96"/>
              </p:custDataLst>
            </p:nvPr>
          </p:nvSpPr>
          <p:spPr>
            <a:xfrm>
              <a:off x="6339065" y="4790548"/>
              <a:ext cx="201436" cy="245003"/>
            </a:xfrm>
            <a:custGeom>
              <a:avLst/>
              <a:gdLst/>
              <a:ahLst/>
              <a:cxnLst/>
              <a:rect l="0" t="0" r="0" b="0"/>
              <a:pathLst>
                <a:path w="201436" h="245003">
                  <a:moveTo>
                    <a:pt x="10935" y="16402"/>
                  </a:moveTo>
                  <a:lnTo>
                    <a:pt x="10935" y="16402"/>
                  </a:lnTo>
                  <a:lnTo>
                    <a:pt x="0" y="0"/>
                  </a:lnTo>
                  <a:lnTo>
                    <a:pt x="6545" y="410"/>
                  </a:lnTo>
                  <a:lnTo>
                    <a:pt x="12242" y="1508"/>
                  </a:lnTo>
                  <a:lnTo>
                    <a:pt x="43856" y="23278"/>
                  </a:lnTo>
                  <a:lnTo>
                    <a:pt x="84503" y="66652"/>
                  </a:lnTo>
                  <a:lnTo>
                    <a:pt x="113246" y="101529"/>
                  </a:lnTo>
                  <a:lnTo>
                    <a:pt x="140367" y="137492"/>
                  </a:lnTo>
                  <a:lnTo>
                    <a:pt x="161829" y="172290"/>
                  </a:lnTo>
                  <a:lnTo>
                    <a:pt x="186407" y="216872"/>
                  </a:lnTo>
                  <a:lnTo>
                    <a:pt x="201435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970"/>
          <p:cNvGrpSpPr/>
          <p:nvPr/>
        </p:nvGrpSpPr>
        <p:grpSpPr>
          <a:xfrm>
            <a:off x="4616450" y="4362450"/>
            <a:ext cx="765936" cy="1193801"/>
            <a:chOff x="4616450" y="4362450"/>
            <a:chExt cx="765936" cy="1193801"/>
          </a:xfrm>
        </p:grpSpPr>
        <p:sp>
          <p:nvSpPr>
            <p:cNvPr id="298" name="SMARTInkShape-4475"/>
            <p:cNvSpPr/>
            <p:nvPr>
              <p:custDataLst>
                <p:tags r:id="rId85"/>
              </p:custDataLst>
            </p:nvPr>
          </p:nvSpPr>
          <p:spPr>
            <a:xfrm>
              <a:off x="5045430" y="4362450"/>
              <a:ext cx="336956" cy="1180499"/>
            </a:xfrm>
            <a:custGeom>
              <a:avLst/>
              <a:gdLst/>
              <a:ahLst/>
              <a:cxnLst/>
              <a:rect l="0" t="0" r="0" b="0"/>
              <a:pathLst>
                <a:path w="336956" h="1180499">
                  <a:moveTo>
                    <a:pt x="21870" y="0"/>
                  </a:moveTo>
                  <a:lnTo>
                    <a:pt x="21870" y="0"/>
                  </a:lnTo>
                  <a:lnTo>
                    <a:pt x="4414" y="705"/>
                  </a:lnTo>
                  <a:lnTo>
                    <a:pt x="1767" y="1881"/>
                  </a:lnTo>
                  <a:lnTo>
                    <a:pt x="0" y="3371"/>
                  </a:lnTo>
                  <a:lnTo>
                    <a:pt x="940" y="4364"/>
                  </a:lnTo>
                  <a:lnTo>
                    <a:pt x="7629" y="5467"/>
                  </a:lnTo>
                  <a:lnTo>
                    <a:pt x="50859" y="1812"/>
                  </a:lnTo>
                  <a:lnTo>
                    <a:pt x="83438" y="805"/>
                  </a:lnTo>
                  <a:lnTo>
                    <a:pt x="119084" y="357"/>
                  </a:lnTo>
                  <a:lnTo>
                    <a:pt x="156092" y="864"/>
                  </a:lnTo>
                  <a:lnTo>
                    <a:pt x="193708" y="3442"/>
                  </a:lnTo>
                  <a:lnTo>
                    <a:pt x="227830" y="8820"/>
                  </a:lnTo>
                  <a:lnTo>
                    <a:pt x="258046" y="17326"/>
                  </a:lnTo>
                  <a:lnTo>
                    <a:pt x="283235" y="30513"/>
                  </a:lnTo>
                  <a:lnTo>
                    <a:pt x="313879" y="60546"/>
                  </a:lnTo>
                  <a:lnTo>
                    <a:pt x="326394" y="91585"/>
                  </a:lnTo>
                  <a:lnTo>
                    <a:pt x="333603" y="130310"/>
                  </a:lnTo>
                  <a:lnTo>
                    <a:pt x="336807" y="175743"/>
                  </a:lnTo>
                  <a:lnTo>
                    <a:pt x="336955" y="201123"/>
                  </a:lnTo>
                  <a:lnTo>
                    <a:pt x="336350" y="227921"/>
                  </a:lnTo>
                  <a:lnTo>
                    <a:pt x="335240" y="255664"/>
                  </a:lnTo>
                  <a:lnTo>
                    <a:pt x="333794" y="286153"/>
                  </a:lnTo>
                  <a:lnTo>
                    <a:pt x="332125" y="318475"/>
                  </a:lnTo>
                  <a:lnTo>
                    <a:pt x="330306" y="352016"/>
                  </a:lnTo>
                  <a:lnTo>
                    <a:pt x="328389" y="386372"/>
                  </a:lnTo>
                  <a:lnTo>
                    <a:pt x="326405" y="421270"/>
                  </a:lnTo>
                  <a:lnTo>
                    <a:pt x="324376" y="456529"/>
                  </a:lnTo>
                  <a:lnTo>
                    <a:pt x="322319" y="494854"/>
                  </a:lnTo>
                  <a:lnTo>
                    <a:pt x="320241" y="535219"/>
                  </a:lnTo>
                  <a:lnTo>
                    <a:pt x="318151" y="576946"/>
                  </a:lnTo>
                  <a:lnTo>
                    <a:pt x="315345" y="619581"/>
                  </a:lnTo>
                  <a:lnTo>
                    <a:pt x="312065" y="662820"/>
                  </a:lnTo>
                  <a:lnTo>
                    <a:pt x="308467" y="706464"/>
                  </a:lnTo>
                  <a:lnTo>
                    <a:pt x="306774" y="748965"/>
                  </a:lnTo>
                  <a:lnTo>
                    <a:pt x="306350" y="790704"/>
                  </a:lnTo>
                  <a:lnTo>
                    <a:pt x="306773" y="831936"/>
                  </a:lnTo>
                  <a:lnTo>
                    <a:pt x="307761" y="871418"/>
                  </a:lnTo>
                  <a:lnTo>
                    <a:pt x="309125" y="909734"/>
                  </a:lnTo>
                  <a:lnTo>
                    <a:pt x="310740" y="947274"/>
                  </a:lnTo>
                  <a:lnTo>
                    <a:pt x="312522" y="981471"/>
                  </a:lnTo>
                  <a:lnTo>
                    <a:pt x="314416" y="1013442"/>
                  </a:lnTo>
                  <a:lnTo>
                    <a:pt x="316384" y="1043927"/>
                  </a:lnTo>
                  <a:lnTo>
                    <a:pt x="318570" y="1090972"/>
                  </a:lnTo>
                  <a:lnTo>
                    <a:pt x="316039" y="1135816"/>
                  </a:lnTo>
                  <a:lnTo>
                    <a:pt x="313233" y="1144560"/>
                  </a:lnTo>
                  <a:lnTo>
                    <a:pt x="304471" y="1156158"/>
                  </a:lnTo>
                  <a:lnTo>
                    <a:pt x="292109" y="1163665"/>
                  </a:lnTo>
                  <a:lnTo>
                    <a:pt x="253547" y="1174233"/>
                  </a:lnTo>
                  <a:lnTo>
                    <a:pt x="213987" y="1179065"/>
                  </a:lnTo>
                  <a:lnTo>
                    <a:pt x="166517" y="1180498"/>
                  </a:lnTo>
                  <a:lnTo>
                    <a:pt x="124230" y="1179040"/>
                  </a:lnTo>
                  <a:lnTo>
                    <a:pt x="91720" y="117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476"/>
            <p:cNvSpPr/>
            <p:nvPr>
              <p:custDataLst>
                <p:tags r:id="rId86"/>
              </p:custDataLst>
            </p:nvPr>
          </p:nvSpPr>
          <p:spPr>
            <a:xfrm>
              <a:off x="4884633" y="5466578"/>
              <a:ext cx="138218" cy="89673"/>
            </a:xfrm>
            <a:custGeom>
              <a:avLst/>
              <a:gdLst/>
              <a:ahLst/>
              <a:cxnLst/>
              <a:rect l="0" t="0" r="0" b="0"/>
              <a:pathLst>
                <a:path w="138218" h="89673">
                  <a:moveTo>
                    <a:pt x="23917" y="7122"/>
                  </a:moveTo>
                  <a:lnTo>
                    <a:pt x="23917" y="7122"/>
                  </a:lnTo>
                  <a:lnTo>
                    <a:pt x="20546" y="7122"/>
                  </a:lnTo>
                  <a:lnTo>
                    <a:pt x="11708" y="13864"/>
                  </a:lnTo>
                  <a:lnTo>
                    <a:pt x="3523" y="28170"/>
                  </a:lnTo>
                  <a:lnTo>
                    <a:pt x="0" y="49185"/>
                  </a:lnTo>
                  <a:lnTo>
                    <a:pt x="4365" y="84332"/>
                  </a:lnTo>
                  <a:lnTo>
                    <a:pt x="4533" y="84701"/>
                  </a:lnTo>
                  <a:lnTo>
                    <a:pt x="4645" y="84241"/>
                  </a:lnTo>
                  <a:lnTo>
                    <a:pt x="14256" y="66178"/>
                  </a:lnTo>
                  <a:lnTo>
                    <a:pt x="27444" y="27803"/>
                  </a:lnTo>
                  <a:lnTo>
                    <a:pt x="38184" y="12080"/>
                  </a:lnTo>
                  <a:lnTo>
                    <a:pt x="50013" y="2740"/>
                  </a:lnTo>
                  <a:lnTo>
                    <a:pt x="62327" y="0"/>
                  </a:lnTo>
                  <a:lnTo>
                    <a:pt x="68573" y="257"/>
                  </a:lnTo>
                  <a:lnTo>
                    <a:pt x="90849" y="10733"/>
                  </a:lnTo>
                  <a:lnTo>
                    <a:pt x="111953" y="30612"/>
                  </a:lnTo>
                  <a:lnTo>
                    <a:pt x="133165" y="78018"/>
                  </a:lnTo>
                  <a:lnTo>
                    <a:pt x="138217" y="89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477"/>
            <p:cNvSpPr/>
            <p:nvPr>
              <p:custDataLst>
                <p:tags r:id="rId87"/>
              </p:custDataLst>
            </p:nvPr>
          </p:nvSpPr>
          <p:spPr>
            <a:xfrm>
              <a:off x="4660900" y="5286179"/>
              <a:ext cx="190501" cy="263722"/>
            </a:xfrm>
            <a:custGeom>
              <a:avLst/>
              <a:gdLst/>
              <a:ahLst/>
              <a:cxnLst/>
              <a:rect l="0" t="0" r="0" b="0"/>
              <a:pathLst>
                <a:path w="190501" h="263722">
                  <a:moveTo>
                    <a:pt x="190500" y="3371"/>
                  </a:moveTo>
                  <a:lnTo>
                    <a:pt x="190500" y="3371"/>
                  </a:lnTo>
                  <a:lnTo>
                    <a:pt x="183758" y="0"/>
                  </a:lnTo>
                  <a:lnTo>
                    <a:pt x="176685" y="226"/>
                  </a:lnTo>
                  <a:lnTo>
                    <a:pt x="172823" y="1274"/>
                  </a:lnTo>
                  <a:lnTo>
                    <a:pt x="141278" y="29716"/>
                  </a:lnTo>
                  <a:lnTo>
                    <a:pt x="109985" y="68953"/>
                  </a:lnTo>
                  <a:lnTo>
                    <a:pt x="83925" y="102368"/>
                  </a:lnTo>
                  <a:lnTo>
                    <a:pt x="59643" y="138387"/>
                  </a:lnTo>
                  <a:lnTo>
                    <a:pt x="38502" y="174150"/>
                  </a:lnTo>
                  <a:lnTo>
                    <a:pt x="16112" y="219934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478"/>
            <p:cNvSpPr/>
            <p:nvPr>
              <p:custDataLst>
                <p:tags r:id="rId88"/>
              </p:custDataLst>
            </p:nvPr>
          </p:nvSpPr>
          <p:spPr>
            <a:xfrm>
              <a:off x="4673600" y="5308600"/>
              <a:ext cx="152401" cy="241301"/>
            </a:xfrm>
            <a:custGeom>
              <a:avLst/>
              <a:gdLst/>
              <a:ahLst/>
              <a:cxnLst/>
              <a:rect l="0" t="0" r="0" b="0"/>
              <a:pathLst>
                <a:path w="152401" h="241301">
                  <a:moveTo>
                    <a:pt x="0" y="0"/>
                  </a:moveTo>
                  <a:lnTo>
                    <a:pt x="0" y="0"/>
                  </a:lnTo>
                  <a:lnTo>
                    <a:pt x="24418" y="42095"/>
                  </a:lnTo>
                  <a:lnTo>
                    <a:pt x="57643" y="87497"/>
                  </a:lnTo>
                  <a:lnTo>
                    <a:pt x="82769" y="120967"/>
                  </a:lnTo>
                  <a:lnTo>
                    <a:pt x="105930" y="153952"/>
                  </a:lnTo>
                  <a:lnTo>
                    <a:pt x="130165" y="198172"/>
                  </a:lnTo>
                  <a:lnTo>
                    <a:pt x="1524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479"/>
            <p:cNvSpPr/>
            <p:nvPr>
              <p:custDataLst>
                <p:tags r:id="rId89"/>
              </p:custDataLst>
            </p:nvPr>
          </p:nvSpPr>
          <p:spPr>
            <a:xfrm>
              <a:off x="4789044" y="4908628"/>
              <a:ext cx="113157" cy="100145"/>
            </a:xfrm>
            <a:custGeom>
              <a:avLst/>
              <a:gdLst/>
              <a:ahLst/>
              <a:cxnLst/>
              <a:rect l="0" t="0" r="0" b="0"/>
              <a:pathLst>
                <a:path w="113157" h="100145">
                  <a:moveTo>
                    <a:pt x="11556" y="6272"/>
                  </a:moveTo>
                  <a:lnTo>
                    <a:pt x="11556" y="6272"/>
                  </a:lnTo>
                  <a:lnTo>
                    <a:pt x="8185" y="2901"/>
                  </a:lnTo>
                  <a:lnTo>
                    <a:pt x="4648" y="1246"/>
                  </a:lnTo>
                  <a:lnTo>
                    <a:pt x="0" y="183"/>
                  </a:lnTo>
                  <a:lnTo>
                    <a:pt x="1246" y="38"/>
                  </a:lnTo>
                  <a:lnTo>
                    <a:pt x="2566" y="0"/>
                  </a:lnTo>
                  <a:lnTo>
                    <a:pt x="26022" y="17605"/>
                  </a:lnTo>
                  <a:lnTo>
                    <a:pt x="32096" y="25655"/>
                  </a:lnTo>
                  <a:lnTo>
                    <a:pt x="33716" y="29778"/>
                  </a:lnTo>
                  <a:lnTo>
                    <a:pt x="32625" y="49063"/>
                  </a:lnTo>
                  <a:lnTo>
                    <a:pt x="27740" y="60803"/>
                  </a:lnTo>
                  <a:lnTo>
                    <a:pt x="13426" y="83537"/>
                  </a:lnTo>
                  <a:lnTo>
                    <a:pt x="6271" y="89531"/>
                  </a:lnTo>
                  <a:lnTo>
                    <a:pt x="4506" y="92117"/>
                  </a:lnTo>
                  <a:lnTo>
                    <a:pt x="4034" y="94546"/>
                  </a:lnTo>
                  <a:lnTo>
                    <a:pt x="4425" y="96872"/>
                  </a:lnTo>
                  <a:lnTo>
                    <a:pt x="6096" y="98421"/>
                  </a:lnTo>
                  <a:lnTo>
                    <a:pt x="11716" y="100144"/>
                  </a:lnTo>
                  <a:lnTo>
                    <a:pt x="53509" y="94433"/>
                  </a:lnTo>
                  <a:lnTo>
                    <a:pt x="85134" y="92366"/>
                  </a:lnTo>
                  <a:lnTo>
                    <a:pt x="113156" y="9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480"/>
            <p:cNvSpPr/>
            <p:nvPr>
              <p:custDataLst>
                <p:tags r:id="rId90"/>
              </p:custDataLst>
            </p:nvPr>
          </p:nvSpPr>
          <p:spPr>
            <a:xfrm>
              <a:off x="4648200" y="4776965"/>
              <a:ext cx="95251" cy="214136"/>
            </a:xfrm>
            <a:custGeom>
              <a:avLst/>
              <a:gdLst/>
              <a:ahLst/>
              <a:cxnLst/>
              <a:rect l="0" t="0" r="0" b="0"/>
              <a:pathLst>
                <a:path w="95251" h="214136">
                  <a:moveTo>
                    <a:pt x="95250" y="10935"/>
                  </a:moveTo>
                  <a:lnTo>
                    <a:pt x="95250" y="10935"/>
                  </a:lnTo>
                  <a:lnTo>
                    <a:pt x="88508" y="4193"/>
                  </a:lnTo>
                  <a:lnTo>
                    <a:pt x="81435" y="883"/>
                  </a:lnTo>
                  <a:lnTo>
                    <a:pt x="77573" y="0"/>
                  </a:lnTo>
                  <a:lnTo>
                    <a:pt x="72882" y="2234"/>
                  </a:lnTo>
                  <a:lnTo>
                    <a:pt x="62025" y="12242"/>
                  </a:lnTo>
                  <a:lnTo>
                    <a:pt x="33445" y="58282"/>
                  </a:lnTo>
                  <a:lnTo>
                    <a:pt x="19803" y="91245"/>
                  </a:lnTo>
                  <a:lnTo>
                    <a:pt x="6965" y="138761"/>
                  </a:lnTo>
                  <a:lnTo>
                    <a:pt x="2064" y="184119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481"/>
            <p:cNvSpPr/>
            <p:nvPr>
              <p:custDataLst>
                <p:tags r:id="rId91"/>
              </p:custDataLst>
            </p:nvPr>
          </p:nvSpPr>
          <p:spPr>
            <a:xfrm>
              <a:off x="4616450" y="48069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15580"/>
                  </a:lnTo>
                  <a:lnTo>
                    <a:pt x="56795" y="53172"/>
                  </a:lnTo>
                  <a:lnTo>
                    <a:pt x="92253" y="95300"/>
                  </a:lnTo>
                  <a:lnTo>
                    <a:pt x="120124" y="140282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482"/>
            <p:cNvSpPr/>
            <p:nvPr>
              <p:custDataLst>
                <p:tags r:id="rId92"/>
              </p:custDataLst>
            </p:nvPr>
          </p:nvSpPr>
          <p:spPr>
            <a:xfrm>
              <a:off x="4871333" y="459740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6141" y="68022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483"/>
            <p:cNvSpPr/>
            <p:nvPr>
              <p:custDataLst>
                <p:tags r:id="rId93"/>
              </p:custDataLst>
            </p:nvPr>
          </p:nvSpPr>
          <p:spPr>
            <a:xfrm>
              <a:off x="4677088" y="4398729"/>
              <a:ext cx="123513" cy="243122"/>
            </a:xfrm>
            <a:custGeom>
              <a:avLst/>
              <a:gdLst/>
              <a:ahLst/>
              <a:cxnLst/>
              <a:rect l="0" t="0" r="0" b="0"/>
              <a:pathLst>
                <a:path w="123513" h="243122">
                  <a:moveTo>
                    <a:pt x="123512" y="8171"/>
                  </a:moveTo>
                  <a:lnTo>
                    <a:pt x="123512" y="8171"/>
                  </a:lnTo>
                  <a:lnTo>
                    <a:pt x="120141" y="1429"/>
                  </a:lnTo>
                  <a:lnTo>
                    <a:pt x="118443" y="148"/>
                  </a:lnTo>
                  <a:lnTo>
                    <a:pt x="116604" y="0"/>
                  </a:lnTo>
                  <a:lnTo>
                    <a:pt x="114673" y="607"/>
                  </a:lnTo>
                  <a:lnTo>
                    <a:pt x="101843" y="18316"/>
                  </a:lnTo>
                  <a:lnTo>
                    <a:pt x="84636" y="56018"/>
                  </a:lnTo>
                  <a:lnTo>
                    <a:pt x="59390" y="102938"/>
                  </a:lnTo>
                  <a:lnTo>
                    <a:pt x="41626" y="135898"/>
                  </a:lnTo>
                  <a:lnTo>
                    <a:pt x="17641" y="180541"/>
                  </a:lnTo>
                  <a:lnTo>
                    <a:pt x="2772" y="212349"/>
                  </a:lnTo>
                  <a:lnTo>
                    <a:pt x="0" y="226622"/>
                  </a:lnTo>
                  <a:lnTo>
                    <a:pt x="2862" y="243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484"/>
            <p:cNvSpPr/>
            <p:nvPr>
              <p:custDataLst>
                <p:tags r:id="rId94"/>
              </p:custDataLst>
            </p:nvPr>
          </p:nvSpPr>
          <p:spPr>
            <a:xfrm>
              <a:off x="4635500" y="4445883"/>
              <a:ext cx="152401" cy="189618"/>
            </a:xfrm>
            <a:custGeom>
              <a:avLst/>
              <a:gdLst/>
              <a:ahLst/>
              <a:cxnLst/>
              <a:rect l="0" t="0" r="0" b="0"/>
              <a:pathLst>
                <a:path w="152401" h="1896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088" y="2749"/>
                  </a:lnTo>
                  <a:lnTo>
                    <a:pt x="30745" y="41856"/>
                  </a:lnTo>
                  <a:lnTo>
                    <a:pt x="67090" y="88227"/>
                  </a:lnTo>
                  <a:lnTo>
                    <a:pt x="106361" y="132090"/>
                  </a:lnTo>
                  <a:lnTo>
                    <a:pt x="1524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971"/>
          <p:cNvGrpSpPr/>
          <p:nvPr/>
        </p:nvGrpSpPr>
        <p:grpSpPr>
          <a:xfrm>
            <a:off x="3995033" y="4452233"/>
            <a:ext cx="59443" cy="1059568"/>
            <a:chOff x="3995033" y="4452233"/>
            <a:chExt cx="59443" cy="1059568"/>
          </a:xfrm>
        </p:grpSpPr>
        <p:sp>
          <p:nvSpPr>
            <p:cNvPr id="309" name="SMARTInkShape-4485"/>
            <p:cNvSpPr/>
            <p:nvPr>
              <p:custDataLst>
                <p:tags r:id="rId79"/>
              </p:custDataLst>
            </p:nvPr>
          </p:nvSpPr>
          <p:spPr>
            <a:xfrm>
              <a:off x="3995033" y="5309483"/>
              <a:ext cx="18168" cy="202318"/>
            </a:xfrm>
            <a:custGeom>
              <a:avLst/>
              <a:gdLst/>
              <a:ahLst/>
              <a:cxnLst/>
              <a:rect l="0" t="0" r="0" b="0"/>
              <a:pathLst>
                <a:path w="18168" h="2023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8033" y="18146"/>
                  </a:lnTo>
                  <a:lnTo>
                    <a:pt x="11775" y="59477"/>
                  </a:lnTo>
                  <a:lnTo>
                    <a:pt x="15959" y="99473"/>
                  </a:lnTo>
                  <a:lnTo>
                    <a:pt x="16807" y="137743"/>
                  </a:lnTo>
                  <a:lnTo>
                    <a:pt x="14894" y="178874"/>
                  </a:lnTo>
                  <a:lnTo>
                    <a:pt x="18167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486"/>
            <p:cNvSpPr/>
            <p:nvPr>
              <p:custDataLst>
                <p:tags r:id="rId80"/>
              </p:custDataLst>
            </p:nvPr>
          </p:nvSpPr>
          <p:spPr>
            <a:xfrm>
              <a:off x="4044950" y="5416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487"/>
            <p:cNvSpPr/>
            <p:nvPr>
              <p:custDataLst>
                <p:tags r:id="rId81"/>
              </p:custDataLst>
            </p:nvPr>
          </p:nvSpPr>
          <p:spPr>
            <a:xfrm>
              <a:off x="4005029" y="5359400"/>
              <a:ext cx="8172" cy="12701"/>
            </a:xfrm>
            <a:custGeom>
              <a:avLst/>
              <a:gdLst/>
              <a:ahLst/>
              <a:cxnLst/>
              <a:rect l="0" t="0" r="0" b="0"/>
              <a:pathLst>
                <a:path w="81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29" y="9329"/>
                  </a:lnTo>
                  <a:lnTo>
                    <a:pt x="149" y="7631"/>
                  </a:lnTo>
                  <a:lnTo>
                    <a:pt x="0" y="5792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488"/>
            <p:cNvSpPr/>
            <p:nvPr>
              <p:custDataLst>
                <p:tags r:id="rId82"/>
              </p:custDataLst>
            </p:nvPr>
          </p:nvSpPr>
          <p:spPr>
            <a:xfrm>
              <a:off x="4000500" y="5105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489"/>
            <p:cNvSpPr/>
            <p:nvPr>
              <p:custDataLst>
                <p:tags r:id="rId83"/>
              </p:custDataLst>
            </p:nvPr>
          </p:nvSpPr>
          <p:spPr>
            <a:xfrm>
              <a:off x="4007733" y="4787900"/>
              <a:ext cx="18168" cy="139701"/>
            </a:xfrm>
            <a:custGeom>
              <a:avLst/>
              <a:gdLst/>
              <a:ahLst/>
              <a:cxnLst/>
              <a:rect l="0" t="0" r="0" b="0"/>
              <a:pathLst>
                <a:path w="18168" h="1397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141" y="12552"/>
                  </a:lnTo>
                  <a:lnTo>
                    <a:pt x="14066" y="51555"/>
                  </a:lnTo>
                  <a:lnTo>
                    <a:pt x="17357" y="96681"/>
                  </a:lnTo>
                  <a:lnTo>
                    <a:pt x="181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490"/>
            <p:cNvSpPr/>
            <p:nvPr>
              <p:custDataLst>
                <p:tags r:id="rId84"/>
              </p:custDataLst>
            </p:nvPr>
          </p:nvSpPr>
          <p:spPr>
            <a:xfrm>
              <a:off x="4032302" y="4452233"/>
              <a:ext cx="6299" cy="215018"/>
            </a:xfrm>
            <a:custGeom>
              <a:avLst/>
              <a:gdLst/>
              <a:ahLst/>
              <a:cxnLst/>
              <a:rect l="0" t="0" r="0" b="0"/>
              <a:pathLst>
                <a:path w="6299" h="215018">
                  <a:moveTo>
                    <a:pt x="6298" y="5467"/>
                  </a:moveTo>
                  <a:lnTo>
                    <a:pt x="6298" y="5467"/>
                  </a:lnTo>
                  <a:lnTo>
                    <a:pt x="6298" y="0"/>
                  </a:lnTo>
                  <a:lnTo>
                    <a:pt x="2927" y="6120"/>
                  </a:lnTo>
                  <a:lnTo>
                    <a:pt x="340" y="51249"/>
                  </a:lnTo>
                  <a:lnTo>
                    <a:pt x="64" y="98524"/>
                  </a:lnTo>
                  <a:lnTo>
                    <a:pt x="0" y="132198"/>
                  </a:lnTo>
                  <a:lnTo>
                    <a:pt x="668" y="173544"/>
                  </a:lnTo>
                  <a:lnTo>
                    <a:pt x="629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SMARTInkShape-4491"/>
          <p:cNvSpPr/>
          <p:nvPr>
            <p:custDataLst>
              <p:tags r:id="rId1"/>
            </p:custDataLst>
          </p:nvPr>
        </p:nvSpPr>
        <p:spPr>
          <a:xfrm>
            <a:off x="3638577" y="4415132"/>
            <a:ext cx="266674" cy="1058569"/>
          </a:xfrm>
          <a:custGeom>
            <a:avLst/>
            <a:gdLst/>
            <a:ahLst/>
            <a:cxnLst/>
            <a:rect l="0" t="0" r="0" b="0"/>
            <a:pathLst>
              <a:path w="266674" h="1058569">
                <a:moveTo>
                  <a:pt x="266673" y="10818"/>
                </a:moveTo>
                <a:lnTo>
                  <a:pt x="266673" y="10818"/>
                </a:lnTo>
                <a:lnTo>
                  <a:pt x="246394" y="2090"/>
                </a:lnTo>
                <a:lnTo>
                  <a:pt x="221232" y="0"/>
                </a:lnTo>
                <a:lnTo>
                  <a:pt x="183437" y="4242"/>
                </a:lnTo>
                <a:lnTo>
                  <a:pt x="140959" y="14827"/>
                </a:lnTo>
                <a:lnTo>
                  <a:pt x="98504" y="30350"/>
                </a:lnTo>
                <a:lnTo>
                  <a:pt x="55602" y="50476"/>
                </a:lnTo>
                <a:lnTo>
                  <a:pt x="41630" y="62311"/>
                </a:lnTo>
                <a:lnTo>
                  <a:pt x="33069" y="74626"/>
                </a:lnTo>
                <a:lnTo>
                  <a:pt x="24282" y="106944"/>
                </a:lnTo>
                <a:lnTo>
                  <a:pt x="23242" y="139383"/>
                </a:lnTo>
                <a:lnTo>
                  <a:pt x="24426" y="179436"/>
                </a:lnTo>
                <a:lnTo>
                  <a:pt x="24741" y="202957"/>
                </a:lnTo>
                <a:lnTo>
                  <a:pt x="24952" y="227811"/>
                </a:lnTo>
                <a:lnTo>
                  <a:pt x="25798" y="254963"/>
                </a:lnTo>
                <a:lnTo>
                  <a:pt x="27067" y="283648"/>
                </a:lnTo>
                <a:lnTo>
                  <a:pt x="28619" y="313355"/>
                </a:lnTo>
                <a:lnTo>
                  <a:pt x="28948" y="345154"/>
                </a:lnTo>
                <a:lnTo>
                  <a:pt x="28462" y="378348"/>
                </a:lnTo>
                <a:lnTo>
                  <a:pt x="27433" y="412471"/>
                </a:lnTo>
                <a:lnTo>
                  <a:pt x="26746" y="447214"/>
                </a:lnTo>
                <a:lnTo>
                  <a:pt x="26288" y="482371"/>
                </a:lnTo>
                <a:lnTo>
                  <a:pt x="25983" y="517803"/>
                </a:lnTo>
                <a:lnTo>
                  <a:pt x="25780" y="553419"/>
                </a:lnTo>
                <a:lnTo>
                  <a:pt x="25644" y="589158"/>
                </a:lnTo>
                <a:lnTo>
                  <a:pt x="25554" y="624978"/>
                </a:lnTo>
                <a:lnTo>
                  <a:pt x="24788" y="659441"/>
                </a:lnTo>
                <a:lnTo>
                  <a:pt x="23572" y="693000"/>
                </a:lnTo>
                <a:lnTo>
                  <a:pt x="22055" y="725957"/>
                </a:lnTo>
                <a:lnTo>
                  <a:pt x="21045" y="759216"/>
                </a:lnTo>
                <a:lnTo>
                  <a:pt x="20371" y="792678"/>
                </a:lnTo>
                <a:lnTo>
                  <a:pt x="19921" y="826274"/>
                </a:lnTo>
                <a:lnTo>
                  <a:pt x="18211" y="856433"/>
                </a:lnTo>
                <a:lnTo>
                  <a:pt x="15659" y="884300"/>
                </a:lnTo>
                <a:lnTo>
                  <a:pt x="12547" y="910640"/>
                </a:lnTo>
                <a:lnTo>
                  <a:pt x="9089" y="953076"/>
                </a:lnTo>
                <a:lnTo>
                  <a:pt x="5261" y="999089"/>
                </a:lnTo>
                <a:lnTo>
                  <a:pt x="0" y="1039265"/>
                </a:lnTo>
                <a:lnTo>
                  <a:pt x="36061" y="1039508"/>
                </a:lnTo>
                <a:lnTo>
                  <a:pt x="83103" y="1041397"/>
                </a:lnTo>
                <a:lnTo>
                  <a:pt x="120881" y="1043881"/>
                </a:lnTo>
                <a:lnTo>
                  <a:pt x="158837" y="1044985"/>
                </a:lnTo>
                <a:lnTo>
                  <a:pt x="199052" y="1052347"/>
                </a:lnTo>
                <a:lnTo>
                  <a:pt x="222223" y="10585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9" name="SMARTInkShape-Group973"/>
          <p:cNvGrpSpPr/>
          <p:nvPr/>
        </p:nvGrpSpPr>
        <p:grpSpPr>
          <a:xfrm>
            <a:off x="3005422" y="4838700"/>
            <a:ext cx="156879" cy="153437"/>
            <a:chOff x="3005422" y="4838700"/>
            <a:chExt cx="156879" cy="153437"/>
          </a:xfrm>
        </p:grpSpPr>
        <p:sp>
          <p:nvSpPr>
            <p:cNvPr id="317" name="SMARTInkShape-4492"/>
            <p:cNvSpPr/>
            <p:nvPr>
              <p:custDataLst>
                <p:tags r:id="rId77"/>
              </p:custDataLst>
            </p:nvPr>
          </p:nvSpPr>
          <p:spPr>
            <a:xfrm>
              <a:off x="3005422" y="4965700"/>
              <a:ext cx="156879" cy="26437"/>
            </a:xfrm>
            <a:custGeom>
              <a:avLst/>
              <a:gdLst/>
              <a:ahLst/>
              <a:cxnLst/>
              <a:rect l="0" t="0" r="0" b="0"/>
              <a:pathLst>
                <a:path w="156879" h="26437">
                  <a:moveTo>
                    <a:pt x="42578" y="6350"/>
                  </a:moveTo>
                  <a:lnTo>
                    <a:pt x="42578" y="6350"/>
                  </a:lnTo>
                  <a:lnTo>
                    <a:pt x="11325" y="16489"/>
                  </a:lnTo>
                  <a:lnTo>
                    <a:pt x="936" y="24027"/>
                  </a:lnTo>
                  <a:lnTo>
                    <a:pt x="0" y="25896"/>
                  </a:lnTo>
                  <a:lnTo>
                    <a:pt x="1493" y="26436"/>
                  </a:lnTo>
                  <a:lnTo>
                    <a:pt x="42694" y="18862"/>
                  </a:lnTo>
                  <a:lnTo>
                    <a:pt x="84728" y="11676"/>
                  </a:lnTo>
                  <a:lnTo>
                    <a:pt x="124811" y="5189"/>
                  </a:lnTo>
                  <a:lnTo>
                    <a:pt x="156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493"/>
            <p:cNvSpPr/>
            <p:nvPr>
              <p:custDataLst>
                <p:tags r:id="rId78"/>
              </p:custDataLst>
            </p:nvPr>
          </p:nvSpPr>
          <p:spPr>
            <a:xfrm>
              <a:off x="3009900" y="48387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39693" y="7631"/>
                  </a:lnTo>
                  <a:lnTo>
                    <a:pt x="86079" y="2574"/>
                  </a:lnTo>
                  <a:lnTo>
                    <a:pt x="130241" y="7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974"/>
          <p:cNvGrpSpPr/>
          <p:nvPr/>
        </p:nvGrpSpPr>
        <p:grpSpPr>
          <a:xfrm>
            <a:off x="2463800" y="4641250"/>
            <a:ext cx="311151" cy="432401"/>
            <a:chOff x="2463800" y="4641250"/>
            <a:chExt cx="311151" cy="432401"/>
          </a:xfrm>
        </p:grpSpPr>
        <p:sp>
          <p:nvSpPr>
            <p:cNvPr id="320" name="SMARTInkShape-4494"/>
            <p:cNvSpPr/>
            <p:nvPr>
              <p:custDataLst>
                <p:tags r:id="rId75"/>
              </p:custDataLst>
            </p:nvPr>
          </p:nvSpPr>
          <p:spPr>
            <a:xfrm>
              <a:off x="2520950" y="4641250"/>
              <a:ext cx="189618" cy="432401"/>
            </a:xfrm>
            <a:custGeom>
              <a:avLst/>
              <a:gdLst/>
              <a:ahLst/>
              <a:cxnLst/>
              <a:rect l="0" t="0" r="0" b="0"/>
              <a:pathLst>
                <a:path w="189618" h="432401">
                  <a:moveTo>
                    <a:pt x="184150" y="26000"/>
                  </a:moveTo>
                  <a:lnTo>
                    <a:pt x="184150" y="26000"/>
                  </a:lnTo>
                  <a:lnTo>
                    <a:pt x="184855" y="7838"/>
                  </a:lnTo>
                  <a:lnTo>
                    <a:pt x="187521" y="759"/>
                  </a:lnTo>
                  <a:lnTo>
                    <a:pt x="188514" y="0"/>
                  </a:lnTo>
                  <a:lnTo>
                    <a:pt x="189176" y="906"/>
                  </a:lnTo>
                  <a:lnTo>
                    <a:pt x="189617" y="2921"/>
                  </a:lnTo>
                  <a:lnTo>
                    <a:pt x="178775" y="40100"/>
                  </a:lnTo>
                  <a:lnTo>
                    <a:pt x="166004" y="76481"/>
                  </a:lnTo>
                  <a:lnTo>
                    <a:pt x="150920" y="122284"/>
                  </a:lnTo>
                  <a:lnTo>
                    <a:pt x="142947" y="147339"/>
                  </a:lnTo>
                  <a:lnTo>
                    <a:pt x="134103" y="173215"/>
                  </a:lnTo>
                  <a:lnTo>
                    <a:pt x="124680" y="199637"/>
                  </a:lnTo>
                  <a:lnTo>
                    <a:pt x="114870" y="226425"/>
                  </a:lnTo>
                  <a:lnTo>
                    <a:pt x="103391" y="252044"/>
                  </a:lnTo>
                  <a:lnTo>
                    <a:pt x="90799" y="276885"/>
                  </a:lnTo>
                  <a:lnTo>
                    <a:pt x="65050" y="323066"/>
                  </a:lnTo>
                  <a:lnTo>
                    <a:pt x="41846" y="362405"/>
                  </a:lnTo>
                  <a:lnTo>
                    <a:pt x="15692" y="406173"/>
                  </a:lnTo>
                  <a:lnTo>
                    <a:pt x="0" y="43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495"/>
            <p:cNvSpPr/>
            <p:nvPr>
              <p:custDataLst>
                <p:tags r:id="rId76"/>
              </p:custDataLst>
            </p:nvPr>
          </p:nvSpPr>
          <p:spPr>
            <a:xfrm>
              <a:off x="2463800" y="4679950"/>
              <a:ext cx="311151" cy="374651"/>
            </a:xfrm>
            <a:custGeom>
              <a:avLst/>
              <a:gdLst/>
              <a:ahLst/>
              <a:cxnLst/>
              <a:rect l="0" t="0" r="0" b="0"/>
              <a:pathLst>
                <a:path w="311151" h="3746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44580" y="43351"/>
                  </a:lnTo>
                  <a:lnTo>
                    <a:pt x="84392" y="88888"/>
                  </a:lnTo>
                  <a:lnTo>
                    <a:pt x="117941" y="126524"/>
                  </a:lnTo>
                  <a:lnTo>
                    <a:pt x="155899" y="170533"/>
                  </a:lnTo>
                  <a:lnTo>
                    <a:pt x="194172" y="216198"/>
                  </a:lnTo>
                  <a:lnTo>
                    <a:pt x="227645" y="257660"/>
                  </a:lnTo>
                  <a:lnTo>
                    <a:pt x="255222" y="295373"/>
                  </a:lnTo>
                  <a:lnTo>
                    <a:pt x="286818" y="340812"/>
                  </a:lnTo>
                  <a:lnTo>
                    <a:pt x="3111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975"/>
          <p:cNvGrpSpPr/>
          <p:nvPr/>
        </p:nvGrpSpPr>
        <p:grpSpPr>
          <a:xfrm>
            <a:off x="3092450" y="3644694"/>
            <a:ext cx="962026" cy="487930"/>
            <a:chOff x="3092450" y="3644694"/>
            <a:chExt cx="962026" cy="487930"/>
          </a:xfrm>
        </p:grpSpPr>
        <p:sp>
          <p:nvSpPr>
            <p:cNvPr id="323" name="SMARTInkShape-4496"/>
            <p:cNvSpPr/>
            <p:nvPr>
              <p:custDataLst>
                <p:tags r:id="rId70"/>
              </p:custDataLst>
            </p:nvPr>
          </p:nvSpPr>
          <p:spPr>
            <a:xfrm>
              <a:off x="4044950" y="3879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497"/>
            <p:cNvSpPr/>
            <p:nvPr>
              <p:custDataLst>
                <p:tags r:id="rId71"/>
              </p:custDataLst>
            </p:nvPr>
          </p:nvSpPr>
          <p:spPr>
            <a:xfrm>
              <a:off x="3759200" y="3644694"/>
              <a:ext cx="203201" cy="239493"/>
            </a:xfrm>
            <a:custGeom>
              <a:avLst/>
              <a:gdLst/>
              <a:ahLst/>
              <a:cxnLst/>
              <a:rect l="0" t="0" r="0" b="0"/>
              <a:pathLst>
                <a:path w="203201" h="239493">
                  <a:moveTo>
                    <a:pt x="0" y="70056"/>
                  </a:moveTo>
                  <a:lnTo>
                    <a:pt x="0" y="70056"/>
                  </a:lnTo>
                  <a:lnTo>
                    <a:pt x="0" y="52379"/>
                  </a:lnTo>
                  <a:lnTo>
                    <a:pt x="5644" y="42444"/>
                  </a:lnTo>
                  <a:lnTo>
                    <a:pt x="29886" y="18819"/>
                  </a:lnTo>
                  <a:lnTo>
                    <a:pt x="60360" y="3447"/>
                  </a:lnTo>
                  <a:lnTo>
                    <a:pt x="82095" y="0"/>
                  </a:lnTo>
                  <a:lnTo>
                    <a:pt x="92830" y="69"/>
                  </a:lnTo>
                  <a:lnTo>
                    <a:pt x="101398" y="4348"/>
                  </a:lnTo>
                  <a:lnTo>
                    <a:pt x="114680" y="20392"/>
                  </a:lnTo>
                  <a:lnTo>
                    <a:pt x="119643" y="47277"/>
                  </a:lnTo>
                  <a:lnTo>
                    <a:pt x="116675" y="80393"/>
                  </a:lnTo>
                  <a:lnTo>
                    <a:pt x="103596" y="116278"/>
                  </a:lnTo>
                  <a:lnTo>
                    <a:pt x="76400" y="162068"/>
                  </a:lnTo>
                  <a:lnTo>
                    <a:pt x="42791" y="208280"/>
                  </a:lnTo>
                  <a:lnTo>
                    <a:pt x="29044" y="231310"/>
                  </a:lnTo>
                  <a:lnTo>
                    <a:pt x="27829" y="234709"/>
                  </a:lnTo>
                  <a:lnTo>
                    <a:pt x="29842" y="236975"/>
                  </a:lnTo>
                  <a:lnTo>
                    <a:pt x="39604" y="239492"/>
                  </a:lnTo>
                  <a:lnTo>
                    <a:pt x="85486" y="236039"/>
                  </a:lnTo>
                  <a:lnTo>
                    <a:pt x="118427" y="232491"/>
                  </a:lnTo>
                  <a:lnTo>
                    <a:pt x="152353" y="230443"/>
                  </a:lnTo>
                  <a:lnTo>
                    <a:pt x="203200" y="228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498"/>
            <p:cNvSpPr/>
            <p:nvPr>
              <p:custDataLst>
                <p:tags r:id="rId72"/>
              </p:custDataLst>
            </p:nvPr>
          </p:nvSpPr>
          <p:spPr>
            <a:xfrm>
              <a:off x="3397250" y="38544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39232" y="23518"/>
                  </a:lnTo>
                  <a:lnTo>
                    <a:pt x="84061" y="16611"/>
                  </a:lnTo>
                  <a:lnTo>
                    <a:pt x="120616" y="10205"/>
                  </a:lnTo>
                  <a:lnTo>
                    <a:pt x="167285" y="333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499"/>
            <p:cNvSpPr/>
            <p:nvPr>
              <p:custDataLst>
                <p:tags r:id="rId73"/>
              </p:custDataLst>
            </p:nvPr>
          </p:nvSpPr>
          <p:spPr>
            <a:xfrm>
              <a:off x="3406579" y="3773616"/>
              <a:ext cx="117672" cy="10985"/>
            </a:xfrm>
            <a:custGeom>
              <a:avLst/>
              <a:gdLst/>
              <a:ahLst/>
              <a:cxnLst/>
              <a:rect l="0" t="0" r="0" b="0"/>
              <a:pathLst>
                <a:path w="117672" h="10985">
                  <a:moveTo>
                    <a:pt x="3371" y="10984"/>
                  </a:moveTo>
                  <a:lnTo>
                    <a:pt x="3371" y="10984"/>
                  </a:lnTo>
                  <a:lnTo>
                    <a:pt x="0" y="10984"/>
                  </a:lnTo>
                  <a:lnTo>
                    <a:pt x="8016" y="7613"/>
                  </a:lnTo>
                  <a:lnTo>
                    <a:pt x="51429" y="0"/>
                  </a:lnTo>
                  <a:lnTo>
                    <a:pt x="95963" y="1994"/>
                  </a:lnTo>
                  <a:lnTo>
                    <a:pt x="117671" y="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500"/>
            <p:cNvSpPr/>
            <p:nvPr>
              <p:custDataLst>
                <p:tags r:id="rId74"/>
              </p:custDataLst>
            </p:nvPr>
          </p:nvSpPr>
          <p:spPr>
            <a:xfrm>
              <a:off x="3092450" y="3724151"/>
              <a:ext cx="157323" cy="408473"/>
            </a:xfrm>
            <a:custGeom>
              <a:avLst/>
              <a:gdLst/>
              <a:ahLst/>
              <a:cxnLst/>
              <a:rect l="0" t="0" r="0" b="0"/>
              <a:pathLst>
                <a:path w="157323" h="408473">
                  <a:moveTo>
                    <a:pt x="12700" y="174749"/>
                  </a:moveTo>
                  <a:lnTo>
                    <a:pt x="12700" y="174749"/>
                  </a:lnTo>
                  <a:lnTo>
                    <a:pt x="2648" y="157790"/>
                  </a:lnTo>
                  <a:lnTo>
                    <a:pt x="1765" y="154976"/>
                  </a:lnTo>
                  <a:lnTo>
                    <a:pt x="1882" y="154511"/>
                  </a:lnTo>
                  <a:lnTo>
                    <a:pt x="15735" y="181004"/>
                  </a:lnTo>
                  <a:lnTo>
                    <a:pt x="24867" y="212336"/>
                  </a:lnTo>
                  <a:lnTo>
                    <a:pt x="33630" y="251426"/>
                  </a:lnTo>
                  <a:lnTo>
                    <a:pt x="42228" y="292319"/>
                  </a:lnTo>
                  <a:lnTo>
                    <a:pt x="50753" y="330248"/>
                  </a:lnTo>
                  <a:lnTo>
                    <a:pt x="59723" y="377691"/>
                  </a:lnTo>
                  <a:lnTo>
                    <a:pt x="62754" y="408472"/>
                  </a:lnTo>
                  <a:lnTo>
                    <a:pt x="61591" y="408176"/>
                  </a:lnTo>
                  <a:lnTo>
                    <a:pt x="56537" y="400320"/>
                  </a:lnTo>
                  <a:lnTo>
                    <a:pt x="49129" y="363175"/>
                  </a:lnTo>
                  <a:lnTo>
                    <a:pt x="44648" y="318466"/>
                  </a:lnTo>
                  <a:lnTo>
                    <a:pt x="42465" y="291727"/>
                  </a:lnTo>
                  <a:lnTo>
                    <a:pt x="40305" y="263318"/>
                  </a:lnTo>
                  <a:lnTo>
                    <a:pt x="38159" y="233795"/>
                  </a:lnTo>
                  <a:lnTo>
                    <a:pt x="36023" y="203529"/>
                  </a:lnTo>
                  <a:lnTo>
                    <a:pt x="36009" y="173475"/>
                  </a:lnTo>
                  <a:lnTo>
                    <a:pt x="37412" y="143561"/>
                  </a:lnTo>
                  <a:lnTo>
                    <a:pt x="39758" y="113740"/>
                  </a:lnTo>
                  <a:lnTo>
                    <a:pt x="49891" y="67436"/>
                  </a:lnTo>
                  <a:lnTo>
                    <a:pt x="63801" y="33215"/>
                  </a:lnTo>
                  <a:lnTo>
                    <a:pt x="79391" y="10950"/>
                  </a:lnTo>
                  <a:lnTo>
                    <a:pt x="88911" y="4872"/>
                  </a:lnTo>
                  <a:lnTo>
                    <a:pt x="110777" y="0"/>
                  </a:lnTo>
                  <a:lnTo>
                    <a:pt x="121124" y="2511"/>
                  </a:lnTo>
                  <a:lnTo>
                    <a:pt x="140146" y="14708"/>
                  </a:lnTo>
                  <a:lnTo>
                    <a:pt x="152363" y="39414"/>
                  </a:lnTo>
                  <a:lnTo>
                    <a:pt x="157322" y="70856"/>
                  </a:lnTo>
                  <a:lnTo>
                    <a:pt x="152471" y="103644"/>
                  </a:lnTo>
                  <a:lnTo>
                    <a:pt x="135733" y="133269"/>
                  </a:lnTo>
                  <a:lnTo>
                    <a:pt x="111126" y="159136"/>
                  </a:lnTo>
                  <a:lnTo>
                    <a:pt x="67656" y="187448"/>
                  </a:lnTo>
                  <a:lnTo>
                    <a:pt x="32903" y="199835"/>
                  </a:lnTo>
                  <a:lnTo>
                    <a:pt x="0" y="20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976"/>
          <p:cNvGrpSpPr/>
          <p:nvPr/>
        </p:nvGrpSpPr>
        <p:grpSpPr>
          <a:xfrm>
            <a:off x="2324100" y="3695700"/>
            <a:ext cx="289018" cy="241301"/>
            <a:chOff x="2324100" y="3695700"/>
            <a:chExt cx="289018" cy="241301"/>
          </a:xfrm>
        </p:grpSpPr>
        <p:sp>
          <p:nvSpPr>
            <p:cNvPr id="329" name="SMARTInkShape-4501"/>
            <p:cNvSpPr/>
            <p:nvPr>
              <p:custDataLst>
                <p:tags r:id="rId67"/>
              </p:custDataLst>
            </p:nvPr>
          </p:nvSpPr>
          <p:spPr>
            <a:xfrm>
              <a:off x="2483428" y="3695700"/>
              <a:ext cx="129690" cy="241301"/>
            </a:xfrm>
            <a:custGeom>
              <a:avLst/>
              <a:gdLst/>
              <a:ahLst/>
              <a:cxnLst/>
              <a:rect l="0" t="0" r="0" b="0"/>
              <a:pathLst>
                <a:path w="129690" h="241301">
                  <a:moveTo>
                    <a:pt x="37522" y="0"/>
                  </a:moveTo>
                  <a:lnTo>
                    <a:pt x="37522" y="0"/>
                  </a:lnTo>
                  <a:lnTo>
                    <a:pt x="10632" y="705"/>
                  </a:lnTo>
                  <a:lnTo>
                    <a:pt x="134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2266" y="8838"/>
                  </a:lnTo>
                  <a:lnTo>
                    <a:pt x="41977" y="27851"/>
                  </a:lnTo>
                  <a:lnTo>
                    <a:pt x="87996" y="50742"/>
                  </a:lnTo>
                  <a:lnTo>
                    <a:pt x="110990" y="69589"/>
                  </a:lnTo>
                  <a:lnTo>
                    <a:pt x="124973" y="93487"/>
                  </a:lnTo>
                  <a:lnTo>
                    <a:pt x="129689" y="106775"/>
                  </a:lnTo>
                  <a:lnTo>
                    <a:pt x="129285" y="132828"/>
                  </a:lnTo>
                  <a:lnTo>
                    <a:pt x="120639" y="158518"/>
                  </a:lnTo>
                  <a:lnTo>
                    <a:pt x="96643" y="196075"/>
                  </a:lnTo>
                  <a:lnTo>
                    <a:pt x="6292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502"/>
            <p:cNvSpPr/>
            <p:nvPr>
              <p:custDataLst>
                <p:tags r:id="rId68"/>
              </p:custDataLst>
            </p:nvPr>
          </p:nvSpPr>
          <p:spPr>
            <a:xfrm>
              <a:off x="2324100" y="3835400"/>
              <a:ext cx="279401" cy="76201"/>
            </a:xfrm>
            <a:custGeom>
              <a:avLst/>
              <a:gdLst/>
              <a:ahLst/>
              <a:cxnLst/>
              <a:rect l="0" t="0" r="0" b="0"/>
              <a:pathLst>
                <a:path w="279401" h="76201">
                  <a:moveTo>
                    <a:pt x="0" y="76200"/>
                  </a:moveTo>
                  <a:lnTo>
                    <a:pt x="0" y="76200"/>
                  </a:lnTo>
                  <a:lnTo>
                    <a:pt x="44071" y="74083"/>
                  </a:lnTo>
                  <a:lnTo>
                    <a:pt x="81441" y="66087"/>
                  </a:lnTo>
                  <a:lnTo>
                    <a:pt x="104388" y="60286"/>
                  </a:lnTo>
                  <a:lnTo>
                    <a:pt x="129564" y="53596"/>
                  </a:lnTo>
                  <a:lnTo>
                    <a:pt x="156226" y="46314"/>
                  </a:lnTo>
                  <a:lnTo>
                    <a:pt x="181762" y="37932"/>
                  </a:lnTo>
                  <a:lnTo>
                    <a:pt x="206547" y="28816"/>
                  </a:lnTo>
                  <a:lnTo>
                    <a:pt x="247021" y="12807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503"/>
            <p:cNvSpPr/>
            <p:nvPr>
              <p:custDataLst>
                <p:tags r:id="rId69"/>
              </p:custDataLst>
            </p:nvPr>
          </p:nvSpPr>
          <p:spPr>
            <a:xfrm>
              <a:off x="2324100" y="3794993"/>
              <a:ext cx="222251" cy="21358"/>
            </a:xfrm>
            <a:custGeom>
              <a:avLst/>
              <a:gdLst/>
              <a:ahLst/>
              <a:cxnLst/>
              <a:rect l="0" t="0" r="0" b="0"/>
              <a:pathLst>
                <a:path w="222251" h="21358">
                  <a:moveTo>
                    <a:pt x="0" y="21357"/>
                  </a:moveTo>
                  <a:lnTo>
                    <a:pt x="0" y="21357"/>
                  </a:lnTo>
                  <a:lnTo>
                    <a:pt x="43365" y="15582"/>
                  </a:lnTo>
                  <a:lnTo>
                    <a:pt x="78070" y="9147"/>
                  </a:lnTo>
                  <a:lnTo>
                    <a:pt x="118894" y="3466"/>
                  </a:lnTo>
                  <a:lnTo>
                    <a:pt x="159381" y="0"/>
                  </a:lnTo>
                  <a:lnTo>
                    <a:pt x="201741" y="1310"/>
                  </a:lnTo>
                  <a:lnTo>
                    <a:pt x="222250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977"/>
          <p:cNvGrpSpPr/>
          <p:nvPr/>
        </p:nvGrpSpPr>
        <p:grpSpPr>
          <a:xfrm>
            <a:off x="1492250" y="3759200"/>
            <a:ext cx="476251" cy="267580"/>
            <a:chOff x="1492250" y="3759200"/>
            <a:chExt cx="476251" cy="267580"/>
          </a:xfrm>
        </p:grpSpPr>
        <p:sp>
          <p:nvSpPr>
            <p:cNvPr id="333" name="SMARTInkShape-4504"/>
            <p:cNvSpPr/>
            <p:nvPr>
              <p:custDataLst>
                <p:tags r:id="rId62"/>
              </p:custDataLst>
            </p:nvPr>
          </p:nvSpPr>
          <p:spPr>
            <a:xfrm>
              <a:off x="1962150" y="375920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5467" y="58264"/>
                  </a:lnTo>
                  <a:lnTo>
                    <a:pt x="6089" y="102322"/>
                  </a:lnTo>
                  <a:lnTo>
                    <a:pt x="6234" y="134612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505"/>
            <p:cNvSpPr/>
            <p:nvPr>
              <p:custDataLst>
                <p:tags r:id="rId63"/>
              </p:custDataLst>
            </p:nvPr>
          </p:nvSpPr>
          <p:spPr>
            <a:xfrm>
              <a:off x="1759833" y="3917950"/>
              <a:ext cx="81668" cy="22121"/>
            </a:xfrm>
            <a:custGeom>
              <a:avLst/>
              <a:gdLst/>
              <a:ahLst/>
              <a:cxnLst/>
              <a:rect l="0" t="0" r="0" b="0"/>
              <a:pathLst>
                <a:path w="81668" h="22121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19607"/>
                  </a:lnTo>
                  <a:lnTo>
                    <a:pt x="0" y="21538"/>
                  </a:lnTo>
                  <a:lnTo>
                    <a:pt x="1822" y="22120"/>
                  </a:lnTo>
                  <a:lnTo>
                    <a:pt x="41801" y="13637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506"/>
            <p:cNvSpPr/>
            <p:nvPr>
              <p:custDataLst>
                <p:tags r:id="rId64"/>
              </p:custDataLst>
            </p:nvPr>
          </p:nvSpPr>
          <p:spPr>
            <a:xfrm>
              <a:off x="1739900" y="38544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15914" y="9616"/>
                  </a:lnTo>
                  <a:lnTo>
                    <a:pt x="37563" y="316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507"/>
            <p:cNvSpPr/>
            <p:nvPr>
              <p:custDataLst>
                <p:tags r:id="rId65"/>
              </p:custDataLst>
            </p:nvPr>
          </p:nvSpPr>
          <p:spPr>
            <a:xfrm>
              <a:off x="1528636" y="3801168"/>
              <a:ext cx="109665" cy="186633"/>
            </a:xfrm>
            <a:custGeom>
              <a:avLst/>
              <a:gdLst/>
              <a:ahLst/>
              <a:cxnLst/>
              <a:rect l="0" t="0" r="0" b="0"/>
              <a:pathLst>
                <a:path w="109665" h="186633">
                  <a:moveTo>
                    <a:pt x="77914" y="15182"/>
                  </a:moveTo>
                  <a:lnTo>
                    <a:pt x="77914" y="15182"/>
                  </a:lnTo>
                  <a:lnTo>
                    <a:pt x="86642" y="5748"/>
                  </a:lnTo>
                  <a:lnTo>
                    <a:pt x="88849" y="877"/>
                  </a:lnTo>
                  <a:lnTo>
                    <a:pt x="90143" y="0"/>
                  </a:lnTo>
                  <a:lnTo>
                    <a:pt x="91711" y="122"/>
                  </a:lnTo>
                  <a:lnTo>
                    <a:pt x="93462" y="909"/>
                  </a:lnTo>
                  <a:lnTo>
                    <a:pt x="93924" y="2844"/>
                  </a:lnTo>
                  <a:lnTo>
                    <a:pt x="92555" y="8758"/>
                  </a:lnTo>
                  <a:lnTo>
                    <a:pt x="70719" y="33485"/>
                  </a:lnTo>
                  <a:lnTo>
                    <a:pt x="24032" y="71561"/>
                  </a:lnTo>
                  <a:lnTo>
                    <a:pt x="1561" y="91864"/>
                  </a:lnTo>
                  <a:lnTo>
                    <a:pt x="201" y="94526"/>
                  </a:lnTo>
                  <a:lnTo>
                    <a:pt x="0" y="97006"/>
                  </a:lnTo>
                  <a:lnTo>
                    <a:pt x="571" y="99364"/>
                  </a:lnTo>
                  <a:lnTo>
                    <a:pt x="8117" y="109426"/>
                  </a:lnTo>
                  <a:lnTo>
                    <a:pt x="53711" y="144481"/>
                  </a:lnTo>
                  <a:lnTo>
                    <a:pt x="100002" y="178367"/>
                  </a:lnTo>
                  <a:lnTo>
                    <a:pt x="109664" y="186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508"/>
            <p:cNvSpPr/>
            <p:nvPr>
              <p:custDataLst>
                <p:tags r:id="rId66"/>
              </p:custDataLst>
            </p:nvPr>
          </p:nvSpPr>
          <p:spPr>
            <a:xfrm>
              <a:off x="1492250" y="3759200"/>
              <a:ext cx="63501" cy="267580"/>
            </a:xfrm>
            <a:custGeom>
              <a:avLst/>
              <a:gdLst/>
              <a:ahLst/>
              <a:cxnLst/>
              <a:rect l="0" t="0" r="0" b="0"/>
              <a:pathLst>
                <a:path w="63501" h="267580">
                  <a:moveTo>
                    <a:pt x="0" y="0"/>
                  </a:moveTo>
                  <a:lnTo>
                    <a:pt x="0" y="0"/>
                  </a:lnTo>
                  <a:lnTo>
                    <a:pt x="10670" y="14433"/>
                  </a:lnTo>
                  <a:lnTo>
                    <a:pt x="19559" y="33225"/>
                  </a:lnTo>
                  <a:lnTo>
                    <a:pt x="28530" y="76951"/>
                  </a:lnTo>
                  <a:lnTo>
                    <a:pt x="33376" y="114164"/>
                  </a:lnTo>
                  <a:lnTo>
                    <a:pt x="37882" y="152339"/>
                  </a:lnTo>
                  <a:lnTo>
                    <a:pt x="42236" y="189062"/>
                  </a:lnTo>
                  <a:lnTo>
                    <a:pt x="47949" y="234681"/>
                  </a:lnTo>
                  <a:lnTo>
                    <a:pt x="50424" y="267579"/>
                  </a:lnTo>
                  <a:lnTo>
                    <a:pt x="51255" y="267286"/>
                  </a:lnTo>
                  <a:lnTo>
                    <a:pt x="54060" y="261316"/>
                  </a:lnTo>
                  <a:lnTo>
                    <a:pt x="635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978"/>
          <p:cNvGrpSpPr/>
          <p:nvPr/>
        </p:nvGrpSpPr>
        <p:grpSpPr>
          <a:xfrm>
            <a:off x="6070600" y="1012629"/>
            <a:ext cx="349251" cy="409772"/>
            <a:chOff x="6070600" y="1012629"/>
            <a:chExt cx="349251" cy="409772"/>
          </a:xfrm>
        </p:grpSpPr>
        <p:sp>
          <p:nvSpPr>
            <p:cNvPr id="339" name="SMARTInkShape-4509"/>
            <p:cNvSpPr/>
            <p:nvPr>
              <p:custDataLst>
                <p:tags r:id="rId60"/>
              </p:custDataLst>
            </p:nvPr>
          </p:nvSpPr>
          <p:spPr>
            <a:xfrm>
              <a:off x="6070600" y="1047750"/>
              <a:ext cx="312639" cy="343099"/>
            </a:xfrm>
            <a:custGeom>
              <a:avLst/>
              <a:gdLst/>
              <a:ahLst/>
              <a:cxnLst/>
              <a:rect l="0" t="0" r="0" b="0"/>
              <a:pathLst>
                <a:path w="312639" h="343099">
                  <a:moveTo>
                    <a:pt x="0" y="0"/>
                  </a:moveTo>
                  <a:lnTo>
                    <a:pt x="0" y="0"/>
                  </a:lnTo>
                  <a:lnTo>
                    <a:pt x="43351" y="34623"/>
                  </a:lnTo>
                  <a:lnTo>
                    <a:pt x="88888" y="76659"/>
                  </a:lnTo>
                  <a:lnTo>
                    <a:pt x="126524" y="110976"/>
                  </a:lnTo>
                  <a:lnTo>
                    <a:pt x="164888" y="149277"/>
                  </a:lnTo>
                  <a:lnTo>
                    <a:pt x="202401" y="189112"/>
                  </a:lnTo>
                  <a:lnTo>
                    <a:pt x="237887" y="227983"/>
                  </a:lnTo>
                  <a:lnTo>
                    <a:pt x="264949" y="264544"/>
                  </a:lnTo>
                  <a:lnTo>
                    <a:pt x="292286" y="309335"/>
                  </a:lnTo>
                  <a:lnTo>
                    <a:pt x="312638" y="343098"/>
                  </a:lnTo>
                  <a:lnTo>
                    <a:pt x="3111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510"/>
            <p:cNvSpPr/>
            <p:nvPr>
              <p:custDataLst>
                <p:tags r:id="rId61"/>
              </p:custDataLst>
            </p:nvPr>
          </p:nvSpPr>
          <p:spPr>
            <a:xfrm>
              <a:off x="6096000" y="1012629"/>
              <a:ext cx="323851" cy="409772"/>
            </a:xfrm>
            <a:custGeom>
              <a:avLst/>
              <a:gdLst/>
              <a:ahLst/>
              <a:cxnLst/>
              <a:rect l="0" t="0" r="0" b="0"/>
              <a:pathLst>
                <a:path w="323851" h="409772">
                  <a:moveTo>
                    <a:pt x="323850" y="3371"/>
                  </a:moveTo>
                  <a:lnTo>
                    <a:pt x="323850" y="3371"/>
                  </a:lnTo>
                  <a:lnTo>
                    <a:pt x="320479" y="0"/>
                  </a:lnTo>
                  <a:lnTo>
                    <a:pt x="318075" y="418"/>
                  </a:lnTo>
                  <a:lnTo>
                    <a:pt x="311641" y="4646"/>
                  </a:lnTo>
                  <a:lnTo>
                    <a:pt x="279392" y="51392"/>
                  </a:lnTo>
                  <a:lnTo>
                    <a:pt x="254467" y="90095"/>
                  </a:lnTo>
                  <a:lnTo>
                    <a:pt x="221281" y="136930"/>
                  </a:lnTo>
                  <a:lnTo>
                    <a:pt x="202554" y="162260"/>
                  </a:lnTo>
                  <a:lnTo>
                    <a:pt x="182309" y="187614"/>
                  </a:lnTo>
                  <a:lnTo>
                    <a:pt x="161051" y="212983"/>
                  </a:lnTo>
                  <a:lnTo>
                    <a:pt x="139117" y="238362"/>
                  </a:lnTo>
                  <a:lnTo>
                    <a:pt x="99694" y="285376"/>
                  </a:lnTo>
                  <a:lnTo>
                    <a:pt x="65475" y="326968"/>
                  </a:lnTo>
                  <a:lnTo>
                    <a:pt x="28494" y="372066"/>
                  </a:lnTo>
                  <a:lnTo>
                    <a:pt x="0" y="4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979"/>
          <p:cNvGrpSpPr/>
          <p:nvPr/>
        </p:nvGrpSpPr>
        <p:grpSpPr>
          <a:xfrm>
            <a:off x="5194300" y="1162050"/>
            <a:ext cx="298451" cy="119429"/>
            <a:chOff x="5194300" y="1162050"/>
            <a:chExt cx="298451" cy="119429"/>
          </a:xfrm>
        </p:grpSpPr>
        <p:sp>
          <p:nvSpPr>
            <p:cNvPr id="342" name="SMARTInkShape-4511"/>
            <p:cNvSpPr/>
            <p:nvPr>
              <p:custDataLst>
                <p:tags r:id="rId58"/>
              </p:custDataLst>
            </p:nvPr>
          </p:nvSpPr>
          <p:spPr>
            <a:xfrm>
              <a:off x="5200050" y="1257300"/>
              <a:ext cx="292701" cy="24179"/>
            </a:xfrm>
            <a:custGeom>
              <a:avLst/>
              <a:gdLst/>
              <a:ahLst/>
              <a:cxnLst/>
              <a:rect l="0" t="0" r="0" b="0"/>
              <a:pathLst>
                <a:path w="292701" h="24179">
                  <a:moveTo>
                    <a:pt x="26000" y="6350"/>
                  </a:moveTo>
                  <a:lnTo>
                    <a:pt x="26000" y="6350"/>
                  </a:lnTo>
                  <a:lnTo>
                    <a:pt x="4014" y="13257"/>
                  </a:lnTo>
                  <a:lnTo>
                    <a:pt x="759" y="15188"/>
                  </a:lnTo>
                  <a:lnTo>
                    <a:pt x="0" y="17181"/>
                  </a:lnTo>
                  <a:lnTo>
                    <a:pt x="906" y="19215"/>
                  </a:lnTo>
                  <a:lnTo>
                    <a:pt x="2921" y="21277"/>
                  </a:lnTo>
                  <a:lnTo>
                    <a:pt x="36095" y="24178"/>
                  </a:lnTo>
                  <a:lnTo>
                    <a:pt x="72349" y="21094"/>
                  </a:lnTo>
                  <a:lnTo>
                    <a:pt x="116450" y="15725"/>
                  </a:lnTo>
                  <a:lnTo>
                    <a:pt x="142039" y="13306"/>
                  </a:lnTo>
                  <a:lnTo>
                    <a:pt x="168976" y="10987"/>
                  </a:lnTo>
                  <a:lnTo>
                    <a:pt x="194695" y="8736"/>
                  </a:lnTo>
                  <a:lnTo>
                    <a:pt x="219602" y="6529"/>
                  </a:lnTo>
                  <a:lnTo>
                    <a:pt x="260212" y="2902"/>
                  </a:lnTo>
                  <a:lnTo>
                    <a:pt x="29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512"/>
            <p:cNvSpPr/>
            <p:nvPr>
              <p:custDataLst>
                <p:tags r:id="rId59"/>
              </p:custDataLst>
            </p:nvPr>
          </p:nvSpPr>
          <p:spPr>
            <a:xfrm>
              <a:off x="5194300" y="1162050"/>
              <a:ext cx="254001" cy="14928"/>
            </a:xfrm>
            <a:custGeom>
              <a:avLst/>
              <a:gdLst/>
              <a:ahLst/>
              <a:cxnLst/>
              <a:rect l="0" t="0" r="0" b="0"/>
              <a:pathLst>
                <a:path w="254001" h="14928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526" y="12865"/>
                  </a:lnTo>
                  <a:lnTo>
                    <a:pt x="13484" y="14927"/>
                  </a:lnTo>
                  <a:lnTo>
                    <a:pt x="48837" y="14457"/>
                  </a:lnTo>
                  <a:lnTo>
                    <a:pt x="86617" y="11600"/>
                  </a:lnTo>
                  <a:lnTo>
                    <a:pt x="130218" y="7978"/>
                  </a:lnTo>
                  <a:lnTo>
                    <a:pt x="173116" y="4016"/>
                  </a:lnTo>
                  <a:lnTo>
                    <a:pt x="208175" y="3666"/>
                  </a:lnTo>
                  <a:lnTo>
                    <a:pt x="254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980"/>
          <p:cNvGrpSpPr/>
          <p:nvPr/>
        </p:nvGrpSpPr>
        <p:grpSpPr>
          <a:xfrm>
            <a:off x="3576301" y="696768"/>
            <a:ext cx="748050" cy="895456"/>
            <a:chOff x="3576301" y="696768"/>
            <a:chExt cx="748050" cy="895456"/>
          </a:xfrm>
        </p:grpSpPr>
        <p:sp>
          <p:nvSpPr>
            <p:cNvPr id="345" name="SMARTInkShape-4513"/>
            <p:cNvSpPr/>
            <p:nvPr>
              <p:custDataLst>
                <p:tags r:id="rId53"/>
              </p:custDataLst>
            </p:nvPr>
          </p:nvSpPr>
          <p:spPr>
            <a:xfrm>
              <a:off x="4076978" y="1340733"/>
              <a:ext cx="114023" cy="199759"/>
            </a:xfrm>
            <a:custGeom>
              <a:avLst/>
              <a:gdLst/>
              <a:ahLst/>
              <a:cxnLst/>
              <a:rect l="0" t="0" r="0" b="0"/>
              <a:pathLst>
                <a:path w="114023" h="199759">
                  <a:moveTo>
                    <a:pt x="6072" y="5467"/>
                  </a:moveTo>
                  <a:lnTo>
                    <a:pt x="6072" y="5467"/>
                  </a:lnTo>
                  <a:lnTo>
                    <a:pt x="6072" y="0"/>
                  </a:lnTo>
                  <a:lnTo>
                    <a:pt x="9443" y="6121"/>
                  </a:lnTo>
                  <a:lnTo>
                    <a:pt x="7003" y="49367"/>
                  </a:lnTo>
                  <a:lnTo>
                    <a:pt x="4466" y="91617"/>
                  </a:lnTo>
                  <a:lnTo>
                    <a:pt x="1128" y="134239"/>
                  </a:lnTo>
                  <a:lnTo>
                    <a:pt x="0" y="176875"/>
                  </a:lnTo>
                  <a:lnTo>
                    <a:pt x="3608" y="189363"/>
                  </a:lnTo>
                  <a:lnTo>
                    <a:pt x="6546" y="193681"/>
                  </a:lnTo>
                  <a:lnTo>
                    <a:pt x="10621" y="196560"/>
                  </a:lnTo>
                  <a:lnTo>
                    <a:pt x="20794" y="199758"/>
                  </a:lnTo>
                  <a:lnTo>
                    <a:pt x="64603" y="195072"/>
                  </a:lnTo>
                  <a:lnTo>
                    <a:pt x="83591" y="189925"/>
                  </a:lnTo>
                  <a:lnTo>
                    <a:pt x="11402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514"/>
            <p:cNvSpPr/>
            <p:nvPr>
              <p:custDataLst>
                <p:tags r:id="rId54"/>
              </p:custDataLst>
            </p:nvPr>
          </p:nvSpPr>
          <p:spPr>
            <a:xfrm>
              <a:off x="3910566" y="1367277"/>
              <a:ext cx="99774" cy="141855"/>
            </a:xfrm>
            <a:custGeom>
              <a:avLst/>
              <a:gdLst/>
              <a:ahLst/>
              <a:cxnLst/>
              <a:rect l="0" t="0" r="0" b="0"/>
              <a:pathLst>
                <a:path w="99774" h="141855">
                  <a:moveTo>
                    <a:pt x="51834" y="17023"/>
                  </a:moveTo>
                  <a:lnTo>
                    <a:pt x="51834" y="17023"/>
                  </a:lnTo>
                  <a:lnTo>
                    <a:pt x="51834" y="4814"/>
                  </a:lnTo>
                  <a:lnTo>
                    <a:pt x="50422" y="2533"/>
                  </a:lnTo>
                  <a:lnTo>
                    <a:pt x="48071" y="1013"/>
                  </a:lnTo>
                  <a:lnTo>
                    <a:pt x="45092" y="0"/>
                  </a:lnTo>
                  <a:lnTo>
                    <a:pt x="36137" y="2637"/>
                  </a:lnTo>
                  <a:lnTo>
                    <a:pt x="30786" y="5315"/>
                  </a:lnTo>
                  <a:lnTo>
                    <a:pt x="13142" y="25941"/>
                  </a:lnTo>
                  <a:lnTo>
                    <a:pt x="1250" y="61136"/>
                  </a:lnTo>
                  <a:lnTo>
                    <a:pt x="0" y="102844"/>
                  </a:lnTo>
                  <a:lnTo>
                    <a:pt x="8101" y="124310"/>
                  </a:lnTo>
                  <a:lnTo>
                    <a:pt x="14211" y="132998"/>
                  </a:lnTo>
                  <a:lnTo>
                    <a:pt x="22519" y="138084"/>
                  </a:lnTo>
                  <a:lnTo>
                    <a:pt x="43038" y="141854"/>
                  </a:lnTo>
                  <a:lnTo>
                    <a:pt x="64388" y="135533"/>
                  </a:lnTo>
                  <a:lnTo>
                    <a:pt x="83519" y="122611"/>
                  </a:lnTo>
                  <a:lnTo>
                    <a:pt x="96725" y="105108"/>
                  </a:lnTo>
                  <a:lnTo>
                    <a:pt x="99773" y="79926"/>
                  </a:lnTo>
                  <a:lnTo>
                    <a:pt x="95718" y="52741"/>
                  </a:lnTo>
                  <a:lnTo>
                    <a:pt x="86860" y="31251"/>
                  </a:lnTo>
                  <a:lnTo>
                    <a:pt x="75868" y="17937"/>
                  </a:lnTo>
                  <a:lnTo>
                    <a:pt x="61677" y="7012"/>
                  </a:lnTo>
                  <a:lnTo>
                    <a:pt x="62629" y="6821"/>
                  </a:lnTo>
                  <a:lnTo>
                    <a:pt x="77234" y="1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515"/>
            <p:cNvSpPr/>
            <p:nvPr>
              <p:custDataLst>
                <p:tags r:id="rId55"/>
              </p:custDataLst>
            </p:nvPr>
          </p:nvSpPr>
          <p:spPr>
            <a:xfrm>
              <a:off x="3576301" y="696768"/>
              <a:ext cx="144800" cy="141433"/>
            </a:xfrm>
            <a:custGeom>
              <a:avLst/>
              <a:gdLst/>
              <a:ahLst/>
              <a:cxnLst/>
              <a:rect l="0" t="0" r="0" b="0"/>
              <a:pathLst>
                <a:path w="144800" h="141433">
                  <a:moveTo>
                    <a:pt x="30499" y="58882"/>
                  </a:moveTo>
                  <a:lnTo>
                    <a:pt x="30499" y="58882"/>
                  </a:lnTo>
                  <a:lnTo>
                    <a:pt x="27128" y="62253"/>
                  </a:lnTo>
                  <a:lnTo>
                    <a:pt x="11400" y="103711"/>
                  </a:lnTo>
                  <a:lnTo>
                    <a:pt x="5084" y="118731"/>
                  </a:lnTo>
                  <a:lnTo>
                    <a:pt x="0" y="126757"/>
                  </a:lnTo>
                  <a:lnTo>
                    <a:pt x="289" y="126709"/>
                  </a:lnTo>
                  <a:lnTo>
                    <a:pt x="2491" y="124776"/>
                  </a:lnTo>
                  <a:lnTo>
                    <a:pt x="13544" y="84397"/>
                  </a:lnTo>
                  <a:lnTo>
                    <a:pt x="32167" y="36876"/>
                  </a:lnTo>
                  <a:lnTo>
                    <a:pt x="53414" y="10969"/>
                  </a:lnTo>
                  <a:lnTo>
                    <a:pt x="67494" y="2310"/>
                  </a:lnTo>
                  <a:lnTo>
                    <a:pt x="74213" y="0"/>
                  </a:lnTo>
                  <a:lnTo>
                    <a:pt x="80103" y="1989"/>
                  </a:lnTo>
                  <a:lnTo>
                    <a:pt x="90410" y="13605"/>
                  </a:lnTo>
                  <a:lnTo>
                    <a:pt x="112889" y="51219"/>
                  </a:lnTo>
                  <a:lnTo>
                    <a:pt x="127191" y="89929"/>
                  </a:lnTo>
                  <a:lnTo>
                    <a:pt x="144799" y="14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516"/>
            <p:cNvSpPr/>
            <p:nvPr>
              <p:custDataLst>
                <p:tags r:id="rId56"/>
              </p:custDataLst>
            </p:nvPr>
          </p:nvSpPr>
          <p:spPr>
            <a:xfrm>
              <a:off x="3607760" y="963516"/>
              <a:ext cx="219123" cy="628708"/>
            </a:xfrm>
            <a:custGeom>
              <a:avLst/>
              <a:gdLst/>
              <a:ahLst/>
              <a:cxnLst/>
              <a:rect l="0" t="0" r="0" b="0"/>
              <a:pathLst>
                <a:path w="219123" h="628708">
                  <a:moveTo>
                    <a:pt x="11740" y="160434"/>
                  </a:moveTo>
                  <a:lnTo>
                    <a:pt x="11740" y="160434"/>
                  </a:lnTo>
                  <a:lnTo>
                    <a:pt x="11740" y="200433"/>
                  </a:lnTo>
                  <a:lnTo>
                    <a:pt x="11740" y="232304"/>
                  </a:lnTo>
                  <a:lnTo>
                    <a:pt x="11740" y="272810"/>
                  </a:lnTo>
                  <a:lnTo>
                    <a:pt x="11740" y="297440"/>
                  </a:lnTo>
                  <a:lnTo>
                    <a:pt x="11740" y="323738"/>
                  </a:lnTo>
                  <a:lnTo>
                    <a:pt x="11740" y="351853"/>
                  </a:lnTo>
                  <a:lnTo>
                    <a:pt x="11740" y="381180"/>
                  </a:lnTo>
                  <a:lnTo>
                    <a:pt x="11740" y="411315"/>
                  </a:lnTo>
                  <a:lnTo>
                    <a:pt x="11740" y="440577"/>
                  </a:lnTo>
                  <a:lnTo>
                    <a:pt x="11740" y="469257"/>
                  </a:lnTo>
                  <a:lnTo>
                    <a:pt x="11740" y="497549"/>
                  </a:lnTo>
                  <a:lnTo>
                    <a:pt x="11740" y="544037"/>
                  </a:lnTo>
                  <a:lnTo>
                    <a:pt x="11740" y="581396"/>
                  </a:lnTo>
                  <a:lnTo>
                    <a:pt x="11740" y="628707"/>
                  </a:lnTo>
                  <a:lnTo>
                    <a:pt x="11034" y="627838"/>
                  </a:lnTo>
                  <a:lnTo>
                    <a:pt x="7376" y="606233"/>
                  </a:lnTo>
                  <a:lnTo>
                    <a:pt x="6273" y="574937"/>
                  </a:lnTo>
                  <a:lnTo>
                    <a:pt x="5273" y="551069"/>
                  </a:lnTo>
                  <a:lnTo>
                    <a:pt x="3901" y="522458"/>
                  </a:lnTo>
                  <a:lnTo>
                    <a:pt x="2280" y="490683"/>
                  </a:lnTo>
                  <a:lnTo>
                    <a:pt x="1200" y="455389"/>
                  </a:lnTo>
                  <a:lnTo>
                    <a:pt x="480" y="417748"/>
                  </a:lnTo>
                  <a:lnTo>
                    <a:pt x="0" y="378544"/>
                  </a:lnTo>
                  <a:lnTo>
                    <a:pt x="1091" y="339002"/>
                  </a:lnTo>
                  <a:lnTo>
                    <a:pt x="3230" y="299235"/>
                  </a:lnTo>
                  <a:lnTo>
                    <a:pt x="6066" y="259318"/>
                  </a:lnTo>
                  <a:lnTo>
                    <a:pt x="8663" y="222829"/>
                  </a:lnTo>
                  <a:lnTo>
                    <a:pt x="11100" y="188625"/>
                  </a:lnTo>
                  <a:lnTo>
                    <a:pt x="13430" y="155945"/>
                  </a:lnTo>
                  <a:lnTo>
                    <a:pt x="16394" y="127808"/>
                  </a:lnTo>
                  <a:lnTo>
                    <a:pt x="19782" y="102700"/>
                  </a:lnTo>
                  <a:lnTo>
                    <a:pt x="28014" y="60691"/>
                  </a:lnTo>
                  <a:lnTo>
                    <a:pt x="44549" y="19324"/>
                  </a:lnTo>
                  <a:lnTo>
                    <a:pt x="56661" y="3409"/>
                  </a:lnTo>
                  <a:lnTo>
                    <a:pt x="64265" y="12"/>
                  </a:lnTo>
                  <a:lnTo>
                    <a:pt x="82121" y="0"/>
                  </a:lnTo>
                  <a:lnTo>
                    <a:pt x="90411" y="4089"/>
                  </a:lnTo>
                  <a:lnTo>
                    <a:pt x="105266" y="18040"/>
                  </a:lnTo>
                  <a:lnTo>
                    <a:pt x="122158" y="59212"/>
                  </a:lnTo>
                  <a:lnTo>
                    <a:pt x="124079" y="91693"/>
                  </a:lnTo>
                  <a:lnTo>
                    <a:pt x="119524" y="124238"/>
                  </a:lnTo>
                  <a:lnTo>
                    <a:pt x="105059" y="168210"/>
                  </a:lnTo>
                  <a:lnTo>
                    <a:pt x="77162" y="214857"/>
                  </a:lnTo>
                  <a:lnTo>
                    <a:pt x="77227" y="215766"/>
                  </a:lnTo>
                  <a:lnTo>
                    <a:pt x="77975" y="216372"/>
                  </a:lnTo>
                  <a:lnTo>
                    <a:pt x="79180" y="216776"/>
                  </a:lnTo>
                  <a:lnTo>
                    <a:pt x="114547" y="219359"/>
                  </a:lnTo>
                  <a:lnTo>
                    <a:pt x="151798" y="228223"/>
                  </a:lnTo>
                  <a:lnTo>
                    <a:pt x="198939" y="250181"/>
                  </a:lnTo>
                  <a:lnTo>
                    <a:pt x="213238" y="266173"/>
                  </a:lnTo>
                  <a:lnTo>
                    <a:pt x="218038" y="275377"/>
                  </a:lnTo>
                  <a:lnTo>
                    <a:pt x="219122" y="285746"/>
                  </a:lnTo>
                  <a:lnTo>
                    <a:pt x="214682" y="308556"/>
                  </a:lnTo>
                  <a:lnTo>
                    <a:pt x="200009" y="330923"/>
                  </a:lnTo>
                  <a:lnTo>
                    <a:pt x="166066" y="361468"/>
                  </a:lnTo>
                  <a:lnTo>
                    <a:pt x="124729" y="384629"/>
                  </a:lnTo>
                  <a:lnTo>
                    <a:pt x="98646" y="392721"/>
                  </a:lnTo>
                  <a:lnTo>
                    <a:pt x="62540" y="389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517"/>
            <p:cNvSpPr/>
            <p:nvPr>
              <p:custDataLst>
                <p:tags r:id="rId57"/>
              </p:custDataLst>
            </p:nvPr>
          </p:nvSpPr>
          <p:spPr>
            <a:xfrm>
              <a:off x="4233939" y="1325446"/>
              <a:ext cx="90412" cy="225700"/>
            </a:xfrm>
            <a:custGeom>
              <a:avLst/>
              <a:gdLst/>
              <a:ahLst/>
              <a:cxnLst/>
              <a:rect l="0" t="0" r="0" b="0"/>
              <a:pathLst>
                <a:path w="90412" h="225700">
                  <a:moveTo>
                    <a:pt x="90411" y="27104"/>
                  </a:moveTo>
                  <a:lnTo>
                    <a:pt x="90411" y="27104"/>
                  </a:lnTo>
                  <a:lnTo>
                    <a:pt x="90411" y="16991"/>
                  </a:lnTo>
                  <a:lnTo>
                    <a:pt x="88294" y="13306"/>
                  </a:lnTo>
                  <a:lnTo>
                    <a:pt x="80298" y="7331"/>
                  </a:lnTo>
                  <a:lnTo>
                    <a:pt x="60525" y="0"/>
                  </a:lnTo>
                  <a:lnTo>
                    <a:pt x="44908" y="1182"/>
                  </a:lnTo>
                  <a:lnTo>
                    <a:pt x="28559" y="7116"/>
                  </a:lnTo>
                  <a:lnTo>
                    <a:pt x="11886" y="16810"/>
                  </a:lnTo>
                  <a:lnTo>
                    <a:pt x="6311" y="23063"/>
                  </a:lnTo>
                  <a:lnTo>
                    <a:pt x="117" y="37538"/>
                  </a:lnTo>
                  <a:lnTo>
                    <a:pt x="0" y="61553"/>
                  </a:lnTo>
                  <a:lnTo>
                    <a:pt x="11176" y="86543"/>
                  </a:lnTo>
                  <a:lnTo>
                    <a:pt x="51981" y="123701"/>
                  </a:lnTo>
                  <a:lnTo>
                    <a:pt x="79370" y="153116"/>
                  </a:lnTo>
                  <a:lnTo>
                    <a:pt x="82345" y="159795"/>
                  </a:lnTo>
                  <a:lnTo>
                    <a:pt x="83769" y="172861"/>
                  </a:lnTo>
                  <a:lnTo>
                    <a:pt x="78287" y="187605"/>
                  </a:lnTo>
                  <a:lnTo>
                    <a:pt x="68089" y="202155"/>
                  </a:lnTo>
                  <a:lnTo>
                    <a:pt x="47187" y="217573"/>
                  </a:lnTo>
                  <a:lnTo>
                    <a:pt x="33806" y="224175"/>
                  </a:lnTo>
                  <a:lnTo>
                    <a:pt x="24566" y="225699"/>
                  </a:lnTo>
                  <a:lnTo>
                    <a:pt x="14211" y="223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981"/>
          <p:cNvGrpSpPr/>
          <p:nvPr/>
        </p:nvGrpSpPr>
        <p:grpSpPr>
          <a:xfrm>
            <a:off x="2616200" y="966083"/>
            <a:ext cx="546101" cy="488068"/>
            <a:chOff x="2616200" y="966083"/>
            <a:chExt cx="546101" cy="488068"/>
          </a:xfrm>
        </p:grpSpPr>
        <p:sp>
          <p:nvSpPr>
            <p:cNvPr id="351" name="SMARTInkShape-4518"/>
            <p:cNvSpPr/>
            <p:nvPr>
              <p:custDataLst>
                <p:tags r:id="rId50"/>
              </p:custDataLst>
            </p:nvPr>
          </p:nvSpPr>
          <p:spPr>
            <a:xfrm>
              <a:off x="2686050" y="966083"/>
              <a:ext cx="285751" cy="447355"/>
            </a:xfrm>
            <a:custGeom>
              <a:avLst/>
              <a:gdLst/>
              <a:ahLst/>
              <a:cxnLst/>
              <a:rect l="0" t="0" r="0" b="0"/>
              <a:pathLst>
                <a:path w="285751" h="44735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25040" y="14775"/>
                  </a:lnTo>
                  <a:lnTo>
                    <a:pt x="65937" y="59491"/>
                  </a:lnTo>
                  <a:lnTo>
                    <a:pt x="89983" y="92272"/>
                  </a:lnTo>
                  <a:lnTo>
                    <a:pt x="116663" y="133652"/>
                  </a:lnTo>
                  <a:lnTo>
                    <a:pt x="146395" y="180972"/>
                  </a:lnTo>
                  <a:lnTo>
                    <a:pt x="163213" y="206431"/>
                  </a:lnTo>
                  <a:lnTo>
                    <a:pt x="180775" y="232576"/>
                  </a:lnTo>
                  <a:lnTo>
                    <a:pt x="196717" y="258473"/>
                  </a:lnTo>
                  <a:lnTo>
                    <a:pt x="211578" y="284204"/>
                  </a:lnTo>
                  <a:lnTo>
                    <a:pt x="225719" y="309825"/>
                  </a:lnTo>
                  <a:lnTo>
                    <a:pt x="247075" y="353345"/>
                  </a:lnTo>
                  <a:lnTo>
                    <a:pt x="262211" y="390090"/>
                  </a:lnTo>
                  <a:lnTo>
                    <a:pt x="273993" y="431050"/>
                  </a:lnTo>
                  <a:lnTo>
                    <a:pt x="277798" y="447106"/>
                  </a:lnTo>
                  <a:lnTo>
                    <a:pt x="278332" y="447354"/>
                  </a:lnTo>
                  <a:lnTo>
                    <a:pt x="28575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519"/>
            <p:cNvSpPr/>
            <p:nvPr>
              <p:custDataLst>
                <p:tags r:id="rId51"/>
              </p:custDataLst>
            </p:nvPr>
          </p:nvSpPr>
          <p:spPr>
            <a:xfrm>
              <a:off x="3143280" y="1273280"/>
              <a:ext cx="19021" cy="33246"/>
            </a:xfrm>
            <a:custGeom>
              <a:avLst/>
              <a:gdLst/>
              <a:ahLst/>
              <a:cxnLst/>
              <a:rect l="0" t="0" r="0" b="0"/>
              <a:pathLst>
                <a:path w="19021" h="33246">
                  <a:moveTo>
                    <a:pt x="12670" y="9420"/>
                  </a:moveTo>
                  <a:lnTo>
                    <a:pt x="12670" y="9420"/>
                  </a:lnTo>
                  <a:lnTo>
                    <a:pt x="12670" y="6049"/>
                  </a:lnTo>
                  <a:lnTo>
                    <a:pt x="10789" y="2512"/>
                  </a:lnTo>
                  <a:lnTo>
                    <a:pt x="9299" y="582"/>
                  </a:lnTo>
                  <a:lnTo>
                    <a:pt x="7600" y="0"/>
                  </a:lnTo>
                  <a:lnTo>
                    <a:pt x="5763" y="318"/>
                  </a:lnTo>
                  <a:lnTo>
                    <a:pt x="3832" y="1235"/>
                  </a:lnTo>
                  <a:lnTo>
                    <a:pt x="2544" y="3258"/>
                  </a:lnTo>
                  <a:lnTo>
                    <a:pt x="733" y="12847"/>
                  </a:lnTo>
                  <a:lnTo>
                    <a:pt x="0" y="33245"/>
                  </a:lnTo>
                  <a:lnTo>
                    <a:pt x="695" y="33065"/>
                  </a:lnTo>
                  <a:lnTo>
                    <a:pt x="3350" y="30982"/>
                  </a:lnTo>
                  <a:lnTo>
                    <a:pt x="1902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520"/>
            <p:cNvSpPr/>
            <p:nvPr>
              <p:custDataLst>
                <p:tags r:id="rId52"/>
              </p:custDataLst>
            </p:nvPr>
          </p:nvSpPr>
          <p:spPr>
            <a:xfrm>
              <a:off x="2616200" y="986898"/>
              <a:ext cx="374651" cy="467253"/>
            </a:xfrm>
            <a:custGeom>
              <a:avLst/>
              <a:gdLst/>
              <a:ahLst/>
              <a:cxnLst/>
              <a:rect l="0" t="0" r="0" b="0"/>
              <a:pathLst>
                <a:path w="374651" h="467253">
                  <a:moveTo>
                    <a:pt x="374650" y="16402"/>
                  </a:moveTo>
                  <a:lnTo>
                    <a:pt x="374650" y="16402"/>
                  </a:lnTo>
                  <a:lnTo>
                    <a:pt x="365216" y="3310"/>
                  </a:lnTo>
                  <a:lnTo>
                    <a:pt x="360345" y="0"/>
                  </a:lnTo>
                  <a:lnTo>
                    <a:pt x="356647" y="528"/>
                  </a:lnTo>
                  <a:lnTo>
                    <a:pt x="346893" y="4879"/>
                  </a:lnTo>
                  <a:lnTo>
                    <a:pt x="303812" y="50997"/>
                  </a:lnTo>
                  <a:lnTo>
                    <a:pt x="278960" y="87046"/>
                  </a:lnTo>
                  <a:lnTo>
                    <a:pt x="246279" y="134112"/>
                  </a:lnTo>
                  <a:lnTo>
                    <a:pt x="227686" y="160492"/>
                  </a:lnTo>
                  <a:lnTo>
                    <a:pt x="208940" y="187251"/>
                  </a:lnTo>
                  <a:lnTo>
                    <a:pt x="190093" y="214263"/>
                  </a:lnTo>
                  <a:lnTo>
                    <a:pt x="171179" y="241442"/>
                  </a:lnTo>
                  <a:lnTo>
                    <a:pt x="151514" y="268029"/>
                  </a:lnTo>
                  <a:lnTo>
                    <a:pt x="131348" y="294220"/>
                  </a:lnTo>
                  <a:lnTo>
                    <a:pt x="110849" y="320147"/>
                  </a:lnTo>
                  <a:lnTo>
                    <a:pt x="73020" y="364007"/>
                  </a:lnTo>
                  <a:lnTo>
                    <a:pt x="40920" y="400904"/>
                  </a:lnTo>
                  <a:lnTo>
                    <a:pt x="13065" y="441949"/>
                  </a:lnTo>
                  <a:lnTo>
                    <a:pt x="0" y="46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982"/>
          <p:cNvGrpSpPr/>
          <p:nvPr/>
        </p:nvGrpSpPr>
        <p:grpSpPr>
          <a:xfrm>
            <a:off x="1853703" y="1123950"/>
            <a:ext cx="381498" cy="170928"/>
            <a:chOff x="1853703" y="1123950"/>
            <a:chExt cx="381498" cy="170928"/>
          </a:xfrm>
        </p:grpSpPr>
        <p:sp>
          <p:nvSpPr>
            <p:cNvPr id="355" name="SMARTInkShape-4521"/>
            <p:cNvSpPr/>
            <p:nvPr>
              <p:custDataLst>
                <p:tags r:id="rId48"/>
              </p:custDataLst>
            </p:nvPr>
          </p:nvSpPr>
          <p:spPr>
            <a:xfrm>
              <a:off x="1905000" y="112395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37590" y="11937"/>
                  </a:lnTo>
                  <a:lnTo>
                    <a:pt x="84123" y="12474"/>
                  </a:lnTo>
                  <a:lnTo>
                    <a:pt x="126994" y="12600"/>
                  </a:lnTo>
                  <a:lnTo>
                    <a:pt x="166744" y="14537"/>
                  </a:lnTo>
                  <a:lnTo>
                    <a:pt x="211448" y="21476"/>
                  </a:lnTo>
                  <a:lnTo>
                    <a:pt x="2413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522"/>
            <p:cNvSpPr/>
            <p:nvPr>
              <p:custDataLst>
                <p:tags r:id="rId49"/>
              </p:custDataLst>
            </p:nvPr>
          </p:nvSpPr>
          <p:spPr>
            <a:xfrm>
              <a:off x="1853703" y="1238250"/>
              <a:ext cx="381498" cy="56628"/>
            </a:xfrm>
            <a:custGeom>
              <a:avLst/>
              <a:gdLst/>
              <a:ahLst/>
              <a:cxnLst/>
              <a:rect l="0" t="0" r="0" b="0"/>
              <a:pathLst>
                <a:path w="381498" h="56628">
                  <a:moveTo>
                    <a:pt x="13197" y="44450"/>
                  </a:moveTo>
                  <a:lnTo>
                    <a:pt x="13197" y="44450"/>
                  </a:lnTo>
                  <a:lnTo>
                    <a:pt x="811" y="53178"/>
                  </a:lnTo>
                  <a:lnTo>
                    <a:pt x="0" y="54502"/>
                  </a:lnTo>
                  <a:lnTo>
                    <a:pt x="166" y="55385"/>
                  </a:lnTo>
                  <a:lnTo>
                    <a:pt x="30738" y="56627"/>
                  </a:lnTo>
                  <a:lnTo>
                    <a:pt x="72028" y="51273"/>
                  </a:lnTo>
                  <a:lnTo>
                    <a:pt x="96867" y="46882"/>
                  </a:lnTo>
                  <a:lnTo>
                    <a:pt x="126833" y="41838"/>
                  </a:lnTo>
                  <a:lnTo>
                    <a:pt x="160215" y="36359"/>
                  </a:lnTo>
                  <a:lnTo>
                    <a:pt x="195876" y="30589"/>
                  </a:lnTo>
                  <a:lnTo>
                    <a:pt x="232350" y="24626"/>
                  </a:lnTo>
                  <a:lnTo>
                    <a:pt x="269365" y="18534"/>
                  </a:lnTo>
                  <a:lnTo>
                    <a:pt x="306742" y="12356"/>
                  </a:lnTo>
                  <a:lnTo>
                    <a:pt x="381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983"/>
          <p:cNvGrpSpPr/>
          <p:nvPr/>
        </p:nvGrpSpPr>
        <p:grpSpPr>
          <a:xfrm>
            <a:off x="1219200" y="451023"/>
            <a:ext cx="400051" cy="904516"/>
            <a:chOff x="1219200" y="451023"/>
            <a:chExt cx="400051" cy="904516"/>
          </a:xfrm>
        </p:grpSpPr>
        <p:sp>
          <p:nvSpPr>
            <p:cNvPr id="358" name="SMARTInkShape-4523"/>
            <p:cNvSpPr/>
            <p:nvPr>
              <p:custDataLst>
                <p:tags r:id="rId45"/>
              </p:custDataLst>
            </p:nvPr>
          </p:nvSpPr>
          <p:spPr>
            <a:xfrm>
              <a:off x="1219200" y="787400"/>
              <a:ext cx="304801" cy="291193"/>
            </a:xfrm>
            <a:custGeom>
              <a:avLst/>
              <a:gdLst/>
              <a:ahLst/>
              <a:cxnLst/>
              <a:rect l="0" t="0" r="0" b="0"/>
              <a:pathLst>
                <a:path w="304801" h="291193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8184" y="29886"/>
                  </a:lnTo>
                  <a:lnTo>
                    <a:pt x="79035" y="53029"/>
                  </a:lnTo>
                  <a:lnTo>
                    <a:pt x="116266" y="84246"/>
                  </a:lnTo>
                  <a:lnTo>
                    <a:pt x="156331" y="123991"/>
                  </a:lnTo>
                  <a:lnTo>
                    <a:pt x="193893" y="163763"/>
                  </a:lnTo>
                  <a:lnTo>
                    <a:pt x="227286" y="201195"/>
                  </a:lnTo>
                  <a:lnTo>
                    <a:pt x="264507" y="248624"/>
                  </a:lnTo>
                  <a:lnTo>
                    <a:pt x="296933" y="291192"/>
                  </a:lnTo>
                  <a:lnTo>
                    <a:pt x="299555" y="290083"/>
                  </a:lnTo>
                  <a:lnTo>
                    <a:pt x="304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524"/>
            <p:cNvSpPr/>
            <p:nvPr>
              <p:custDataLst>
                <p:tags r:id="rId46"/>
              </p:custDataLst>
            </p:nvPr>
          </p:nvSpPr>
          <p:spPr>
            <a:xfrm>
              <a:off x="1491403" y="756533"/>
              <a:ext cx="127848" cy="599006"/>
            </a:xfrm>
            <a:custGeom>
              <a:avLst/>
              <a:gdLst/>
              <a:ahLst/>
              <a:cxnLst/>
              <a:rect l="0" t="0" r="0" b="0"/>
              <a:pathLst>
                <a:path w="127848" h="599006">
                  <a:moveTo>
                    <a:pt x="127847" y="5467"/>
                  </a:moveTo>
                  <a:lnTo>
                    <a:pt x="127847" y="5467"/>
                  </a:lnTo>
                  <a:lnTo>
                    <a:pt x="127847" y="0"/>
                  </a:lnTo>
                  <a:lnTo>
                    <a:pt x="94590" y="37919"/>
                  </a:lnTo>
                  <a:lnTo>
                    <a:pt x="55870" y="82354"/>
                  </a:lnTo>
                  <a:lnTo>
                    <a:pt x="22195" y="123953"/>
                  </a:lnTo>
                  <a:lnTo>
                    <a:pt x="9629" y="143500"/>
                  </a:lnTo>
                  <a:lnTo>
                    <a:pt x="1693" y="166298"/>
                  </a:lnTo>
                  <a:lnTo>
                    <a:pt x="0" y="206305"/>
                  </a:lnTo>
                  <a:lnTo>
                    <a:pt x="4234" y="238661"/>
                  </a:lnTo>
                  <a:lnTo>
                    <a:pt x="11524" y="275620"/>
                  </a:lnTo>
                  <a:lnTo>
                    <a:pt x="21820" y="317916"/>
                  </a:lnTo>
                  <a:lnTo>
                    <a:pt x="29689" y="362585"/>
                  </a:lnTo>
                  <a:lnTo>
                    <a:pt x="34832" y="409014"/>
                  </a:lnTo>
                  <a:lnTo>
                    <a:pt x="36204" y="433248"/>
                  </a:lnTo>
                  <a:lnTo>
                    <a:pt x="37118" y="457871"/>
                  </a:lnTo>
                  <a:lnTo>
                    <a:pt x="38134" y="504045"/>
                  </a:lnTo>
                  <a:lnTo>
                    <a:pt x="37880" y="543852"/>
                  </a:lnTo>
                  <a:lnTo>
                    <a:pt x="33850" y="588639"/>
                  </a:lnTo>
                  <a:lnTo>
                    <a:pt x="33154" y="598383"/>
                  </a:lnTo>
                  <a:lnTo>
                    <a:pt x="32968" y="599005"/>
                  </a:lnTo>
                  <a:lnTo>
                    <a:pt x="32597" y="59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525"/>
            <p:cNvSpPr/>
            <p:nvPr>
              <p:custDataLst>
                <p:tags r:id="rId47"/>
              </p:custDataLst>
            </p:nvPr>
          </p:nvSpPr>
          <p:spPr>
            <a:xfrm>
              <a:off x="1303087" y="451023"/>
              <a:ext cx="176464" cy="205625"/>
            </a:xfrm>
            <a:custGeom>
              <a:avLst/>
              <a:gdLst/>
              <a:ahLst/>
              <a:cxnLst/>
              <a:rect l="0" t="0" r="0" b="0"/>
              <a:pathLst>
                <a:path w="176464" h="205625">
                  <a:moveTo>
                    <a:pt x="55813" y="69677"/>
                  </a:moveTo>
                  <a:lnTo>
                    <a:pt x="55813" y="69677"/>
                  </a:lnTo>
                  <a:lnTo>
                    <a:pt x="52442" y="66306"/>
                  </a:lnTo>
                  <a:lnTo>
                    <a:pt x="48905" y="64651"/>
                  </a:lnTo>
                  <a:lnTo>
                    <a:pt x="46975" y="64210"/>
                  </a:lnTo>
                  <a:lnTo>
                    <a:pt x="45687" y="64621"/>
                  </a:lnTo>
                  <a:lnTo>
                    <a:pt x="44829" y="65601"/>
                  </a:lnTo>
                  <a:lnTo>
                    <a:pt x="28908" y="102695"/>
                  </a:lnTo>
                  <a:lnTo>
                    <a:pt x="18757" y="138805"/>
                  </a:lnTo>
                  <a:lnTo>
                    <a:pt x="7754" y="182998"/>
                  </a:lnTo>
                  <a:lnTo>
                    <a:pt x="0" y="205624"/>
                  </a:lnTo>
                  <a:lnTo>
                    <a:pt x="260" y="205464"/>
                  </a:lnTo>
                  <a:lnTo>
                    <a:pt x="2430" y="201523"/>
                  </a:lnTo>
                  <a:lnTo>
                    <a:pt x="10983" y="156372"/>
                  </a:lnTo>
                  <a:lnTo>
                    <a:pt x="20367" y="123025"/>
                  </a:lnTo>
                  <a:lnTo>
                    <a:pt x="31592" y="87037"/>
                  </a:lnTo>
                  <a:lnTo>
                    <a:pt x="43637" y="52698"/>
                  </a:lnTo>
                  <a:lnTo>
                    <a:pt x="61613" y="16355"/>
                  </a:lnTo>
                  <a:lnTo>
                    <a:pt x="71561" y="4115"/>
                  </a:lnTo>
                  <a:lnTo>
                    <a:pt x="76895" y="1275"/>
                  </a:lnTo>
                  <a:lnTo>
                    <a:pt x="88466" y="0"/>
                  </a:lnTo>
                  <a:lnTo>
                    <a:pt x="102546" y="7430"/>
                  </a:lnTo>
                  <a:lnTo>
                    <a:pt x="110252" y="13362"/>
                  </a:lnTo>
                  <a:lnTo>
                    <a:pt x="131210" y="45308"/>
                  </a:lnTo>
                  <a:lnTo>
                    <a:pt x="147454" y="89425"/>
                  </a:lnTo>
                  <a:lnTo>
                    <a:pt x="161204" y="134873"/>
                  </a:lnTo>
                  <a:lnTo>
                    <a:pt x="170844" y="176248"/>
                  </a:lnTo>
                  <a:lnTo>
                    <a:pt x="176463" y="203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2" name="SMARTInkShape-4526"/>
          <p:cNvSpPr/>
          <p:nvPr>
            <p:custDataLst>
              <p:tags r:id="rId2"/>
            </p:custDataLst>
          </p:nvPr>
        </p:nvSpPr>
        <p:spPr>
          <a:xfrm>
            <a:off x="6718322" y="1339850"/>
            <a:ext cx="12679" cy="6351"/>
          </a:xfrm>
          <a:custGeom>
            <a:avLst/>
            <a:gdLst/>
            <a:ahLst/>
            <a:cxnLst/>
            <a:rect l="0" t="0" r="0" b="0"/>
            <a:pathLst>
              <a:path w="12679" h="6351">
                <a:moveTo>
                  <a:pt x="6328" y="0"/>
                </a:moveTo>
                <a:lnTo>
                  <a:pt x="6328" y="0"/>
                </a:lnTo>
                <a:lnTo>
                  <a:pt x="0" y="6327"/>
                </a:lnTo>
                <a:lnTo>
                  <a:pt x="12678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3" name="SMARTInkShape-Group985"/>
          <p:cNvGrpSpPr/>
          <p:nvPr/>
        </p:nvGrpSpPr>
        <p:grpSpPr>
          <a:xfrm>
            <a:off x="7165351" y="755650"/>
            <a:ext cx="2083359" cy="914401"/>
            <a:chOff x="7165351" y="755650"/>
            <a:chExt cx="2083359" cy="914401"/>
          </a:xfrm>
        </p:grpSpPr>
        <p:sp>
          <p:nvSpPr>
            <p:cNvPr id="363" name="SMARTInkShape-4527"/>
            <p:cNvSpPr/>
            <p:nvPr>
              <p:custDataLst>
                <p:tags r:id="rId35"/>
              </p:custDataLst>
            </p:nvPr>
          </p:nvSpPr>
          <p:spPr>
            <a:xfrm>
              <a:off x="7885977" y="958850"/>
              <a:ext cx="311874" cy="44451"/>
            </a:xfrm>
            <a:custGeom>
              <a:avLst/>
              <a:gdLst/>
              <a:ahLst/>
              <a:cxnLst/>
              <a:rect l="0" t="0" r="0" b="0"/>
              <a:pathLst>
                <a:path w="311874" h="44451">
                  <a:moveTo>
                    <a:pt x="19773" y="44450"/>
                  </a:moveTo>
                  <a:lnTo>
                    <a:pt x="19773" y="44450"/>
                  </a:lnTo>
                  <a:lnTo>
                    <a:pt x="0" y="38983"/>
                  </a:lnTo>
                  <a:lnTo>
                    <a:pt x="241" y="38688"/>
                  </a:lnTo>
                  <a:lnTo>
                    <a:pt x="38236" y="31435"/>
                  </a:lnTo>
                  <a:lnTo>
                    <a:pt x="79014" y="24319"/>
                  </a:lnTo>
                  <a:lnTo>
                    <a:pt x="103717" y="20446"/>
                  </a:lnTo>
                  <a:lnTo>
                    <a:pt x="130769" y="16453"/>
                  </a:lnTo>
                  <a:lnTo>
                    <a:pt x="159388" y="12380"/>
                  </a:lnTo>
                  <a:lnTo>
                    <a:pt x="189049" y="8253"/>
                  </a:lnTo>
                  <a:lnTo>
                    <a:pt x="215879" y="5502"/>
                  </a:lnTo>
                  <a:lnTo>
                    <a:pt x="240822" y="3668"/>
                  </a:lnTo>
                  <a:lnTo>
                    <a:pt x="280294" y="1630"/>
                  </a:lnTo>
                  <a:lnTo>
                    <a:pt x="311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528"/>
            <p:cNvSpPr/>
            <p:nvPr>
              <p:custDataLst>
                <p:tags r:id="rId36"/>
              </p:custDataLst>
            </p:nvPr>
          </p:nvSpPr>
          <p:spPr>
            <a:xfrm>
              <a:off x="9239250" y="755650"/>
              <a:ext cx="9460" cy="165101"/>
            </a:xfrm>
            <a:custGeom>
              <a:avLst/>
              <a:gdLst/>
              <a:ahLst/>
              <a:cxnLst/>
              <a:rect l="0" t="0" r="0" b="0"/>
              <a:pathLst>
                <a:path w="9460" h="165101">
                  <a:moveTo>
                    <a:pt x="0" y="0"/>
                  </a:moveTo>
                  <a:lnTo>
                    <a:pt x="0" y="0"/>
                  </a:lnTo>
                  <a:lnTo>
                    <a:pt x="5467" y="42095"/>
                  </a:lnTo>
                  <a:lnTo>
                    <a:pt x="9459" y="84126"/>
                  </a:lnTo>
                  <a:lnTo>
                    <a:pt x="9378" y="115941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529"/>
            <p:cNvSpPr/>
            <p:nvPr>
              <p:custDataLst>
                <p:tags r:id="rId37"/>
              </p:custDataLst>
            </p:nvPr>
          </p:nvSpPr>
          <p:spPr>
            <a:xfrm>
              <a:off x="7165351" y="986942"/>
              <a:ext cx="168900" cy="575159"/>
            </a:xfrm>
            <a:custGeom>
              <a:avLst/>
              <a:gdLst/>
              <a:ahLst/>
              <a:cxnLst/>
              <a:rect l="0" t="0" r="0" b="0"/>
              <a:pathLst>
                <a:path w="168900" h="575159">
                  <a:moveTo>
                    <a:pt x="168899" y="3658"/>
                  </a:moveTo>
                  <a:lnTo>
                    <a:pt x="168899" y="3658"/>
                  </a:lnTo>
                  <a:lnTo>
                    <a:pt x="165528" y="287"/>
                  </a:lnTo>
                  <a:lnTo>
                    <a:pt x="163830" y="0"/>
                  </a:lnTo>
                  <a:lnTo>
                    <a:pt x="161991" y="513"/>
                  </a:lnTo>
                  <a:lnTo>
                    <a:pt x="121830" y="22086"/>
                  </a:lnTo>
                  <a:lnTo>
                    <a:pt x="86693" y="61469"/>
                  </a:lnTo>
                  <a:lnTo>
                    <a:pt x="64629" y="95909"/>
                  </a:lnTo>
                  <a:lnTo>
                    <a:pt x="42124" y="139909"/>
                  </a:lnTo>
                  <a:lnTo>
                    <a:pt x="32171" y="166458"/>
                  </a:lnTo>
                  <a:lnTo>
                    <a:pt x="22714" y="194742"/>
                  </a:lnTo>
                  <a:lnTo>
                    <a:pt x="14998" y="223475"/>
                  </a:lnTo>
                  <a:lnTo>
                    <a:pt x="8442" y="252508"/>
                  </a:lnTo>
                  <a:lnTo>
                    <a:pt x="2661" y="281741"/>
                  </a:lnTo>
                  <a:lnTo>
                    <a:pt x="219" y="309697"/>
                  </a:lnTo>
                  <a:lnTo>
                    <a:pt x="0" y="336801"/>
                  </a:lnTo>
                  <a:lnTo>
                    <a:pt x="1266" y="363336"/>
                  </a:lnTo>
                  <a:lnTo>
                    <a:pt x="6344" y="388082"/>
                  </a:lnTo>
                  <a:lnTo>
                    <a:pt x="23275" y="434393"/>
                  </a:lnTo>
                  <a:lnTo>
                    <a:pt x="46792" y="474731"/>
                  </a:lnTo>
                  <a:lnTo>
                    <a:pt x="73001" y="509357"/>
                  </a:lnTo>
                  <a:lnTo>
                    <a:pt x="111557" y="546568"/>
                  </a:lnTo>
                  <a:lnTo>
                    <a:pt x="162549" y="575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530"/>
            <p:cNvSpPr/>
            <p:nvPr>
              <p:custDataLst>
                <p:tags r:id="rId38"/>
              </p:custDataLst>
            </p:nvPr>
          </p:nvSpPr>
          <p:spPr>
            <a:xfrm>
              <a:off x="8395583" y="1278115"/>
              <a:ext cx="202318" cy="258586"/>
            </a:xfrm>
            <a:custGeom>
              <a:avLst/>
              <a:gdLst/>
              <a:ahLst/>
              <a:cxnLst/>
              <a:rect l="0" t="0" r="0" b="0"/>
              <a:pathLst>
                <a:path w="202318" h="25858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1814" y="27892"/>
                  </a:lnTo>
                  <a:lnTo>
                    <a:pt x="83655" y="64800"/>
                  </a:lnTo>
                  <a:lnTo>
                    <a:pt x="120180" y="97669"/>
                  </a:lnTo>
                  <a:lnTo>
                    <a:pt x="163555" y="145133"/>
                  </a:lnTo>
                  <a:lnTo>
                    <a:pt x="183678" y="177353"/>
                  </a:lnTo>
                  <a:lnTo>
                    <a:pt x="196855" y="207665"/>
                  </a:lnTo>
                  <a:lnTo>
                    <a:pt x="202317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531"/>
            <p:cNvSpPr/>
            <p:nvPr>
              <p:custDataLst>
                <p:tags r:id="rId39"/>
              </p:custDataLst>
            </p:nvPr>
          </p:nvSpPr>
          <p:spPr>
            <a:xfrm>
              <a:off x="8436891" y="1266629"/>
              <a:ext cx="230860" cy="314522"/>
            </a:xfrm>
            <a:custGeom>
              <a:avLst/>
              <a:gdLst/>
              <a:ahLst/>
              <a:cxnLst/>
              <a:rect l="0" t="0" r="0" b="0"/>
              <a:pathLst>
                <a:path w="230860" h="314522">
                  <a:moveTo>
                    <a:pt x="230859" y="3371"/>
                  </a:moveTo>
                  <a:lnTo>
                    <a:pt x="230859" y="3371"/>
                  </a:lnTo>
                  <a:lnTo>
                    <a:pt x="220746" y="0"/>
                  </a:lnTo>
                  <a:lnTo>
                    <a:pt x="184118" y="18130"/>
                  </a:lnTo>
                  <a:lnTo>
                    <a:pt x="146532" y="53684"/>
                  </a:lnTo>
                  <a:lnTo>
                    <a:pt x="120238" y="84999"/>
                  </a:lnTo>
                  <a:lnTo>
                    <a:pt x="92794" y="120789"/>
                  </a:lnTo>
                  <a:lnTo>
                    <a:pt x="66485" y="160214"/>
                  </a:lnTo>
                  <a:lnTo>
                    <a:pt x="40683" y="199373"/>
                  </a:lnTo>
                  <a:lnTo>
                    <a:pt x="17925" y="235828"/>
                  </a:lnTo>
                  <a:lnTo>
                    <a:pt x="0" y="278034"/>
                  </a:lnTo>
                  <a:lnTo>
                    <a:pt x="2259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532"/>
            <p:cNvSpPr/>
            <p:nvPr>
              <p:custDataLst>
                <p:tags r:id="rId40"/>
              </p:custDataLst>
            </p:nvPr>
          </p:nvSpPr>
          <p:spPr>
            <a:xfrm>
              <a:off x="8775700" y="1045929"/>
              <a:ext cx="194300" cy="624122"/>
            </a:xfrm>
            <a:custGeom>
              <a:avLst/>
              <a:gdLst/>
              <a:ahLst/>
              <a:cxnLst/>
              <a:rect l="0" t="0" r="0" b="0"/>
              <a:pathLst>
                <a:path w="194300" h="624122">
                  <a:moveTo>
                    <a:pt x="25400" y="8171"/>
                  </a:moveTo>
                  <a:lnTo>
                    <a:pt x="25400" y="8171"/>
                  </a:lnTo>
                  <a:lnTo>
                    <a:pt x="25400" y="1429"/>
                  </a:lnTo>
                  <a:lnTo>
                    <a:pt x="26105" y="148"/>
                  </a:lnTo>
                  <a:lnTo>
                    <a:pt x="27281" y="0"/>
                  </a:lnTo>
                  <a:lnTo>
                    <a:pt x="32586" y="3128"/>
                  </a:lnTo>
                  <a:lnTo>
                    <a:pt x="52145" y="19612"/>
                  </a:lnTo>
                  <a:lnTo>
                    <a:pt x="79968" y="57344"/>
                  </a:lnTo>
                  <a:lnTo>
                    <a:pt x="100218" y="95407"/>
                  </a:lnTo>
                  <a:lnTo>
                    <a:pt x="110557" y="119951"/>
                  </a:lnTo>
                  <a:lnTo>
                    <a:pt x="120976" y="147602"/>
                  </a:lnTo>
                  <a:lnTo>
                    <a:pt x="131450" y="177325"/>
                  </a:lnTo>
                  <a:lnTo>
                    <a:pt x="144078" y="210546"/>
                  </a:lnTo>
                  <a:lnTo>
                    <a:pt x="158140" y="246099"/>
                  </a:lnTo>
                  <a:lnTo>
                    <a:pt x="173159" y="283206"/>
                  </a:lnTo>
                  <a:lnTo>
                    <a:pt x="183174" y="320644"/>
                  </a:lnTo>
                  <a:lnTo>
                    <a:pt x="189850" y="358303"/>
                  </a:lnTo>
                  <a:lnTo>
                    <a:pt x="194299" y="396109"/>
                  </a:lnTo>
                  <a:lnTo>
                    <a:pt x="193739" y="431191"/>
                  </a:lnTo>
                  <a:lnTo>
                    <a:pt x="189837" y="464457"/>
                  </a:lnTo>
                  <a:lnTo>
                    <a:pt x="183707" y="496511"/>
                  </a:lnTo>
                  <a:lnTo>
                    <a:pt x="173272" y="523526"/>
                  </a:lnTo>
                  <a:lnTo>
                    <a:pt x="144744" y="568593"/>
                  </a:lnTo>
                  <a:lnTo>
                    <a:pt x="109014" y="598031"/>
                  </a:lnTo>
                  <a:lnTo>
                    <a:pt x="71031" y="615348"/>
                  </a:lnTo>
                  <a:lnTo>
                    <a:pt x="23554" y="621835"/>
                  </a:lnTo>
                  <a:lnTo>
                    <a:pt x="0" y="624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533"/>
            <p:cNvSpPr/>
            <p:nvPr>
              <p:custDataLst>
                <p:tags r:id="rId41"/>
              </p:custDataLst>
            </p:nvPr>
          </p:nvSpPr>
          <p:spPr>
            <a:xfrm>
              <a:off x="8013700" y="9906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8838" y="10113"/>
                  </a:lnTo>
                  <a:lnTo>
                    <a:pt x="11937" y="48408"/>
                  </a:lnTo>
                  <a:lnTo>
                    <a:pt x="12474" y="88583"/>
                  </a:lnTo>
                  <a:lnTo>
                    <a:pt x="12633" y="130355"/>
                  </a:lnTo>
                  <a:lnTo>
                    <a:pt x="14091" y="163585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534"/>
            <p:cNvSpPr/>
            <p:nvPr>
              <p:custDataLst>
                <p:tags r:id="rId42"/>
              </p:custDataLst>
            </p:nvPr>
          </p:nvSpPr>
          <p:spPr>
            <a:xfrm>
              <a:off x="8959850" y="8953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2716" y="11094"/>
                  </a:lnTo>
                  <a:lnTo>
                    <a:pt x="80938" y="4385"/>
                  </a:lnTo>
                  <a:lnTo>
                    <a:pt x="123544" y="129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535"/>
            <p:cNvSpPr/>
            <p:nvPr>
              <p:custDataLst>
                <p:tags r:id="rId43"/>
              </p:custDataLst>
            </p:nvPr>
          </p:nvSpPr>
          <p:spPr>
            <a:xfrm>
              <a:off x="7537448" y="1152042"/>
              <a:ext cx="247653" cy="349984"/>
            </a:xfrm>
            <a:custGeom>
              <a:avLst/>
              <a:gdLst/>
              <a:ahLst/>
              <a:cxnLst/>
              <a:rect l="0" t="0" r="0" b="0"/>
              <a:pathLst>
                <a:path w="247653" h="349984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3372" y="1562"/>
                  </a:lnTo>
                  <a:lnTo>
                    <a:pt x="39390" y="41817"/>
                  </a:lnTo>
                  <a:lnTo>
                    <a:pt x="72820" y="81679"/>
                  </a:lnTo>
                  <a:lnTo>
                    <a:pt x="99628" y="115239"/>
                  </a:lnTo>
                  <a:lnTo>
                    <a:pt x="129888" y="153203"/>
                  </a:lnTo>
                  <a:lnTo>
                    <a:pt x="160034" y="193595"/>
                  </a:lnTo>
                  <a:lnTo>
                    <a:pt x="185192" y="235065"/>
                  </a:lnTo>
                  <a:lnTo>
                    <a:pt x="206251" y="271370"/>
                  </a:lnTo>
                  <a:lnTo>
                    <a:pt x="230210" y="313932"/>
                  </a:lnTo>
                  <a:lnTo>
                    <a:pt x="245355" y="349578"/>
                  </a:lnTo>
                  <a:lnTo>
                    <a:pt x="246121" y="349983"/>
                  </a:lnTo>
                  <a:lnTo>
                    <a:pt x="247652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536"/>
            <p:cNvSpPr/>
            <p:nvPr>
              <p:custDataLst>
                <p:tags r:id="rId44"/>
              </p:custDataLst>
            </p:nvPr>
          </p:nvSpPr>
          <p:spPr>
            <a:xfrm>
              <a:off x="7594600" y="1162050"/>
              <a:ext cx="222251" cy="368598"/>
            </a:xfrm>
            <a:custGeom>
              <a:avLst/>
              <a:gdLst/>
              <a:ahLst/>
              <a:cxnLst/>
              <a:rect l="0" t="0" r="0" b="0"/>
              <a:pathLst>
                <a:path w="222251" h="368598">
                  <a:moveTo>
                    <a:pt x="222250" y="0"/>
                  </a:moveTo>
                  <a:lnTo>
                    <a:pt x="222250" y="0"/>
                  </a:lnTo>
                  <a:lnTo>
                    <a:pt x="210040" y="0"/>
                  </a:lnTo>
                  <a:lnTo>
                    <a:pt x="202477" y="3763"/>
                  </a:lnTo>
                  <a:lnTo>
                    <a:pt x="198484" y="6742"/>
                  </a:lnTo>
                  <a:lnTo>
                    <a:pt x="176163" y="43351"/>
                  </a:lnTo>
                  <a:lnTo>
                    <a:pt x="151992" y="89594"/>
                  </a:lnTo>
                  <a:lnTo>
                    <a:pt x="130347" y="129895"/>
                  </a:lnTo>
                  <a:lnTo>
                    <a:pt x="106615" y="173677"/>
                  </a:lnTo>
                  <a:lnTo>
                    <a:pt x="83367" y="217596"/>
                  </a:lnTo>
                  <a:lnTo>
                    <a:pt x="63628" y="258281"/>
                  </a:lnTo>
                  <a:lnTo>
                    <a:pt x="47329" y="293768"/>
                  </a:lnTo>
                  <a:lnTo>
                    <a:pt x="26253" y="335868"/>
                  </a:lnTo>
                  <a:lnTo>
                    <a:pt x="4607" y="367687"/>
                  </a:lnTo>
                  <a:lnTo>
                    <a:pt x="3071" y="368597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986"/>
          <p:cNvGrpSpPr/>
          <p:nvPr/>
        </p:nvGrpSpPr>
        <p:grpSpPr>
          <a:xfrm>
            <a:off x="9594850" y="1041400"/>
            <a:ext cx="1168401" cy="755651"/>
            <a:chOff x="9594850" y="1041400"/>
            <a:chExt cx="1168401" cy="755651"/>
          </a:xfrm>
        </p:grpSpPr>
        <p:sp>
          <p:nvSpPr>
            <p:cNvPr id="374" name="SMARTInkShape-4537"/>
            <p:cNvSpPr/>
            <p:nvPr>
              <p:custDataLst>
                <p:tags r:id="rId29"/>
              </p:custDataLst>
            </p:nvPr>
          </p:nvSpPr>
          <p:spPr>
            <a:xfrm>
              <a:off x="10076952" y="1041400"/>
              <a:ext cx="273549" cy="38101"/>
            </a:xfrm>
            <a:custGeom>
              <a:avLst/>
              <a:gdLst/>
              <a:ahLst/>
              <a:cxnLst/>
              <a:rect l="0" t="0" r="0" b="0"/>
              <a:pathLst>
                <a:path w="273549" h="38101">
                  <a:moveTo>
                    <a:pt x="13198" y="38100"/>
                  </a:moveTo>
                  <a:lnTo>
                    <a:pt x="13198" y="38100"/>
                  </a:lnTo>
                  <a:lnTo>
                    <a:pt x="812" y="33736"/>
                  </a:lnTo>
                  <a:lnTo>
                    <a:pt x="0" y="33074"/>
                  </a:lnTo>
                  <a:lnTo>
                    <a:pt x="167" y="32633"/>
                  </a:lnTo>
                  <a:lnTo>
                    <a:pt x="10512" y="25270"/>
                  </a:lnTo>
                  <a:lnTo>
                    <a:pt x="53951" y="17522"/>
                  </a:lnTo>
                  <a:lnTo>
                    <a:pt x="77762" y="14503"/>
                  </a:lnTo>
                  <a:lnTo>
                    <a:pt x="105630" y="11080"/>
                  </a:lnTo>
                  <a:lnTo>
                    <a:pt x="136202" y="7387"/>
                  </a:lnTo>
                  <a:lnTo>
                    <a:pt x="165050" y="4924"/>
                  </a:lnTo>
                  <a:lnTo>
                    <a:pt x="192750" y="3283"/>
                  </a:lnTo>
                  <a:lnTo>
                    <a:pt x="237638" y="1459"/>
                  </a:lnTo>
                  <a:lnTo>
                    <a:pt x="273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538"/>
            <p:cNvSpPr/>
            <p:nvPr>
              <p:custDataLst>
                <p:tags r:id="rId30"/>
              </p:custDataLst>
            </p:nvPr>
          </p:nvSpPr>
          <p:spPr>
            <a:xfrm>
              <a:off x="10156341" y="1073150"/>
              <a:ext cx="35410" cy="165101"/>
            </a:xfrm>
            <a:custGeom>
              <a:avLst/>
              <a:gdLst/>
              <a:ahLst/>
              <a:cxnLst/>
              <a:rect l="0" t="0" r="0" b="0"/>
              <a:pathLst>
                <a:path w="35410" h="1651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610" y="3763"/>
                  </a:lnTo>
                  <a:lnTo>
                    <a:pt x="6408" y="6742"/>
                  </a:lnTo>
                  <a:lnTo>
                    <a:pt x="14366" y="43351"/>
                  </a:lnTo>
                  <a:lnTo>
                    <a:pt x="20629" y="86066"/>
                  </a:lnTo>
                  <a:lnTo>
                    <a:pt x="26954" y="124749"/>
                  </a:lnTo>
                  <a:lnTo>
                    <a:pt x="3540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539"/>
            <p:cNvSpPr/>
            <p:nvPr>
              <p:custDataLst>
                <p:tags r:id="rId31"/>
              </p:custDataLst>
            </p:nvPr>
          </p:nvSpPr>
          <p:spPr>
            <a:xfrm>
              <a:off x="9594850" y="1260279"/>
              <a:ext cx="292101" cy="301822"/>
            </a:xfrm>
            <a:custGeom>
              <a:avLst/>
              <a:gdLst/>
              <a:ahLst/>
              <a:cxnLst/>
              <a:rect l="0" t="0" r="0" b="0"/>
              <a:pathLst>
                <a:path w="292101" h="3018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6480" y="418"/>
                  </a:lnTo>
                  <a:lnTo>
                    <a:pt x="15580" y="4646"/>
                  </a:lnTo>
                  <a:lnTo>
                    <a:pt x="52336" y="36183"/>
                  </a:lnTo>
                  <a:lnTo>
                    <a:pt x="85585" y="63580"/>
                  </a:lnTo>
                  <a:lnTo>
                    <a:pt x="123880" y="98334"/>
                  </a:lnTo>
                  <a:lnTo>
                    <a:pt x="163712" y="136594"/>
                  </a:lnTo>
                  <a:lnTo>
                    <a:pt x="202583" y="174764"/>
                  </a:lnTo>
                  <a:lnTo>
                    <a:pt x="233500" y="211014"/>
                  </a:lnTo>
                  <a:lnTo>
                    <a:pt x="257588" y="244529"/>
                  </a:lnTo>
                  <a:lnTo>
                    <a:pt x="29210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540"/>
            <p:cNvSpPr/>
            <p:nvPr>
              <p:custDataLst>
                <p:tags r:id="rId32"/>
              </p:custDataLst>
            </p:nvPr>
          </p:nvSpPr>
          <p:spPr>
            <a:xfrm>
              <a:off x="9658350" y="1262683"/>
              <a:ext cx="311151" cy="356568"/>
            </a:xfrm>
            <a:custGeom>
              <a:avLst/>
              <a:gdLst/>
              <a:ahLst/>
              <a:cxnLst/>
              <a:rect l="0" t="0" r="0" b="0"/>
              <a:pathLst>
                <a:path w="311151" h="356568">
                  <a:moveTo>
                    <a:pt x="311150" y="7317"/>
                  </a:moveTo>
                  <a:lnTo>
                    <a:pt x="311150" y="7317"/>
                  </a:lnTo>
                  <a:lnTo>
                    <a:pt x="304407" y="575"/>
                  </a:lnTo>
                  <a:lnTo>
                    <a:pt x="300306" y="0"/>
                  </a:lnTo>
                  <a:lnTo>
                    <a:pt x="290101" y="3124"/>
                  </a:lnTo>
                  <a:lnTo>
                    <a:pt x="254052" y="34659"/>
                  </a:lnTo>
                  <a:lnTo>
                    <a:pt x="209955" y="82211"/>
                  </a:lnTo>
                  <a:lnTo>
                    <a:pt x="175158" y="120566"/>
                  </a:lnTo>
                  <a:lnTo>
                    <a:pt x="134762" y="166776"/>
                  </a:lnTo>
                  <a:lnTo>
                    <a:pt x="113126" y="191940"/>
                  </a:lnTo>
                  <a:lnTo>
                    <a:pt x="74032" y="238714"/>
                  </a:lnTo>
                  <a:lnTo>
                    <a:pt x="41370" y="280199"/>
                  </a:lnTo>
                  <a:lnTo>
                    <a:pt x="13198" y="324532"/>
                  </a:lnTo>
                  <a:lnTo>
                    <a:pt x="0" y="356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541"/>
            <p:cNvSpPr/>
            <p:nvPr>
              <p:custDataLst>
                <p:tags r:id="rId33"/>
              </p:custDataLst>
            </p:nvPr>
          </p:nvSpPr>
          <p:spPr>
            <a:xfrm>
              <a:off x="10645356" y="1341615"/>
              <a:ext cx="117895" cy="455436"/>
            </a:xfrm>
            <a:custGeom>
              <a:avLst/>
              <a:gdLst/>
              <a:ahLst/>
              <a:cxnLst/>
              <a:rect l="0" t="0" r="0" b="0"/>
              <a:pathLst>
                <a:path w="117895" h="455436">
                  <a:moveTo>
                    <a:pt x="117894" y="10935"/>
                  </a:moveTo>
                  <a:lnTo>
                    <a:pt x="117894" y="10935"/>
                  </a:lnTo>
                  <a:lnTo>
                    <a:pt x="117894" y="4193"/>
                  </a:lnTo>
                  <a:lnTo>
                    <a:pt x="117189" y="2207"/>
                  </a:lnTo>
                  <a:lnTo>
                    <a:pt x="116013" y="883"/>
                  </a:lnTo>
                  <a:lnTo>
                    <a:pt x="114523" y="0"/>
                  </a:lnTo>
                  <a:lnTo>
                    <a:pt x="107224" y="4664"/>
                  </a:lnTo>
                  <a:lnTo>
                    <a:pt x="69085" y="42382"/>
                  </a:lnTo>
                  <a:lnTo>
                    <a:pt x="40324" y="79676"/>
                  </a:lnTo>
                  <a:lnTo>
                    <a:pt x="12807" y="122716"/>
                  </a:lnTo>
                  <a:lnTo>
                    <a:pt x="1855" y="146126"/>
                  </a:lnTo>
                  <a:lnTo>
                    <a:pt x="0" y="156392"/>
                  </a:lnTo>
                  <a:lnTo>
                    <a:pt x="1527" y="163307"/>
                  </a:lnTo>
                  <a:lnTo>
                    <a:pt x="6438" y="168732"/>
                  </a:lnTo>
                  <a:lnTo>
                    <a:pt x="12619" y="174200"/>
                  </a:lnTo>
                  <a:lnTo>
                    <a:pt x="27925" y="196655"/>
                  </a:lnTo>
                  <a:lnTo>
                    <a:pt x="34585" y="237415"/>
                  </a:lnTo>
                  <a:lnTo>
                    <a:pt x="39273" y="283670"/>
                  </a:lnTo>
                  <a:lnTo>
                    <a:pt x="40618" y="321475"/>
                  </a:lnTo>
                  <a:lnTo>
                    <a:pt x="39334" y="358032"/>
                  </a:lnTo>
                  <a:lnTo>
                    <a:pt x="36413" y="392389"/>
                  </a:lnTo>
                  <a:lnTo>
                    <a:pt x="31506" y="434560"/>
                  </a:lnTo>
                  <a:lnTo>
                    <a:pt x="28994" y="45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542"/>
            <p:cNvSpPr/>
            <p:nvPr>
              <p:custDataLst>
                <p:tags r:id="rId34"/>
              </p:custDataLst>
            </p:nvPr>
          </p:nvSpPr>
          <p:spPr>
            <a:xfrm>
              <a:off x="10458450" y="1397000"/>
              <a:ext cx="158751" cy="120651"/>
            </a:xfrm>
            <a:custGeom>
              <a:avLst/>
              <a:gdLst/>
              <a:ahLst/>
              <a:cxnLst/>
              <a:rect l="0" t="0" r="0" b="0"/>
              <a:pathLst>
                <a:path w="158751" h="12065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55546" y="39345"/>
                  </a:lnTo>
                  <a:lnTo>
                    <a:pt x="98146" y="68730"/>
                  </a:lnTo>
                  <a:lnTo>
                    <a:pt x="143121" y="106736"/>
                  </a:lnTo>
                  <a:lnTo>
                    <a:pt x="158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987"/>
          <p:cNvGrpSpPr/>
          <p:nvPr/>
        </p:nvGrpSpPr>
        <p:grpSpPr>
          <a:xfrm>
            <a:off x="571500" y="1587600"/>
            <a:ext cx="9664701" cy="1756682"/>
            <a:chOff x="571500" y="1587600"/>
            <a:chExt cx="9664701" cy="1756682"/>
          </a:xfrm>
        </p:grpSpPr>
        <p:sp>
          <p:nvSpPr>
            <p:cNvPr id="381" name="SMARTInkShape-4543"/>
            <p:cNvSpPr/>
            <p:nvPr>
              <p:custDataLst>
                <p:tags r:id="rId3"/>
              </p:custDataLst>
            </p:nvPr>
          </p:nvSpPr>
          <p:spPr>
            <a:xfrm>
              <a:off x="571500" y="1912793"/>
              <a:ext cx="9664701" cy="589108"/>
            </a:xfrm>
            <a:custGeom>
              <a:avLst/>
              <a:gdLst/>
              <a:ahLst/>
              <a:cxnLst/>
              <a:rect l="0" t="0" r="0" b="0"/>
              <a:pathLst>
                <a:path w="9664701" h="589108">
                  <a:moveTo>
                    <a:pt x="0" y="589107"/>
                  </a:moveTo>
                  <a:lnTo>
                    <a:pt x="0" y="589107"/>
                  </a:lnTo>
                  <a:lnTo>
                    <a:pt x="3371" y="575623"/>
                  </a:lnTo>
                  <a:lnTo>
                    <a:pt x="27604" y="563358"/>
                  </a:lnTo>
                  <a:lnTo>
                    <a:pt x="73652" y="548735"/>
                  </a:lnTo>
                  <a:lnTo>
                    <a:pt x="107662" y="538909"/>
                  </a:lnTo>
                  <a:lnTo>
                    <a:pt x="145858" y="528125"/>
                  </a:lnTo>
                  <a:lnTo>
                    <a:pt x="193900" y="515997"/>
                  </a:lnTo>
                  <a:lnTo>
                    <a:pt x="248505" y="502972"/>
                  </a:lnTo>
                  <a:lnTo>
                    <a:pt x="307487" y="489350"/>
                  </a:lnTo>
                  <a:lnTo>
                    <a:pt x="376441" y="473214"/>
                  </a:lnTo>
                  <a:lnTo>
                    <a:pt x="452044" y="455400"/>
                  </a:lnTo>
                  <a:lnTo>
                    <a:pt x="532079" y="436469"/>
                  </a:lnTo>
                  <a:lnTo>
                    <a:pt x="627064" y="416087"/>
                  </a:lnTo>
                  <a:lnTo>
                    <a:pt x="732015" y="394738"/>
                  </a:lnTo>
                  <a:lnTo>
                    <a:pt x="843610" y="372745"/>
                  </a:lnTo>
                  <a:lnTo>
                    <a:pt x="965279" y="349615"/>
                  </a:lnTo>
                  <a:lnTo>
                    <a:pt x="1093664" y="325729"/>
                  </a:lnTo>
                  <a:lnTo>
                    <a:pt x="1226526" y="301339"/>
                  </a:lnTo>
                  <a:lnTo>
                    <a:pt x="1370839" y="276611"/>
                  </a:lnTo>
                  <a:lnTo>
                    <a:pt x="1522787" y="251660"/>
                  </a:lnTo>
                  <a:lnTo>
                    <a:pt x="1679825" y="226559"/>
                  </a:lnTo>
                  <a:lnTo>
                    <a:pt x="1850133" y="201358"/>
                  </a:lnTo>
                  <a:lnTo>
                    <a:pt x="2029289" y="176091"/>
                  </a:lnTo>
                  <a:lnTo>
                    <a:pt x="2214342" y="150780"/>
                  </a:lnTo>
                  <a:lnTo>
                    <a:pt x="2406856" y="127556"/>
                  </a:lnTo>
                  <a:lnTo>
                    <a:pt x="2604343" y="105723"/>
                  </a:lnTo>
                  <a:lnTo>
                    <a:pt x="2805145" y="84817"/>
                  </a:lnTo>
                  <a:lnTo>
                    <a:pt x="3013802" y="66647"/>
                  </a:lnTo>
                  <a:lnTo>
                    <a:pt x="3227696" y="50301"/>
                  </a:lnTo>
                  <a:lnTo>
                    <a:pt x="3445081" y="35169"/>
                  </a:lnTo>
                  <a:lnTo>
                    <a:pt x="3671143" y="23671"/>
                  </a:lnTo>
                  <a:lnTo>
                    <a:pt x="3902990" y="14594"/>
                  </a:lnTo>
                  <a:lnTo>
                    <a:pt x="4138693" y="7132"/>
                  </a:lnTo>
                  <a:lnTo>
                    <a:pt x="4376262" y="2862"/>
                  </a:lnTo>
                  <a:lnTo>
                    <a:pt x="4615075" y="722"/>
                  </a:lnTo>
                  <a:lnTo>
                    <a:pt x="4854716" y="0"/>
                  </a:lnTo>
                  <a:lnTo>
                    <a:pt x="5093500" y="1636"/>
                  </a:lnTo>
                  <a:lnTo>
                    <a:pt x="5331710" y="4843"/>
                  </a:lnTo>
                  <a:lnTo>
                    <a:pt x="5569541" y="9098"/>
                  </a:lnTo>
                  <a:lnTo>
                    <a:pt x="5812055" y="15462"/>
                  </a:lnTo>
                  <a:lnTo>
                    <a:pt x="6057691" y="23232"/>
                  </a:lnTo>
                  <a:lnTo>
                    <a:pt x="6305410" y="31941"/>
                  </a:lnTo>
                  <a:lnTo>
                    <a:pt x="6547462" y="43391"/>
                  </a:lnTo>
                  <a:lnTo>
                    <a:pt x="6785736" y="56668"/>
                  </a:lnTo>
                  <a:lnTo>
                    <a:pt x="7021490" y="71164"/>
                  </a:lnTo>
                  <a:lnTo>
                    <a:pt x="7252038" y="88590"/>
                  </a:lnTo>
                  <a:lnTo>
                    <a:pt x="7479113" y="107968"/>
                  </a:lnTo>
                  <a:lnTo>
                    <a:pt x="7703876" y="128648"/>
                  </a:lnTo>
                  <a:lnTo>
                    <a:pt x="7917922" y="149489"/>
                  </a:lnTo>
                  <a:lnTo>
                    <a:pt x="8124827" y="170440"/>
                  </a:lnTo>
                  <a:lnTo>
                    <a:pt x="8326967" y="191462"/>
                  </a:lnTo>
                  <a:lnTo>
                    <a:pt x="8520288" y="212533"/>
                  </a:lnTo>
                  <a:lnTo>
                    <a:pt x="8707731" y="233635"/>
                  </a:lnTo>
                  <a:lnTo>
                    <a:pt x="8891253" y="254759"/>
                  </a:lnTo>
                  <a:lnTo>
                    <a:pt x="9058757" y="273781"/>
                  </a:lnTo>
                  <a:lnTo>
                    <a:pt x="9215582" y="291401"/>
                  </a:lnTo>
                  <a:lnTo>
                    <a:pt x="9365289" y="308086"/>
                  </a:lnTo>
                  <a:lnTo>
                    <a:pt x="9465093" y="319210"/>
                  </a:lnTo>
                  <a:lnTo>
                    <a:pt x="9664700" y="341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544"/>
            <p:cNvSpPr/>
            <p:nvPr>
              <p:custDataLst>
                <p:tags r:id="rId4"/>
              </p:custDataLst>
            </p:nvPr>
          </p:nvSpPr>
          <p:spPr>
            <a:xfrm>
              <a:off x="1417217" y="2448116"/>
              <a:ext cx="138534" cy="142685"/>
            </a:xfrm>
            <a:custGeom>
              <a:avLst/>
              <a:gdLst/>
              <a:ahLst/>
              <a:cxnLst/>
              <a:rect l="0" t="0" r="0" b="0"/>
              <a:pathLst>
                <a:path w="138534" h="142685">
                  <a:moveTo>
                    <a:pt x="17883" y="53784"/>
                  </a:moveTo>
                  <a:lnTo>
                    <a:pt x="17883" y="53784"/>
                  </a:lnTo>
                  <a:lnTo>
                    <a:pt x="17883" y="50413"/>
                  </a:lnTo>
                  <a:lnTo>
                    <a:pt x="17177" y="49420"/>
                  </a:lnTo>
                  <a:lnTo>
                    <a:pt x="16001" y="48758"/>
                  </a:lnTo>
                  <a:lnTo>
                    <a:pt x="14512" y="48317"/>
                  </a:lnTo>
                  <a:lnTo>
                    <a:pt x="13519" y="48728"/>
                  </a:lnTo>
                  <a:lnTo>
                    <a:pt x="12857" y="49708"/>
                  </a:lnTo>
                  <a:lnTo>
                    <a:pt x="1459" y="95538"/>
                  </a:lnTo>
                  <a:lnTo>
                    <a:pt x="0" y="106678"/>
                  </a:lnTo>
                  <a:lnTo>
                    <a:pt x="317" y="109508"/>
                  </a:lnTo>
                  <a:lnTo>
                    <a:pt x="1233" y="110689"/>
                  </a:lnTo>
                  <a:lnTo>
                    <a:pt x="2550" y="110771"/>
                  </a:lnTo>
                  <a:lnTo>
                    <a:pt x="20532" y="65453"/>
                  </a:lnTo>
                  <a:lnTo>
                    <a:pt x="48170" y="18303"/>
                  </a:lnTo>
                  <a:lnTo>
                    <a:pt x="61683" y="3677"/>
                  </a:lnTo>
                  <a:lnTo>
                    <a:pt x="67544" y="624"/>
                  </a:lnTo>
                  <a:lnTo>
                    <a:pt x="72862" y="0"/>
                  </a:lnTo>
                  <a:lnTo>
                    <a:pt x="77819" y="994"/>
                  </a:lnTo>
                  <a:lnTo>
                    <a:pt x="88971" y="15270"/>
                  </a:lnTo>
                  <a:lnTo>
                    <a:pt x="105268" y="52956"/>
                  </a:lnTo>
                  <a:lnTo>
                    <a:pt x="120916" y="97989"/>
                  </a:lnTo>
                  <a:lnTo>
                    <a:pt x="138533" y="142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545"/>
            <p:cNvSpPr/>
            <p:nvPr>
              <p:custDataLst>
                <p:tags r:id="rId5"/>
              </p:custDataLst>
            </p:nvPr>
          </p:nvSpPr>
          <p:spPr>
            <a:xfrm>
              <a:off x="1649343" y="3076048"/>
              <a:ext cx="90259" cy="155086"/>
            </a:xfrm>
            <a:custGeom>
              <a:avLst/>
              <a:gdLst/>
              <a:ahLst/>
              <a:cxnLst/>
              <a:rect l="0" t="0" r="0" b="0"/>
              <a:pathLst>
                <a:path w="90259" h="155086">
                  <a:moveTo>
                    <a:pt x="65157" y="16402"/>
                  </a:moveTo>
                  <a:lnTo>
                    <a:pt x="65157" y="16402"/>
                  </a:lnTo>
                  <a:lnTo>
                    <a:pt x="61786" y="6289"/>
                  </a:lnTo>
                  <a:lnTo>
                    <a:pt x="58676" y="3310"/>
                  </a:lnTo>
                  <a:lnTo>
                    <a:pt x="49577" y="0"/>
                  </a:lnTo>
                  <a:lnTo>
                    <a:pt x="32554" y="1508"/>
                  </a:lnTo>
                  <a:lnTo>
                    <a:pt x="22209" y="8371"/>
                  </a:lnTo>
                  <a:lnTo>
                    <a:pt x="17475" y="13165"/>
                  </a:lnTo>
                  <a:lnTo>
                    <a:pt x="7441" y="36766"/>
                  </a:lnTo>
                  <a:lnTo>
                    <a:pt x="0" y="72844"/>
                  </a:lnTo>
                  <a:lnTo>
                    <a:pt x="3439" y="111442"/>
                  </a:lnTo>
                  <a:lnTo>
                    <a:pt x="11621" y="131315"/>
                  </a:lnTo>
                  <a:lnTo>
                    <a:pt x="16766" y="139577"/>
                  </a:lnTo>
                  <a:lnTo>
                    <a:pt x="31891" y="150639"/>
                  </a:lnTo>
                  <a:lnTo>
                    <a:pt x="40863" y="154577"/>
                  </a:lnTo>
                  <a:lnTo>
                    <a:pt x="49666" y="155085"/>
                  </a:lnTo>
                  <a:lnTo>
                    <a:pt x="66974" y="150005"/>
                  </a:lnTo>
                  <a:lnTo>
                    <a:pt x="80311" y="136929"/>
                  </a:lnTo>
                  <a:lnTo>
                    <a:pt x="85843" y="128504"/>
                  </a:lnTo>
                  <a:lnTo>
                    <a:pt x="90108" y="109734"/>
                  </a:lnTo>
                  <a:lnTo>
                    <a:pt x="90258" y="99790"/>
                  </a:lnTo>
                  <a:lnTo>
                    <a:pt x="84780" y="81215"/>
                  </a:lnTo>
                  <a:lnTo>
                    <a:pt x="64016" y="49666"/>
                  </a:lnTo>
                  <a:lnTo>
                    <a:pt x="52511" y="39663"/>
                  </a:lnTo>
                  <a:lnTo>
                    <a:pt x="51787" y="36848"/>
                  </a:lnTo>
                  <a:lnTo>
                    <a:pt x="58807" y="2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546"/>
            <p:cNvSpPr/>
            <p:nvPr>
              <p:custDataLst>
                <p:tags r:id="rId6"/>
              </p:custDataLst>
            </p:nvPr>
          </p:nvSpPr>
          <p:spPr>
            <a:xfrm>
              <a:off x="5473203" y="2590800"/>
              <a:ext cx="216398" cy="50801"/>
            </a:xfrm>
            <a:custGeom>
              <a:avLst/>
              <a:gdLst/>
              <a:ahLst/>
              <a:cxnLst/>
              <a:rect l="0" t="0" r="0" b="0"/>
              <a:pathLst>
                <a:path w="216398" h="50801">
                  <a:moveTo>
                    <a:pt x="13197" y="50800"/>
                  </a:moveTo>
                  <a:lnTo>
                    <a:pt x="13197" y="50800"/>
                  </a:lnTo>
                  <a:lnTo>
                    <a:pt x="3084" y="47429"/>
                  </a:lnTo>
                  <a:lnTo>
                    <a:pt x="811" y="45730"/>
                  </a:lnTo>
                  <a:lnTo>
                    <a:pt x="0" y="43893"/>
                  </a:lnTo>
                  <a:lnTo>
                    <a:pt x="166" y="41962"/>
                  </a:lnTo>
                  <a:lnTo>
                    <a:pt x="17254" y="32502"/>
                  </a:lnTo>
                  <a:lnTo>
                    <a:pt x="53807" y="22912"/>
                  </a:lnTo>
                  <a:lnTo>
                    <a:pt x="78370" y="17392"/>
                  </a:lnTo>
                  <a:lnTo>
                    <a:pt x="104623" y="13006"/>
                  </a:lnTo>
                  <a:lnTo>
                    <a:pt x="132004" y="9376"/>
                  </a:lnTo>
                  <a:lnTo>
                    <a:pt x="178888" y="4167"/>
                  </a:lnTo>
                  <a:lnTo>
                    <a:pt x="216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547"/>
            <p:cNvSpPr/>
            <p:nvPr>
              <p:custDataLst>
                <p:tags r:id="rId7"/>
              </p:custDataLst>
            </p:nvPr>
          </p:nvSpPr>
          <p:spPr>
            <a:xfrm>
              <a:off x="5981700" y="2825750"/>
              <a:ext cx="222251" cy="177801"/>
            </a:xfrm>
            <a:custGeom>
              <a:avLst/>
              <a:gdLst/>
              <a:ahLst/>
              <a:cxnLst/>
              <a:rect l="0" t="0" r="0" b="0"/>
              <a:pathLst>
                <a:path w="222251" h="177801">
                  <a:moveTo>
                    <a:pt x="0" y="0"/>
                  </a:moveTo>
                  <a:lnTo>
                    <a:pt x="0" y="0"/>
                  </a:lnTo>
                  <a:lnTo>
                    <a:pt x="44057" y="36871"/>
                  </a:lnTo>
                  <a:lnTo>
                    <a:pt x="75319" y="56368"/>
                  </a:lnTo>
                  <a:lnTo>
                    <a:pt x="108499" y="76793"/>
                  </a:lnTo>
                  <a:lnTo>
                    <a:pt x="141355" y="97630"/>
                  </a:lnTo>
                  <a:lnTo>
                    <a:pt x="184797" y="129900"/>
                  </a:lnTo>
                  <a:lnTo>
                    <a:pt x="2222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548"/>
            <p:cNvSpPr/>
            <p:nvPr>
              <p:custDataLst>
                <p:tags r:id="rId8"/>
              </p:custDataLst>
            </p:nvPr>
          </p:nvSpPr>
          <p:spPr>
            <a:xfrm>
              <a:off x="6192824" y="2821716"/>
              <a:ext cx="130371" cy="372335"/>
            </a:xfrm>
            <a:custGeom>
              <a:avLst/>
              <a:gdLst/>
              <a:ahLst/>
              <a:cxnLst/>
              <a:rect l="0" t="0" r="0" b="0"/>
              <a:pathLst>
                <a:path w="130371" h="372335">
                  <a:moveTo>
                    <a:pt x="112726" y="61184"/>
                  </a:moveTo>
                  <a:lnTo>
                    <a:pt x="112726" y="61184"/>
                  </a:lnTo>
                  <a:lnTo>
                    <a:pt x="128613" y="14215"/>
                  </a:lnTo>
                  <a:lnTo>
                    <a:pt x="130370" y="5502"/>
                  </a:lnTo>
                  <a:lnTo>
                    <a:pt x="129428" y="2896"/>
                  </a:lnTo>
                  <a:lnTo>
                    <a:pt x="127388" y="1158"/>
                  </a:lnTo>
                  <a:lnTo>
                    <a:pt x="124617" y="0"/>
                  </a:lnTo>
                  <a:lnTo>
                    <a:pt x="100492" y="11854"/>
                  </a:lnTo>
                  <a:lnTo>
                    <a:pt x="69903" y="39983"/>
                  </a:lnTo>
                  <a:lnTo>
                    <a:pt x="45239" y="78499"/>
                  </a:lnTo>
                  <a:lnTo>
                    <a:pt x="27897" y="121191"/>
                  </a:lnTo>
                  <a:lnTo>
                    <a:pt x="17192" y="165120"/>
                  </a:lnTo>
                  <a:lnTo>
                    <a:pt x="9552" y="209415"/>
                  </a:lnTo>
                  <a:lnTo>
                    <a:pt x="2821" y="250449"/>
                  </a:lnTo>
                  <a:lnTo>
                    <a:pt x="0" y="297170"/>
                  </a:lnTo>
                  <a:lnTo>
                    <a:pt x="3623" y="340371"/>
                  </a:lnTo>
                  <a:lnTo>
                    <a:pt x="4776" y="372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549"/>
            <p:cNvSpPr/>
            <p:nvPr>
              <p:custDataLst>
                <p:tags r:id="rId9"/>
              </p:custDataLst>
            </p:nvPr>
          </p:nvSpPr>
          <p:spPr>
            <a:xfrm>
              <a:off x="2471915" y="2895097"/>
              <a:ext cx="207786" cy="35912"/>
            </a:xfrm>
            <a:custGeom>
              <a:avLst/>
              <a:gdLst/>
              <a:ahLst/>
              <a:cxnLst/>
              <a:rect l="0" t="0" r="0" b="0"/>
              <a:pathLst>
                <a:path w="207786" h="35912">
                  <a:moveTo>
                    <a:pt x="10935" y="32253"/>
                  </a:moveTo>
                  <a:lnTo>
                    <a:pt x="10935" y="32253"/>
                  </a:lnTo>
                  <a:lnTo>
                    <a:pt x="4193" y="32253"/>
                  </a:lnTo>
                  <a:lnTo>
                    <a:pt x="2207" y="32959"/>
                  </a:lnTo>
                  <a:lnTo>
                    <a:pt x="883" y="34135"/>
                  </a:lnTo>
                  <a:lnTo>
                    <a:pt x="0" y="35624"/>
                  </a:lnTo>
                  <a:lnTo>
                    <a:pt x="117" y="35911"/>
                  </a:lnTo>
                  <a:lnTo>
                    <a:pt x="2129" y="34349"/>
                  </a:lnTo>
                  <a:lnTo>
                    <a:pt x="48206" y="21859"/>
                  </a:lnTo>
                  <a:lnTo>
                    <a:pt x="83944" y="12111"/>
                  </a:lnTo>
                  <a:lnTo>
                    <a:pt x="123347" y="3075"/>
                  </a:lnTo>
                  <a:lnTo>
                    <a:pt x="158733" y="0"/>
                  </a:lnTo>
                  <a:lnTo>
                    <a:pt x="207785" y="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550"/>
            <p:cNvSpPr/>
            <p:nvPr>
              <p:custDataLst>
                <p:tags r:id="rId10"/>
              </p:custDataLst>
            </p:nvPr>
          </p:nvSpPr>
          <p:spPr>
            <a:xfrm>
              <a:off x="1936750" y="3012450"/>
              <a:ext cx="76201" cy="232401"/>
            </a:xfrm>
            <a:custGeom>
              <a:avLst/>
              <a:gdLst/>
              <a:ahLst/>
              <a:cxnLst/>
              <a:rect l="0" t="0" r="0" b="0"/>
              <a:pathLst>
                <a:path w="76201" h="232401">
                  <a:moveTo>
                    <a:pt x="76200" y="29200"/>
                  </a:moveTo>
                  <a:lnTo>
                    <a:pt x="76200" y="29200"/>
                  </a:lnTo>
                  <a:lnTo>
                    <a:pt x="67361" y="6056"/>
                  </a:lnTo>
                  <a:lnTo>
                    <a:pt x="63958" y="3187"/>
                  </a:lnTo>
                  <a:lnTo>
                    <a:pt x="54531" y="0"/>
                  </a:lnTo>
                  <a:lnTo>
                    <a:pt x="43286" y="2346"/>
                  </a:lnTo>
                  <a:lnTo>
                    <a:pt x="31938" y="8799"/>
                  </a:lnTo>
                  <a:lnTo>
                    <a:pt x="22191" y="18721"/>
                  </a:lnTo>
                  <a:lnTo>
                    <a:pt x="16918" y="33950"/>
                  </a:lnTo>
                  <a:lnTo>
                    <a:pt x="13533" y="72472"/>
                  </a:lnTo>
                  <a:lnTo>
                    <a:pt x="16318" y="100190"/>
                  </a:lnTo>
                  <a:lnTo>
                    <a:pt x="25362" y="115785"/>
                  </a:lnTo>
                  <a:lnTo>
                    <a:pt x="59734" y="155997"/>
                  </a:lnTo>
                  <a:lnTo>
                    <a:pt x="71223" y="181560"/>
                  </a:lnTo>
                  <a:lnTo>
                    <a:pt x="70765" y="187923"/>
                  </a:lnTo>
                  <a:lnTo>
                    <a:pt x="64612" y="200638"/>
                  </a:lnTo>
                  <a:lnTo>
                    <a:pt x="51059" y="211463"/>
                  </a:lnTo>
                  <a:lnTo>
                    <a:pt x="0" y="23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551"/>
            <p:cNvSpPr/>
            <p:nvPr>
              <p:custDataLst>
                <p:tags r:id="rId11"/>
              </p:custDataLst>
            </p:nvPr>
          </p:nvSpPr>
          <p:spPr>
            <a:xfrm>
              <a:off x="1784514" y="3042533"/>
              <a:ext cx="133187" cy="195090"/>
            </a:xfrm>
            <a:custGeom>
              <a:avLst/>
              <a:gdLst/>
              <a:ahLst/>
              <a:cxnLst/>
              <a:rect l="0" t="0" r="0" b="0"/>
              <a:pathLst>
                <a:path w="133187" h="195090">
                  <a:moveTo>
                    <a:pt x="25236" y="5467"/>
                  </a:moveTo>
                  <a:lnTo>
                    <a:pt x="25236" y="5467"/>
                  </a:lnTo>
                  <a:lnTo>
                    <a:pt x="25236" y="2096"/>
                  </a:lnTo>
                  <a:lnTo>
                    <a:pt x="24530" y="1103"/>
                  </a:lnTo>
                  <a:lnTo>
                    <a:pt x="23354" y="441"/>
                  </a:lnTo>
                  <a:lnTo>
                    <a:pt x="21865" y="0"/>
                  </a:lnTo>
                  <a:lnTo>
                    <a:pt x="20166" y="411"/>
                  </a:lnTo>
                  <a:lnTo>
                    <a:pt x="16398" y="2750"/>
                  </a:lnTo>
                  <a:lnTo>
                    <a:pt x="10309" y="14775"/>
                  </a:lnTo>
                  <a:lnTo>
                    <a:pt x="2636" y="54421"/>
                  </a:lnTo>
                  <a:lnTo>
                    <a:pt x="666" y="96956"/>
                  </a:lnTo>
                  <a:lnTo>
                    <a:pt x="0" y="140242"/>
                  </a:lnTo>
                  <a:lnTo>
                    <a:pt x="1320" y="155678"/>
                  </a:lnTo>
                  <a:lnTo>
                    <a:pt x="9997" y="175563"/>
                  </a:lnTo>
                  <a:lnTo>
                    <a:pt x="17522" y="185958"/>
                  </a:lnTo>
                  <a:lnTo>
                    <a:pt x="31215" y="191518"/>
                  </a:lnTo>
                  <a:lnTo>
                    <a:pt x="72121" y="195089"/>
                  </a:lnTo>
                  <a:lnTo>
                    <a:pt x="116734" y="191429"/>
                  </a:lnTo>
                  <a:lnTo>
                    <a:pt x="133186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552"/>
            <p:cNvSpPr/>
            <p:nvPr>
              <p:custDataLst>
                <p:tags r:id="rId12"/>
              </p:custDataLst>
            </p:nvPr>
          </p:nvSpPr>
          <p:spPr>
            <a:xfrm>
              <a:off x="2450708" y="3028950"/>
              <a:ext cx="267093" cy="58756"/>
            </a:xfrm>
            <a:custGeom>
              <a:avLst/>
              <a:gdLst/>
              <a:ahLst/>
              <a:cxnLst/>
              <a:rect l="0" t="0" r="0" b="0"/>
              <a:pathLst>
                <a:path w="267093" h="58756">
                  <a:moveTo>
                    <a:pt x="6742" y="44450"/>
                  </a:moveTo>
                  <a:lnTo>
                    <a:pt x="6742" y="44450"/>
                  </a:lnTo>
                  <a:lnTo>
                    <a:pt x="0" y="51192"/>
                  </a:lnTo>
                  <a:lnTo>
                    <a:pt x="131" y="53883"/>
                  </a:lnTo>
                  <a:lnTo>
                    <a:pt x="2334" y="56383"/>
                  </a:lnTo>
                  <a:lnTo>
                    <a:pt x="5920" y="58755"/>
                  </a:lnTo>
                  <a:lnTo>
                    <a:pt x="21193" y="57628"/>
                  </a:lnTo>
                  <a:lnTo>
                    <a:pt x="63000" y="47179"/>
                  </a:lnTo>
                  <a:lnTo>
                    <a:pt x="105123" y="35785"/>
                  </a:lnTo>
                  <a:lnTo>
                    <a:pt x="130185" y="28796"/>
                  </a:lnTo>
                  <a:lnTo>
                    <a:pt x="156771" y="21313"/>
                  </a:lnTo>
                  <a:lnTo>
                    <a:pt x="203243" y="11119"/>
                  </a:lnTo>
                  <a:lnTo>
                    <a:pt x="267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553"/>
            <p:cNvSpPr/>
            <p:nvPr>
              <p:custDataLst>
                <p:tags r:id="rId13"/>
              </p:custDataLst>
            </p:nvPr>
          </p:nvSpPr>
          <p:spPr>
            <a:xfrm>
              <a:off x="3130811" y="2755977"/>
              <a:ext cx="323590" cy="375850"/>
            </a:xfrm>
            <a:custGeom>
              <a:avLst/>
              <a:gdLst/>
              <a:ahLst/>
              <a:cxnLst/>
              <a:rect l="0" t="0" r="0" b="0"/>
              <a:pathLst>
                <a:path w="323590" h="375850">
                  <a:moveTo>
                    <a:pt x="6089" y="6273"/>
                  </a:moveTo>
                  <a:lnTo>
                    <a:pt x="6089" y="6273"/>
                  </a:lnTo>
                  <a:lnTo>
                    <a:pt x="0" y="184"/>
                  </a:lnTo>
                  <a:lnTo>
                    <a:pt x="6559" y="0"/>
                  </a:lnTo>
                  <a:lnTo>
                    <a:pt x="27552" y="13430"/>
                  </a:lnTo>
                  <a:lnTo>
                    <a:pt x="62857" y="45396"/>
                  </a:lnTo>
                  <a:lnTo>
                    <a:pt x="97876" y="77754"/>
                  </a:lnTo>
                  <a:lnTo>
                    <a:pt x="140017" y="117770"/>
                  </a:lnTo>
                  <a:lnTo>
                    <a:pt x="163108" y="141282"/>
                  </a:lnTo>
                  <a:lnTo>
                    <a:pt x="186968" y="166129"/>
                  </a:lnTo>
                  <a:lnTo>
                    <a:pt x="208519" y="190455"/>
                  </a:lnTo>
                  <a:lnTo>
                    <a:pt x="228532" y="214433"/>
                  </a:lnTo>
                  <a:lnTo>
                    <a:pt x="262997" y="260361"/>
                  </a:lnTo>
                  <a:lnTo>
                    <a:pt x="287722" y="301940"/>
                  </a:lnTo>
                  <a:lnTo>
                    <a:pt x="310767" y="347564"/>
                  </a:lnTo>
                  <a:lnTo>
                    <a:pt x="321056" y="375849"/>
                  </a:lnTo>
                  <a:lnTo>
                    <a:pt x="321900" y="375424"/>
                  </a:lnTo>
                  <a:lnTo>
                    <a:pt x="323589" y="36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554"/>
            <p:cNvSpPr/>
            <p:nvPr>
              <p:custDataLst>
                <p:tags r:id="rId14"/>
              </p:custDataLst>
            </p:nvPr>
          </p:nvSpPr>
          <p:spPr>
            <a:xfrm>
              <a:off x="3200400" y="2743200"/>
              <a:ext cx="247651" cy="457201"/>
            </a:xfrm>
            <a:custGeom>
              <a:avLst/>
              <a:gdLst/>
              <a:ahLst/>
              <a:cxnLst/>
              <a:rect l="0" t="0" r="0" b="0"/>
              <a:pathLst>
                <a:path w="247651" h="457201">
                  <a:moveTo>
                    <a:pt x="247650" y="0"/>
                  </a:moveTo>
                  <a:lnTo>
                    <a:pt x="247650" y="0"/>
                  </a:lnTo>
                  <a:lnTo>
                    <a:pt x="234166" y="6742"/>
                  </a:lnTo>
                  <a:lnTo>
                    <a:pt x="207278" y="39693"/>
                  </a:lnTo>
                  <a:lnTo>
                    <a:pt x="186668" y="69852"/>
                  </a:lnTo>
                  <a:lnTo>
                    <a:pt x="163397" y="108186"/>
                  </a:lnTo>
                  <a:lnTo>
                    <a:pt x="138237" y="153211"/>
                  </a:lnTo>
                  <a:lnTo>
                    <a:pt x="124614" y="179046"/>
                  </a:lnTo>
                  <a:lnTo>
                    <a:pt x="110592" y="206148"/>
                  </a:lnTo>
                  <a:lnTo>
                    <a:pt x="97012" y="234093"/>
                  </a:lnTo>
                  <a:lnTo>
                    <a:pt x="83724" y="262601"/>
                  </a:lnTo>
                  <a:lnTo>
                    <a:pt x="70633" y="291484"/>
                  </a:lnTo>
                  <a:lnTo>
                    <a:pt x="59083" y="317795"/>
                  </a:lnTo>
                  <a:lnTo>
                    <a:pt x="48561" y="342391"/>
                  </a:lnTo>
                  <a:lnTo>
                    <a:pt x="30755" y="385713"/>
                  </a:lnTo>
                  <a:lnTo>
                    <a:pt x="13503" y="430375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4555"/>
            <p:cNvSpPr/>
            <p:nvPr>
              <p:custDataLst>
                <p:tags r:id="rId15"/>
              </p:custDataLst>
            </p:nvPr>
          </p:nvSpPr>
          <p:spPr>
            <a:xfrm>
              <a:off x="3588142" y="2654300"/>
              <a:ext cx="18659" cy="190501"/>
            </a:xfrm>
            <a:custGeom>
              <a:avLst/>
              <a:gdLst/>
              <a:ahLst/>
              <a:cxnLst/>
              <a:rect l="0" t="0" r="0" b="0"/>
              <a:pathLst>
                <a:path w="18659" h="190501">
                  <a:moveTo>
                    <a:pt x="5958" y="0"/>
                  </a:moveTo>
                  <a:lnTo>
                    <a:pt x="5958" y="0"/>
                  </a:lnTo>
                  <a:lnTo>
                    <a:pt x="2587" y="6742"/>
                  </a:lnTo>
                  <a:lnTo>
                    <a:pt x="0" y="53978"/>
                  </a:lnTo>
                  <a:lnTo>
                    <a:pt x="1194" y="86079"/>
                  </a:lnTo>
                  <a:lnTo>
                    <a:pt x="6427" y="119161"/>
                  </a:lnTo>
                  <a:lnTo>
                    <a:pt x="13937" y="162777"/>
                  </a:lnTo>
                  <a:lnTo>
                    <a:pt x="1865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556"/>
            <p:cNvSpPr/>
            <p:nvPr>
              <p:custDataLst>
                <p:tags r:id="rId16"/>
              </p:custDataLst>
            </p:nvPr>
          </p:nvSpPr>
          <p:spPr>
            <a:xfrm>
              <a:off x="3412929" y="2590800"/>
              <a:ext cx="276422" cy="69851"/>
            </a:xfrm>
            <a:custGeom>
              <a:avLst/>
              <a:gdLst/>
              <a:ahLst/>
              <a:cxnLst/>
              <a:rect l="0" t="0" r="0" b="0"/>
              <a:pathLst>
                <a:path w="276422" h="69851">
                  <a:moveTo>
                    <a:pt x="3371" y="69850"/>
                  </a:moveTo>
                  <a:lnTo>
                    <a:pt x="3371" y="69850"/>
                  </a:lnTo>
                  <a:lnTo>
                    <a:pt x="0" y="69850"/>
                  </a:lnTo>
                  <a:lnTo>
                    <a:pt x="8017" y="69850"/>
                  </a:lnTo>
                  <a:lnTo>
                    <a:pt x="50765" y="56366"/>
                  </a:lnTo>
                  <a:lnTo>
                    <a:pt x="96637" y="42220"/>
                  </a:lnTo>
                  <a:lnTo>
                    <a:pt x="122698" y="34497"/>
                  </a:lnTo>
                  <a:lnTo>
                    <a:pt x="151361" y="27231"/>
                  </a:lnTo>
                  <a:lnTo>
                    <a:pt x="181759" y="20270"/>
                  </a:lnTo>
                  <a:lnTo>
                    <a:pt x="213313" y="13514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557"/>
            <p:cNvSpPr/>
            <p:nvPr>
              <p:custDataLst>
                <p:tags r:id="rId17"/>
              </p:custDataLst>
            </p:nvPr>
          </p:nvSpPr>
          <p:spPr>
            <a:xfrm>
              <a:off x="6305550" y="32766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558"/>
            <p:cNvSpPr/>
            <p:nvPr>
              <p:custDataLst>
                <p:tags r:id="rId18"/>
              </p:custDataLst>
            </p:nvPr>
          </p:nvSpPr>
          <p:spPr>
            <a:xfrm>
              <a:off x="3873500" y="2819400"/>
              <a:ext cx="266701" cy="273051"/>
            </a:xfrm>
            <a:custGeom>
              <a:avLst/>
              <a:gdLst/>
              <a:ahLst/>
              <a:cxnLst/>
              <a:rect l="0" t="0" r="0" b="0"/>
              <a:pathLst>
                <a:path w="266701" h="273051">
                  <a:moveTo>
                    <a:pt x="0" y="0"/>
                  </a:moveTo>
                  <a:lnTo>
                    <a:pt x="0" y="0"/>
                  </a:lnTo>
                  <a:lnTo>
                    <a:pt x="45626" y="26759"/>
                  </a:lnTo>
                  <a:lnTo>
                    <a:pt x="79545" y="50934"/>
                  </a:lnTo>
                  <a:lnTo>
                    <a:pt x="115786" y="81904"/>
                  </a:lnTo>
                  <a:lnTo>
                    <a:pt x="151649" y="116835"/>
                  </a:lnTo>
                  <a:lnTo>
                    <a:pt x="184052" y="153526"/>
                  </a:lnTo>
                  <a:lnTo>
                    <a:pt x="211152" y="189119"/>
                  </a:lnTo>
                  <a:lnTo>
                    <a:pt x="2667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559"/>
            <p:cNvSpPr/>
            <p:nvPr>
              <p:custDataLst>
                <p:tags r:id="rId19"/>
              </p:custDataLst>
            </p:nvPr>
          </p:nvSpPr>
          <p:spPr>
            <a:xfrm>
              <a:off x="3425849" y="1587600"/>
              <a:ext cx="830079" cy="181840"/>
            </a:xfrm>
            <a:custGeom>
              <a:avLst/>
              <a:gdLst/>
              <a:ahLst/>
              <a:cxnLst/>
              <a:rect l="0" t="0" r="0" b="0"/>
              <a:pathLst>
                <a:path w="830079" h="181840">
                  <a:moveTo>
                    <a:pt x="53951" y="107850"/>
                  </a:moveTo>
                  <a:lnTo>
                    <a:pt x="53951" y="107850"/>
                  </a:lnTo>
                  <a:lnTo>
                    <a:pt x="9980" y="112876"/>
                  </a:lnTo>
                  <a:lnTo>
                    <a:pt x="541" y="113611"/>
                  </a:lnTo>
                  <a:lnTo>
                    <a:pt x="0" y="113808"/>
                  </a:lnTo>
                  <a:lnTo>
                    <a:pt x="42980" y="114122"/>
                  </a:lnTo>
                  <a:lnTo>
                    <a:pt x="69921" y="111326"/>
                  </a:lnTo>
                  <a:lnTo>
                    <a:pt x="102697" y="106640"/>
                  </a:lnTo>
                  <a:lnTo>
                    <a:pt x="139365" y="100693"/>
                  </a:lnTo>
                  <a:lnTo>
                    <a:pt x="182155" y="93201"/>
                  </a:lnTo>
                  <a:lnTo>
                    <a:pt x="229026" y="84678"/>
                  </a:lnTo>
                  <a:lnTo>
                    <a:pt x="278617" y="75469"/>
                  </a:lnTo>
                  <a:lnTo>
                    <a:pt x="332139" y="65801"/>
                  </a:lnTo>
                  <a:lnTo>
                    <a:pt x="388282" y="55829"/>
                  </a:lnTo>
                  <a:lnTo>
                    <a:pt x="446172" y="45653"/>
                  </a:lnTo>
                  <a:lnTo>
                    <a:pt x="500993" y="36752"/>
                  </a:lnTo>
                  <a:lnTo>
                    <a:pt x="553767" y="28701"/>
                  </a:lnTo>
                  <a:lnTo>
                    <a:pt x="605179" y="21218"/>
                  </a:lnTo>
                  <a:lnTo>
                    <a:pt x="650742" y="14817"/>
                  </a:lnTo>
                  <a:lnTo>
                    <a:pt x="692405" y="9139"/>
                  </a:lnTo>
                  <a:lnTo>
                    <a:pt x="731471" y="3943"/>
                  </a:lnTo>
                  <a:lnTo>
                    <a:pt x="761042" y="1184"/>
                  </a:lnTo>
                  <a:lnTo>
                    <a:pt x="803306" y="0"/>
                  </a:lnTo>
                  <a:lnTo>
                    <a:pt x="830078" y="3301"/>
                  </a:lnTo>
                  <a:lnTo>
                    <a:pt x="825369" y="7106"/>
                  </a:lnTo>
                  <a:lnTo>
                    <a:pt x="797559" y="18860"/>
                  </a:lnTo>
                  <a:lnTo>
                    <a:pt x="774056" y="27357"/>
                  </a:lnTo>
                  <a:lnTo>
                    <a:pt x="745688" y="37255"/>
                  </a:lnTo>
                  <a:lnTo>
                    <a:pt x="714075" y="48086"/>
                  </a:lnTo>
                  <a:lnTo>
                    <a:pt x="678184" y="58130"/>
                  </a:lnTo>
                  <a:lnTo>
                    <a:pt x="639439" y="67647"/>
                  </a:lnTo>
                  <a:lnTo>
                    <a:pt x="598793" y="76815"/>
                  </a:lnTo>
                  <a:lnTo>
                    <a:pt x="556174" y="86454"/>
                  </a:lnTo>
                  <a:lnTo>
                    <a:pt x="512239" y="96408"/>
                  </a:lnTo>
                  <a:lnTo>
                    <a:pt x="467426" y="106572"/>
                  </a:lnTo>
                  <a:lnTo>
                    <a:pt x="424145" y="116876"/>
                  </a:lnTo>
                  <a:lnTo>
                    <a:pt x="381886" y="127273"/>
                  </a:lnTo>
                  <a:lnTo>
                    <a:pt x="340308" y="137732"/>
                  </a:lnTo>
                  <a:lnTo>
                    <a:pt x="305533" y="146821"/>
                  </a:lnTo>
                  <a:lnTo>
                    <a:pt x="275294" y="154998"/>
                  </a:lnTo>
                  <a:lnTo>
                    <a:pt x="228526" y="168315"/>
                  </a:lnTo>
                  <a:lnTo>
                    <a:pt x="197086" y="179074"/>
                  </a:lnTo>
                  <a:lnTo>
                    <a:pt x="194529" y="180733"/>
                  </a:lnTo>
                  <a:lnTo>
                    <a:pt x="194237" y="181839"/>
                  </a:lnTo>
                  <a:lnTo>
                    <a:pt x="234276" y="176653"/>
                  </a:lnTo>
                  <a:lnTo>
                    <a:pt x="259540" y="170652"/>
                  </a:lnTo>
                  <a:lnTo>
                    <a:pt x="289789" y="162418"/>
                  </a:lnTo>
                  <a:lnTo>
                    <a:pt x="323359" y="152695"/>
                  </a:lnTo>
                  <a:lnTo>
                    <a:pt x="361262" y="140569"/>
                  </a:lnTo>
                  <a:lnTo>
                    <a:pt x="402053" y="126840"/>
                  </a:lnTo>
                  <a:lnTo>
                    <a:pt x="444769" y="112044"/>
                  </a:lnTo>
                  <a:lnTo>
                    <a:pt x="486652" y="97240"/>
                  </a:lnTo>
                  <a:lnTo>
                    <a:pt x="527979" y="82432"/>
                  </a:lnTo>
                  <a:lnTo>
                    <a:pt x="568936" y="67622"/>
                  </a:lnTo>
                  <a:lnTo>
                    <a:pt x="603297" y="55631"/>
                  </a:lnTo>
                  <a:lnTo>
                    <a:pt x="633259" y="45521"/>
                  </a:lnTo>
                  <a:lnTo>
                    <a:pt x="680427" y="31465"/>
                  </a:lnTo>
                  <a:lnTo>
                    <a:pt x="733401" y="2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560"/>
            <p:cNvSpPr/>
            <p:nvPr>
              <p:custDataLst>
                <p:tags r:id="rId20"/>
              </p:custDataLst>
            </p:nvPr>
          </p:nvSpPr>
          <p:spPr>
            <a:xfrm>
              <a:off x="1365250" y="2707209"/>
              <a:ext cx="241588" cy="637073"/>
            </a:xfrm>
            <a:custGeom>
              <a:avLst/>
              <a:gdLst/>
              <a:ahLst/>
              <a:cxnLst/>
              <a:rect l="0" t="0" r="0" b="0"/>
              <a:pathLst>
                <a:path w="241588" h="637073">
                  <a:moveTo>
                    <a:pt x="0" y="188391"/>
                  </a:moveTo>
                  <a:lnTo>
                    <a:pt x="0" y="188391"/>
                  </a:lnTo>
                  <a:lnTo>
                    <a:pt x="3371" y="220826"/>
                  </a:lnTo>
                  <a:lnTo>
                    <a:pt x="6908" y="255253"/>
                  </a:lnTo>
                  <a:lnTo>
                    <a:pt x="11537" y="298541"/>
                  </a:lnTo>
                  <a:lnTo>
                    <a:pt x="14747" y="323913"/>
                  </a:lnTo>
                  <a:lnTo>
                    <a:pt x="18298" y="350706"/>
                  </a:lnTo>
                  <a:lnTo>
                    <a:pt x="22076" y="379151"/>
                  </a:lnTo>
                  <a:lnTo>
                    <a:pt x="26006" y="408698"/>
                  </a:lnTo>
                  <a:lnTo>
                    <a:pt x="30038" y="438979"/>
                  </a:lnTo>
                  <a:lnTo>
                    <a:pt x="33430" y="469044"/>
                  </a:lnTo>
                  <a:lnTo>
                    <a:pt x="36398" y="498965"/>
                  </a:lnTo>
                  <a:lnTo>
                    <a:pt x="39082" y="528791"/>
                  </a:lnTo>
                  <a:lnTo>
                    <a:pt x="43946" y="575100"/>
                  </a:lnTo>
                  <a:lnTo>
                    <a:pt x="50650" y="619531"/>
                  </a:lnTo>
                  <a:lnTo>
                    <a:pt x="53556" y="633303"/>
                  </a:lnTo>
                  <a:lnTo>
                    <a:pt x="53343" y="635988"/>
                  </a:lnTo>
                  <a:lnTo>
                    <a:pt x="52495" y="637072"/>
                  </a:lnTo>
                  <a:lnTo>
                    <a:pt x="45360" y="592612"/>
                  </a:lnTo>
                  <a:lnTo>
                    <a:pt x="42234" y="568643"/>
                  </a:lnTo>
                  <a:lnTo>
                    <a:pt x="38739" y="541376"/>
                  </a:lnTo>
                  <a:lnTo>
                    <a:pt x="35704" y="509087"/>
                  </a:lnTo>
                  <a:lnTo>
                    <a:pt x="32975" y="473449"/>
                  </a:lnTo>
                  <a:lnTo>
                    <a:pt x="30450" y="435580"/>
                  </a:lnTo>
                  <a:lnTo>
                    <a:pt x="29472" y="395517"/>
                  </a:lnTo>
                  <a:lnTo>
                    <a:pt x="29526" y="353992"/>
                  </a:lnTo>
                  <a:lnTo>
                    <a:pt x="30267" y="311491"/>
                  </a:lnTo>
                  <a:lnTo>
                    <a:pt x="32878" y="271869"/>
                  </a:lnTo>
                  <a:lnTo>
                    <a:pt x="36735" y="234165"/>
                  </a:lnTo>
                  <a:lnTo>
                    <a:pt x="41424" y="197740"/>
                  </a:lnTo>
                  <a:lnTo>
                    <a:pt x="46666" y="164990"/>
                  </a:lnTo>
                  <a:lnTo>
                    <a:pt x="52277" y="134691"/>
                  </a:lnTo>
                  <a:lnTo>
                    <a:pt x="58135" y="106024"/>
                  </a:lnTo>
                  <a:lnTo>
                    <a:pt x="72169" y="61002"/>
                  </a:lnTo>
                  <a:lnTo>
                    <a:pt x="94056" y="17296"/>
                  </a:lnTo>
                  <a:lnTo>
                    <a:pt x="100804" y="8711"/>
                  </a:lnTo>
                  <a:lnTo>
                    <a:pt x="108125" y="3694"/>
                  </a:lnTo>
                  <a:lnTo>
                    <a:pt x="123785" y="0"/>
                  </a:lnTo>
                  <a:lnTo>
                    <a:pt x="131207" y="4235"/>
                  </a:lnTo>
                  <a:lnTo>
                    <a:pt x="145097" y="22112"/>
                  </a:lnTo>
                  <a:lnTo>
                    <a:pt x="154705" y="66686"/>
                  </a:lnTo>
                  <a:lnTo>
                    <a:pt x="153189" y="101844"/>
                  </a:lnTo>
                  <a:lnTo>
                    <a:pt x="147812" y="136520"/>
                  </a:lnTo>
                  <a:lnTo>
                    <a:pt x="137556" y="178431"/>
                  </a:lnTo>
                  <a:lnTo>
                    <a:pt x="124361" y="224836"/>
                  </a:lnTo>
                  <a:lnTo>
                    <a:pt x="124535" y="227504"/>
                  </a:lnTo>
                  <a:lnTo>
                    <a:pt x="126610" y="231174"/>
                  </a:lnTo>
                  <a:lnTo>
                    <a:pt x="129884" y="235158"/>
                  </a:lnTo>
                  <a:lnTo>
                    <a:pt x="137454" y="237398"/>
                  </a:lnTo>
                  <a:lnTo>
                    <a:pt x="148580" y="239805"/>
                  </a:lnTo>
                  <a:lnTo>
                    <a:pt x="190250" y="256763"/>
                  </a:lnTo>
                  <a:lnTo>
                    <a:pt x="220686" y="279126"/>
                  </a:lnTo>
                  <a:lnTo>
                    <a:pt x="234020" y="299979"/>
                  </a:lnTo>
                  <a:lnTo>
                    <a:pt x="240887" y="323358"/>
                  </a:lnTo>
                  <a:lnTo>
                    <a:pt x="241587" y="347860"/>
                  </a:lnTo>
                  <a:lnTo>
                    <a:pt x="224530" y="388825"/>
                  </a:lnTo>
                  <a:lnTo>
                    <a:pt x="190391" y="425500"/>
                  </a:lnTo>
                  <a:lnTo>
                    <a:pt x="148997" y="451968"/>
                  </a:lnTo>
                  <a:lnTo>
                    <a:pt x="123841" y="458877"/>
                  </a:lnTo>
                  <a:lnTo>
                    <a:pt x="88900" y="46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561"/>
            <p:cNvSpPr/>
            <p:nvPr>
              <p:custDataLst>
                <p:tags r:id="rId21"/>
              </p:custDataLst>
            </p:nvPr>
          </p:nvSpPr>
          <p:spPr>
            <a:xfrm>
              <a:off x="5568950" y="2616200"/>
              <a:ext cx="31751" cy="177801"/>
            </a:xfrm>
            <a:custGeom>
              <a:avLst/>
              <a:gdLst/>
              <a:ahLst/>
              <a:cxnLst/>
              <a:rect l="0" t="0" r="0" b="0"/>
              <a:pathLst>
                <a:path w="31751" h="177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195" y="33226"/>
                  </a:lnTo>
                  <a:lnTo>
                    <a:pt x="22768" y="75540"/>
                  </a:lnTo>
                  <a:lnTo>
                    <a:pt x="28775" y="122414"/>
                  </a:lnTo>
                  <a:lnTo>
                    <a:pt x="317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562"/>
            <p:cNvSpPr/>
            <p:nvPr>
              <p:custDataLst>
                <p:tags r:id="rId22"/>
              </p:custDataLst>
            </p:nvPr>
          </p:nvSpPr>
          <p:spPr>
            <a:xfrm>
              <a:off x="5168900" y="2782342"/>
              <a:ext cx="304801" cy="386309"/>
            </a:xfrm>
            <a:custGeom>
              <a:avLst/>
              <a:gdLst/>
              <a:ahLst/>
              <a:cxnLst/>
              <a:rect l="0" t="0" r="0" b="0"/>
              <a:pathLst>
                <a:path w="304801" h="386309">
                  <a:moveTo>
                    <a:pt x="304800" y="30708"/>
                  </a:moveTo>
                  <a:lnTo>
                    <a:pt x="304800" y="30708"/>
                  </a:lnTo>
                  <a:lnTo>
                    <a:pt x="294661" y="8183"/>
                  </a:lnTo>
                  <a:lnTo>
                    <a:pt x="287123" y="0"/>
                  </a:lnTo>
                  <a:lnTo>
                    <a:pt x="279610" y="1770"/>
                  </a:lnTo>
                  <a:lnTo>
                    <a:pt x="258092" y="15024"/>
                  </a:lnTo>
                  <a:lnTo>
                    <a:pt x="228302" y="44434"/>
                  </a:lnTo>
                  <a:lnTo>
                    <a:pt x="193190" y="84786"/>
                  </a:lnTo>
                  <a:lnTo>
                    <a:pt x="173949" y="108388"/>
                  </a:lnTo>
                  <a:lnTo>
                    <a:pt x="154066" y="133295"/>
                  </a:lnTo>
                  <a:lnTo>
                    <a:pt x="134460" y="159777"/>
                  </a:lnTo>
                  <a:lnTo>
                    <a:pt x="115040" y="187310"/>
                  </a:lnTo>
                  <a:lnTo>
                    <a:pt x="95744" y="215542"/>
                  </a:lnTo>
                  <a:lnTo>
                    <a:pt x="78645" y="241420"/>
                  </a:lnTo>
                  <a:lnTo>
                    <a:pt x="48359" y="288988"/>
                  </a:lnTo>
                  <a:lnTo>
                    <a:pt x="26432" y="329884"/>
                  </a:lnTo>
                  <a:lnTo>
                    <a:pt x="0" y="38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563"/>
            <p:cNvSpPr/>
            <p:nvPr>
              <p:custDataLst>
                <p:tags r:id="rId23"/>
              </p:custDataLst>
            </p:nvPr>
          </p:nvSpPr>
          <p:spPr>
            <a:xfrm>
              <a:off x="5187950" y="2813933"/>
              <a:ext cx="203201" cy="316618"/>
            </a:xfrm>
            <a:custGeom>
              <a:avLst/>
              <a:gdLst/>
              <a:ahLst/>
              <a:cxnLst/>
              <a:rect l="0" t="0" r="0" b="0"/>
              <a:pathLst>
                <a:path w="203201" h="3166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1048" y="6120"/>
                  </a:lnTo>
                  <a:lnTo>
                    <a:pt x="54983" y="37451"/>
                  </a:lnTo>
                  <a:lnTo>
                    <a:pt x="85985" y="77189"/>
                  </a:lnTo>
                  <a:lnTo>
                    <a:pt x="109477" y="110722"/>
                  </a:lnTo>
                  <a:lnTo>
                    <a:pt x="132147" y="150554"/>
                  </a:lnTo>
                  <a:lnTo>
                    <a:pt x="153276" y="193422"/>
                  </a:lnTo>
                  <a:lnTo>
                    <a:pt x="172074" y="235993"/>
                  </a:lnTo>
                  <a:lnTo>
                    <a:pt x="186074" y="270907"/>
                  </a:lnTo>
                  <a:lnTo>
                    <a:pt x="20320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564"/>
            <p:cNvSpPr/>
            <p:nvPr>
              <p:custDataLst>
                <p:tags r:id="rId24"/>
              </p:custDataLst>
            </p:nvPr>
          </p:nvSpPr>
          <p:spPr>
            <a:xfrm>
              <a:off x="4721029" y="2432050"/>
              <a:ext cx="41472" cy="133351"/>
            </a:xfrm>
            <a:custGeom>
              <a:avLst/>
              <a:gdLst/>
              <a:ahLst/>
              <a:cxnLst/>
              <a:rect l="0" t="0" r="0" b="0"/>
              <a:pathLst>
                <a:path w="41472" h="1333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3990" y="22604"/>
                  </a:lnTo>
                  <a:lnTo>
                    <a:pt x="23796" y="63732"/>
                  </a:lnTo>
                  <a:lnTo>
                    <a:pt x="35137" y="105040"/>
                  </a:lnTo>
                  <a:lnTo>
                    <a:pt x="4147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565"/>
            <p:cNvSpPr/>
            <p:nvPr>
              <p:custDataLst>
                <p:tags r:id="rId25"/>
              </p:custDataLst>
            </p:nvPr>
          </p:nvSpPr>
          <p:spPr>
            <a:xfrm>
              <a:off x="4502150" y="25336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9284" y="2764"/>
                  </a:lnTo>
                  <a:lnTo>
                    <a:pt x="90332" y="8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566"/>
            <p:cNvSpPr/>
            <p:nvPr>
              <p:custDataLst>
                <p:tags r:id="rId26"/>
              </p:custDataLst>
            </p:nvPr>
          </p:nvSpPr>
          <p:spPr>
            <a:xfrm>
              <a:off x="2950068" y="2663629"/>
              <a:ext cx="161433" cy="536772"/>
            </a:xfrm>
            <a:custGeom>
              <a:avLst/>
              <a:gdLst/>
              <a:ahLst/>
              <a:cxnLst/>
              <a:rect l="0" t="0" r="0" b="0"/>
              <a:pathLst>
                <a:path w="161433" h="536772">
                  <a:moveTo>
                    <a:pt x="116982" y="3371"/>
                  </a:moveTo>
                  <a:lnTo>
                    <a:pt x="116982" y="3371"/>
                  </a:lnTo>
                  <a:lnTo>
                    <a:pt x="106869" y="0"/>
                  </a:lnTo>
                  <a:lnTo>
                    <a:pt x="98141" y="227"/>
                  </a:lnTo>
                  <a:lnTo>
                    <a:pt x="93838" y="1275"/>
                  </a:lnTo>
                  <a:lnTo>
                    <a:pt x="83413" y="11847"/>
                  </a:lnTo>
                  <a:lnTo>
                    <a:pt x="61880" y="50803"/>
                  </a:lnTo>
                  <a:lnTo>
                    <a:pt x="43809" y="96418"/>
                  </a:lnTo>
                  <a:lnTo>
                    <a:pt x="35039" y="125375"/>
                  </a:lnTo>
                  <a:lnTo>
                    <a:pt x="26370" y="156673"/>
                  </a:lnTo>
                  <a:lnTo>
                    <a:pt x="18474" y="189534"/>
                  </a:lnTo>
                  <a:lnTo>
                    <a:pt x="11093" y="223435"/>
                  </a:lnTo>
                  <a:lnTo>
                    <a:pt x="4056" y="258030"/>
                  </a:lnTo>
                  <a:lnTo>
                    <a:pt x="776" y="291677"/>
                  </a:lnTo>
                  <a:lnTo>
                    <a:pt x="0" y="324692"/>
                  </a:lnTo>
                  <a:lnTo>
                    <a:pt x="894" y="357285"/>
                  </a:lnTo>
                  <a:lnTo>
                    <a:pt x="8546" y="386775"/>
                  </a:lnTo>
                  <a:lnTo>
                    <a:pt x="20702" y="414196"/>
                  </a:lnTo>
                  <a:lnTo>
                    <a:pt x="35862" y="440237"/>
                  </a:lnTo>
                  <a:lnTo>
                    <a:pt x="80929" y="482343"/>
                  </a:lnTo>
                  <a:lnTo>
                    <a:pt x="125653" y="512581"/>
                  </a:lnTo>
                  <a:lnTo>
                    <a:pt x="161432" y="536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567"/>
            <p:cNvSpPr/>
            <p:nvPr>
              <p:custDataLst>
                <p:tags r:id="rId27"/>
              </p:custDataLst>
            </p:nvPr>
          </p:nvSpPr>
          <p:spPr>
            <a:xfrm>
              <a:off x="4305300" y="2673350"/>
              <a:ext cx="162942" cy="609601"/>
            </a:xfrm>
            <a:custGeom>
              <a:avLst/>
              <a:gdLst/>
              <a:ahLst/>
              <a:cxnLst/>
              <a:rect l="0" t="0" r="0" b="0"/>
              <a:pathLst>
                <a:path w="162942" h="609601">
                  <a:moveTo>
                    <a:pt x="139700" y="0"/>
                  </a:moveTo>
                  <a:lnTo>
                    <a:pt x="139700" y="0"/>
                  </a:lnTo>
                  <a:lnTo>
                    <a:pt x="136329" y="10113"/>
                  </a:lnTo>
                  <a:lnTo>
                    <a:pt x="140976" y="43370"/>
                  </a:lnTo>
                  <a:lnTo>
                    <a:pt x="145676" y="80659"/>
                  </a:lnTo>
                  <a:lnTo>
                    <a:pt x="150822" y="128276"/>
                  </a:lnTo>
                  <a:lnTo>
                    <a:pt x="154170" y="156778"/>
                  </a:lnTo>
                  <a:lnTo>
                    <a:pt x="157814" y="187069"/>
                  </a:lnTo>
                  <a:lnTo>
                    <a:pt x="160243" y="220668"/>
                  </a:lnTo>
                  <a:lnTo>
                    <a:pt x="161861" y="256473"/>
                  </a:lnTo>
                  <a:lnTo>
                    <a:pt x="162941" y="293749"/>
                  </a:lnTo>
                  <a:lnTo>
                    <a:pt x="161544" y="330593"/>
                  </a:lnTo>
                  <a:lnTo>
                    <a:pt x="158497" y="367151"/>
                  </a:lnTo>
                  <a:lnTo>
                    <a:pt x="154347" y="403517"/>
                  </a:lnTo>
                  <a:lnTo>
                    <a:pt x="144526" y="436934"/>
                  </a:lnTo>
                  <a:lnTo>
                    <a:pt x="130923" y="468383"/>
                  </a:lnTo>
                  <a:lnTo>
                    <a:pt x="114798" y="498522"/>
                  </a:lnTo>
                  <a:lnTo>
                    <a:pt x="94877" y="524259"/>
                  </a:lnTo>
                  <a:lnTo>
                    <a:pt x="48282" y="567908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568"/>
            <p:cNvSpPr/>
            <p:nvPr>
              <p:custDataLst>
                <p:tags r:id="rId28"/>
              </p:custDataLst>
            </p:nvPr>
          </p:nvSpPr>
          <p:spPr>
            <a:xfrm>
              <a:off x="3867150" y="2802780"/>
              <a:ext cx="317501" cy="378571"/>
            </a:xfrm>
            <a:custGeom>
              <a:avLst/>
              <a:gdLst/>
              <a:ahLst/>
              <a:cxnLst/>
              <a:rect l="0" t="0" r="0" b="0"/>
              <a:pathLst>
                <a:path w="317501" h="378571">
                  <a:moveTo>
                    <a:pt x="317500" y="10270"/>
                  </a:moveTo>
                  <a:lnTo>
                    <a:pt x="317500" y="10270"/>
                  </a:lnTo>
                  <a:lnTo>
                    <a:pt x="314129" y="157"/>
                  </a:lnTo>
                  <a:lnTo>
                    <a:pt x="308197" y="0"/>
                  </a:lnTo>
                  <a:lnTo>
                    <a:pt x="273429" y="15380"/>
                  </a:lnTo>
                  <a:lnTo>
                    <a:pt x="236059" y="37471"/>
                  </a:lnTo>
                  <a:lnTo>
                    <a:pt x="195461" y="67515"/>
                  </a:lnTo>
                  <a:lnTo>
                    <a:pt x="155310" y="103445"/>
                  </a:lnTo>
                  <a:lnTo>
                    <a:pt x="118651" y="145285"/>
                  </a:lnTo>
                  <a:lnTo>
                    <a:pt x="83543" y="191632"/>
                  </a:lnTo>
                  <a:lnTo>
                    <a:pt x="66279" y="215845"/>
                  </a:lnTo>
                  <a:lnTo>
                    <a:pt x="39570" y="263444"/>
                  </a:lnTo>
                  <a:lnTo>
                    <a:pt x="20408" y="307647"/>
                  </a:lnTo>
                  <a:lnTo>
                    <a:pt x="9541" y="343756"/>
                  </a:lnTo>
                  <a:lnTo>
                    <a:pt x="0" y="378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672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988"/>
          <p:cNvGrpSpPr/>
          <p:nvPr/>
        </p:nvGrpSpPr>
        <p:grpSpPr>
          <a:xfrm>
            <a:off x="523245" y="301389"/>
            <a:ext cx="969006" cy="779585"/>
            <a:chOff x="523245" y="301389"/>
            <a:chExt cx="969006" cy="779585"/>
          </a:xfrm>
        </p:grpSpPr>
        <p:sp>
          <p:nvSpPr>
            <p:cNvPr id="2" name="SMARTInkShape-4569"/>
            <p:cNvSpPr/>
            <p:nvPr>
              <p:custDataLst>
                <p:tags r:id="rId217"/>
              </p:custDataLst>
            </p:nvPr>
          </p:nvSpPr>
          <p:spPr>
            <a:xfrm>
              <a:off x="902833" y="460179"/>
              <a:ext cx="113168" cy="350505"/>
            </a:xfrm>
            <a:custGeom>
              <a:avLst/>
              <a:gdLst/>
              <a:ahLst/>
              <a:cxnLst/>
              <a:rect l="0" t="0" r="0" b="0"/>
              <a:pathLst>
                <a:path w="113168" h="350505">
                  <a:moveTo>
                    <a:pt x="30617" y="3371"/>
                  </a:moveTo>
                  <a:lnTo>
                    <a:pt x="30617" y="3371"/>
                  </a:lnTo>
                  <a:lnTo>
                    <a:pt x="20504" y="0"/>
                  </a:lnTo>
                  <a:lnTo>
                    <a:pt x="16114" y="418"/>
                  </a:lnTo>
                  <a:lnTo>
                    <a:pt x="7473" y="4646"/>
                  </a:lnTo>
                  <a:lnTo>
                    <a:pt x="2692" y="18754"/>
                  </a:lnTo>
                  <a:lnTo>
                    <a:pt x="0" y="56142"/>
                  </a:lnTo>
                  <a:lnTo>
                    <a:pt x="782" y="90325"/>
                  </a:lnTo>
                  <a:lnTo>
                    <a:pt x="5833" y="129036"/>
                  </a:lnTo>
                  <a:lnTo>
                    <a:pt x="14663" y="173522"/>
                  </a:lnTo>
                  <a:lnTo>
                    <a:pt x="24937" y="220105"/>
                  </a:lnTo>
                  <a:lnTo>
                    <a:pt x="34207" y="264327"/>
                  </a:lnTo>
                  <a:lnTo>
                    <a:pt x="41150" y="298092"/>
                  </a:lnTo>
                  <a:lnTo>
                    <a:pt x="54727" y="341771"/>
                  </a:lnTo>
                  <a:lnTo>
                    <a:pt x="60096" y="346799"/>
                  </a:lnTo>
                  <a:lnTo>
                    <a:pt x="66497" y="349445"/>
                  </a:lnTo>
                  <a:lnTo>
                    <a:pt x="73587" y="350504"/>
                  </a:lnTo>
                  <a:lnTo>
                    <a:pt x="80430" y="348387"/>
                  </a:lnTo>
                  <a:lnTo>
                    <a:pt x="93678" y="338510"/>
                  </a:lnTo>
                  <a:lnTo>
                    <a:pt x="102859" y="322831"/>
                  </a:lnTo>
                  <a:lnTo>
                    <a:pt x="113167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70"/>
            <p:cNvSpPr/>
            <p:nvPr>
              <p:custDataLst>
                <p:tags r:id="rId218"/>
              </p:custDataLst>
            </p:nvPr>
          </p:nvSpPr>
          <p:spPr>
            <a:xfrm>
              <a:off x="777408" y="691159"/>
              <a:ext cx="116216" cy="389815"/>
            </a:xfrm>
            <a:custGeom>
              <a:avLst/>
              <a:gdLst/>
              <a:ahLst/>
              <a:cxnLst/>
              <a:rect l="0" t="0" r="0" b="0"/>
              <a:pathLst>
                <a:path w="116216" h="389815">
                  <a:moveTo>
                    <a:pt x="48092" y="147041"/>
                  </a:moveTo>
                  <a:lnTo>
                    <a:pt x="48092" y="147041"/>
                  </a:lnTo>
                  <a:lnTo>
                    <a:pt x="43728" y="163661"/>
                  </a:lnTo>
                  <a:lnTo>
                    <a:pt x="42625" y="180298"/>
                  </a:lnTo>
                  <a:lnTo>
                    <a:pt x="57125" y="221135"/>
                  </a:lnTo>
                  <a:lnTo>
                    <a:pt x="74287" y="263225"/>
                  </a:lnTo>
                  <a:lnTo>
                    <a:pt x="86545" y="299808"/>
                  </a:lnTo>
                  <a:lnTo>
                    <a:pt x="101976" y="346587"/>
                  </a:lnTo>
                  <a:lnTo>
                    <a:pt x="116215" y="389492"/>
                  </a:lnTo>
                  <a:lnTo>
                    <a:pt x="116085" y="389814"/>
                  </a:lnTo>
                  <a:lnTo>
                    <a:pt x="98839" y="359703"/>
                  </a:lnTo>
                  <a:lnTo>
                    <a:pt x="82406" y="319169"/>
                  </a:lnTo>
                  <a:lnTo>
                    <a:pt x="73084" y="293543"/>
                  </a:lnTo>
                  <a:lnTo>
                    <a:pt x="64048" y="267992"/>
                  </a:lnTo>
                  <a:lnTo>
                    <a:pt x="55202" y="242492"/>
                  </a:lnTo>
                  <a:lnTo>
                    <a:pt x="46482" y="217025"/>
                  </a:lnTo>
                  <a:lnTo>
                    <a:pt x="38552" y="191580"/>
                  </a:lnTo>
                  <a:lnTo>
                    <a:pt x="31149" y="166150"/>
                  </a:lnTo>
                  <a:lnTo>
                    <a:pt x="24096" y="140731"/>
                  </a:lnTo>
                  <a:lnTo>
                    <a:pt x="12498" y="97434"/>
                  </a:lnTo>
                  <a:lnTo>
                    <a:pt x="4050" y="61494"/>
                  </a:lnTo>
                  <a:lnTo>
                    <a:pt x="0" y="22838"/>
                  </a:lnTo>
                  <a:lnTo>
                    <a:pt x="1553" y="5056"/>
                  </a:lnTo>
                  <a:lnTo>
                    <a:pt x="8599" y="879"/>
                  </a:lnTo>
                  <a:lnTo>
                    <a:pt x="33362" y="0"/>
                  </a:lnTo>
                  <a:lnTo>
                    <a:pt x="59890" y="9958"/>
                  </a:lnTo>
                  <a:lnTo>
                    <a:pt x="72890" y="17552"/>
                  </a:lnTo>
                  <a:lnTo>
                    <a:pt x="91099" y="39161"/>
                  </a:lnTo>
                  <a:lnTo>
                    <a:pt x="101778" y="64522"/>
                  </a:lnTo>
                  <a:lnTo>
                    <a:pt x="104173" y="89905"/>
                  </a:lnTo>
                  <a:lnTo>
                    <a:pt x="94812" y="127995"/>
                  </a:lnTo>
                  <a:lnTo>
                    <a:pt x="75262" y="159350"/>
                  </a:lnTo>
                  <a:lnTo>
                    <a:pt x="51595" y="179773"/>
                  </a:lnTo>
                  <a:lnTo>
                    <a:pt x="44783" y="182268"/>
                  </a:lnTo>
                  <a:lnTo>
                    <a:pt x="38831" y="182520"/>
                  </a:lnTo>
                  <a:lnTo>
                    <a:pt x="22692" y="178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71"/>
            <p:cNvSpPr/>
            <p:nvPr>
              <p:custDataLst>
                <p:tags r:id="rId219"/>
              </p:custDataLst>
            </p:nvPr>
          </p:nvSpPr>
          <p:spPr>
            <a:xfrm>
              <a:off x="523245" y="629486"/>
              <a:ext cx="190804" cy="373744"/>
            </a:xfrm>
            <a:custGeom>
              <a:avLst/>
              <a:gdLst/>
              <a:ahLst/>
              <a:cxnLst/>
              <a:rect l="0" t="0" r="0" b="0"/>
              <a:pathLst>
                <a:path w="190804" h="373744">
                  <a:moveTo>
                    <a:pt x="80005" y="30914"/>
                  </a:moveTo>
                  <a:lnTo>
                    <a:pt x="80005" y="30914"/>
                  </a:lnTo>
                  <a:lnTo>
                    <a:pt x="76634" y="30914"/>
                  </a:lnTo>
                  <a:lnTo>
                    <a:pt x="75641" y="30208"/>
                  </a:lnTo>
                  <a:lnTo>
                    <a:pt x="74979" y="29033"/>
                  </a:lnTo>
                  <a:lnTo>
                    <a:pt x="73829" y="24447"/>
                  </a:lnTo>
                  <a:lnTo>
                    <a:pt x="73678" y="15803"/>
                  </a:lnTo>
                  <a:lnTo>
                    <a:pt x="71784" y="11733"/>
                  </a:lnTo>
                  <a:lnTo>
                    <a:pt x="70291" y="9660"/>
                  </a:lnTo>
                  <a:lnTo>
                    <a:pt x="66751" y="7357"/>
                  </a:lnTo>
                  <a:lnTo>
                    <a:pt x="58909" y="6060"/>
                  </a:lnTo>
                  <a:lnTo>
                    <a:pt x="51579" y="6462"/>
                  </a:lnTo>
                  <a:lnTo>
                    <a:pt x="38813" y="11361"/>
                  </a:lnTo>
                  <a:lnTo>
                    <a:pt x="27831" y="17755"/>
                  </a:lnTo>
                  <a:lnTo>
                    <a:pt x="17776" y="30945"/>
                  </a:lnTo>
                  <a:lnTo>
                    <a:pt x="9309" y="51389"/>
                  </a:lnTo>
                  <a:lnTo>
                    <a:pt x="3194" y="81642"/>
                  </a:lnTo>
                  <a:lnTo>
                    <a:pt x="5" y="121899"/>
                  </a:lnTo>
                  <a:lnTo>
                    <a:pt x="0" y="167307"/>
                  </a:lnTo>
                  <a:lnTo>
                    <a:pt x="4701" y="213359"/>
                  </a:lnTo>
                  <a:lnTo>
                    <a:pt x="19020" y="254053"/>
                  </a:lnTo>
                  <a:lnTo>
                    <a:pt x="40200" y="293070"/>
                  </a:lnTo>
                  <a:lnTo>
                    <a:pt x="66077" y="336282"/>
                  </a:lnTo>
                  <a:lnTo>
                    <a:pt x="92159" y="362542"/>
                  </a:lnTo>
                  <a:lnTo>
                    <a:pt x="105041" y="370533"/>
                  </a:lnTo>
                  <a:lnTo>
                    <a:pt x="117157" y="373743"/>
                  </a:lnTo>
                  <a:lnTo>
                    <a:pt x="140026" y="371666"/>
                  </a:lnTo>
                  <a:lnTo>
                    <a:pt x="149652" y="363915"/>
                  </a:lnTo>
                  <a:lnTo>
                    <a:pt x="172608" y="323374"/>
                  </a:lnTo>
                  <a:lnTo>
                    <a:pt x="183721" y="291659"/>
                  </a:lnTo>
                  <a:lnTo>
                    <a:pt x="189601" y="254986"/>
                  </a:lnTo>
                  <a:lnTo>
                    <a:pt x="190803" y="213757"/>
                  </a:lnTo>
                  <a:lnTo>
                    <a:pt x="186634" y="167211"/>
                  </a:lnTo>
                  <a:lnTo>
                    <a:pt x="176314" y="120183"/>
                  </a:lnTo>
                  <a:lnTo>
                    <a:pt x="161615" y="75528"/>
                  </a:lnTo>
                  <a:lnTo>
                    <a:pt x="143322" y="36866"/>
                  </a:lnTo>
                  <a:lnTo>
                    <a:pt x="123433" y="12158"/>
                  </a:lnTo>
                  <a:lnTo>
                    <a:pt x="113190" y="3593"/>
                  </a:lnTo>
                  <a:lnTo>
                    <a:pt x="101423" y="0"/>
                  </a:lnTo>
                  <a:lnTo>
                    <a:pt x="75178" y="1652"/>
                  </a:lnTo>
                  <a:lnTo>
                    <a:pt x="52695" y="13205"/>
                  </a:lnTo>
                  <a:lnTo>
                    <a:pt x="42748" y="21225"/>
                  </a:lnTo>
                  <a:lnTo>
                    <a:pt x="29815" y="41424"/>
                  </a:lnTo>
                  <a:lnTo>
                    <a:pt x="25378" y="52738"/>
                  </a:lnTo>
                  <a:lnTo>
                    <a:pt x="26093" y="76597"/>
                  </a:lnTo>
                  <a:lnTo>
                    <a:pt x="35555" y="113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72"/>
            <p:cNvSpPr/>
            <p:nvPr>
              <p:custDataLst>
                <p:tags r:id="rId220"/>
              </p:custDataLst>
            </p:nvPr>
          </p:nvSpPr>
          <p:spPr>
            <a:xfrm>
              <a:off x="861779" y="647700"/>
              <a:ext cx="103422" cy="62618"/>
            </a:xfrm>
            <a:custGeom>
              <a:avLst/>
              <a:gdLst/>
              <a:ahLst/>
              <a:cxnLst/>
              <a:rect l="0" t="0" r="0" b="0"/>
              <a:pathLst>
                <a:path w="103422" h="62618">
                  <a:moveTo>
                    <a:pt x="8171" y="57150"/>
                  </a:moveTo>
                  <a:lnTo>
                    <a:pt x="8171" y="57150"/>
                  </a:lnTo>
                  <a:lnTo>
                    <a:pt x="149" y="61514"/>
                  </a:lnTo>
                  <a:lnTo>
                    <a:pt x="0" y="62176"/>
                  </a:lnTo>
                  <a:lnTo>
                    <a:pt x="607" y="62617"/>
                  </a:lnTo>
                  <a:lnTo>
                    <a:pt x="43200" y="33972"/>
                  </a:lnTo>
                  <a:lnTo>
                    <a:pt x="89742" y="6773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73"/>
            <p:cNvSpPr/>
            <p:nvPr>
              <p:custDataLst>
                <p:tags r:id="rId221"/>
              </p:custDataLst>
            </p:nvPr>
          </p:nvSpPr>
          <p:spPr>
            <a:xfrm>
              <a:off x="1041400" y="6413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1881" y="45503"/>
                  </a:lnTo>
                  <a:lnTo>
                    <a:pt x="10831" y="86216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74"/>
            <p:cNvSpPr/>
            <p:nvPr>
              <p:custDataLst>
                <p:tags r:id="rId222"/>
              </p:custDataLst>
            </p:nvPr>
          </p:nvSpPr>
          <p:spPr>
            <a:xfrm>
              <a:off x="1009650" y="569607"/>
              <a:ext cx="6351" cy="20944"/>
            </a:xfrm>
            <a:custGeom>
              <a:avLst/>
              <a:gdLst/>
              <a:ahLst/>
              <a:cxnLst/>
              <a:rect l="0" t="0" r="0" b="0"/>
              <a:pathLst>
                <a:path w="6351" h="20944">
                  <a:moveTo>
                    <a:pt x="6350" y="20943"/>
                  </a:moveTo>
                  <a:lnTo>
                    <a:pt x="6350" y="20943"/>
                  </a:lnTo>
                  <a:lnTo>
                    <a:pt x="588" y="0"/>
                  </a:lnTo>
                  <a:lnTo>
                    <a:pt x="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75"/>
            <p:cNvSpPr/>
            <p:nvPr>
              <p:custDataLst>
                <p:tags r:id="rId223"/>
              </p:custDataLst>
            </p:nvPr>
          </p:nvSpPr>
          <p:spPr>
            <a:xfrm>
              <a:off x="1093445" y="597783"/>
              <a:ext cx="73066" cy="134354"/>
            </a:xfrm>
            <a:custGeom>
              <a:avLst/>
              <a:gdLst/>
              <a:ahLst/>
              <a:cxnLst/>
              <a:rect l="0" t="0" r="0" b="0"/>
              <a:pathLst>
                <a:path w="73066" h="134354">
                  <a:moveTo>
                    <a:pt x="24155" y="5467"/>
                  </a:moveTo>
                  <a:lnTo>
                    <a:pt x="24155" y="5467"/>
                  </a:lnTo>
                  <a:lnTo>
                    <a:pt x="20784" y="2096"/>
                  </a:lnTo>
                  <a:lnTo>
                    <a:pt x="17247" y="441"/>
                  </a:lnTo>
                  <a:lnTo>
                    <a:pt x="15317" y="0"/>
                  </a:lnTo>
                  <a:lnTo>
                    <a:pt x="13324" y="411"/>
                  </a:lnTo>
                  <a:lnTo>
                    <a:pt x="9228" y="2749"/>
                  </a:lnTo>
                  <a:lnTo>
                    <a:pt x="2956" y="18146"/>
                  </a:lnTo>
                  <a:lnTo>
                    <a:pt x="0" y="40582"/>
                  </a:lnTo>
                  <a:lnTo>
                    <a:pt x="2495" y="68474"/>
                  </a:lnTo>
                  <a:lnTo>
                    <a:pt x="19093" y="108093"/>
                  </a:lnTo>
                  <a:lnTo>
                    <a:pt x="32376" y="128773"/>
                  </a:lnTo>
                  <a:lnTo>
                    <a:pt x="40979" y="134353"/>
                  </a:lnTo>
                  <a:lnTo>
                    <a:pt x="45954" y="133724"/>
                  </a:lnTo>
                  <a:lnTo>
                    <a:pt x="57127" y="127381"/>
                  </a:lnTo>
                  <a:lnTo>
                    <a:pt x="65385" y="115625"/>
                  </a:lnTo>
                  <a:lnTo>
                    <a:pt x="70702" y="100993"/>
                  </a:lnTo>
                  <a:lnTo>
                    <a:pt x="73065" y="85082"/>
                  </a:lnTo>
                  <a:lnTo>
                    <a:pt x="68470" y="66722"/>
                  </a:lnTo>
                  <a:lnTo>
                    <a:pt x="51645" y="32932"/>
                  </a:lnTo>
                  <a:lnTo>
                    <a:pt x="38964" y="19171"/>
                  </a:lnTo>
                  <a:lnTo>
                    <a:pt x="35439" y="17425"/>
                  </a:lnTo>
                  <a:lnTo>
                    <a:pt x="32383" y="16967"/>
                  </a:lnTo>
                  <a:lnTo>
                    <a:pt x="28517" y="17634"/>
                  </a:lnTo>
                  <a:lnTo>
                    <a:pt x="28474" y="17811"/>
                  </a:lnTo>
                  <a:lnTo>
                    <a:pt x="30505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76"/>
            <p:cNvSpPr/>
            <p:nvPr>
              <p:custDataLst>
                <p:tags r:id="rId224"/>
              </p:custDataLst>
            </p:nvPr>
          </p:nvSpPr>
          <p:spPr>
            <a:xfrm>
              <a:off x="1168400" y="559799"/>
              <a:ext cx="120651" cy="139318"/>
            </a:xfrm>
            <a:custGeom>
              <a:avLst/>
              <a:gdLst/>
              <a:ahLst/>
              <a:cxnLst/>
              <a:rect l="0" t="0" r="0" b="0"/>
              <a:pathLst>
                <a:path w="120651" h="139318">
                  <a:moveTo>
                    <a:pt x="0" y="30751"/>
                  </a:moveTo>
                  <a:lnTo>
                    <a:pt x="0" y="30751"/>
                  </a:lnTo>
                  <a:lnTo>
                    <a:pt x="3371" y="34122"/>
                  </a:lnTo>
                  <a:lnTo>
                    <a:pt x="14927" y="77660"/>
                  </a:lnTo>
                  <a:lnTo>
                    <a:pt x="25415" y="120959"/>
                  </a:lnTo>
                  <a:lnTo>
                    <a:pt x="30916" y="139317"/>
                  </a:lnTo>
                  <a:lnTo>
                    <a:pt x="31379" y="136388"/>
                  </a:lnTo>
                  <a:lnTo>
                    <a:pt x="31717" y="90610"/>
                  </a:lnTo>
                  <a:lnTo>
                    <a:pt x="31740" y="51701"/>
                  </a:lnTo>
                  <a:lnTo>
                    <a:pt x="35118" y="19006"/>
                  </a:lnTo>
                  <a:lnTo>
                    <a:pt x="40538" y="6011"/>
                  </a:lnTo>
                  <a:lnTo>
                    <a:pt x="43958" y="1557"/>
                  </a:lnTo>
                  <a:lnTo>
                    <a:pt x="47650" y="0"/>
                  </a:lnTo>
                  <a:lnTo>
                    <a:pt x="51522" y="372"/>
                  </a:lnTo>
                  <a:lnTo>
                    <a:pt x="55515" y="2032"/>
                  </a:lnTo>
                  <a:lnTo>
                    <a:pt x="61832" y="13283"/>
                  </a:lnTo>
                  <a:lnTo>
                    <a:pt x="71637" y="52622"/>
                  </a:lnTo>
                  <a:lnTo>
                    <a:pt x="86143" y="94678"/>
                  </a:lnTo>
                  <a:lnTo>
                    <a:pt x="96847" y="110668"/>
                  </a:lnTo>
                  <a:lnTo>
                    <a:pt x="106778" y="119186"/>
                  </a:lnTo>
                  <a:lnTo>
                    <a:pt x="120650" y="12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77"/>
            <p:cNvSpPr/>
            <p:nvPr>
              <p:custDataLst>
                <p:tags r:id="rId225"/>
              </p:custDataLst>
            </p:nvPr>
          </p:nvSpPr>
          <p:spPr>
            <a:xfrm>
              <a:off x="1308333" y="301389"/>
              <a:ext cx="177568" cy="313618"/>
            </a:xfrm>
            <a:custGeom>
              <a:avLst/>
              <a:gdLst/>
              <a:ahLst/>
              <a:cxnLst/>
              <a:rect l="0" t="0" r="0" b="0"/>
              <a:pathLst>
                <a:path w="177568" h="313618">
                  <a:moveTo>
                    <a:pt x="50567" y="257411"/>
                  </a:moveTo>
                  <a:lnTo>
                    <a:pt x="50567" y="257411"/>
                  </a:lnTo>
                  <a:lnTo>
                    <a:pt x="54225" y="237838"/>
                  </a:lnTo>
                  <a:lnTo>
                    <a:pt x="52663" y="225429"/>
                  </a:lnTo>
                  <a:lnTo>
                    <a:pt x="50553" y="221273"/>
                  </a:lnTo>
                  <a:lnTo>
                    <a:pt x="47736" y="218502"/>
                  </a:lnTo>
                  <a:lnTo>
                    <a:pt x="44446" y="216655"/>
                  </a:lnTo>
                  <a:lnTo>
                    <a:pt x="40136" y="216835"/>
                  </a:lnTo>
                  <a:lnTo>
                    <a:pt x="29703" y="220798"/>
                  </a:lnTo>
                  <a:lnTo>
                    <a:pt x="11930" y="237704"/>
                  </a:lnTo>
                  <a:lnTo>
                    <a:pt x="0" y="263958"/>
                  </a:lnTo>
                  <a:lnTo>
                    <a:pt x="106" y="280076"/>
                  </a:lnTo>
                  <a:lnTo>
                    <a:pt x="8099" y="301051"/>
                  </a:lnTo>
                  <a:lnTo>
                    <a:pt x="11672" y="307671"/>
                  </a:lnTo>
                  <a:lnTo>
                    <a:pt x="15464" y="311379"/>
                  </a:lnTo>
                  <a:lnTo>
                    <a:pt x="19404" y="313145"/>
                  </a:lnTo>
                  <a:lnTo>
                    <a:pt x="23442" y="313617"/>
                  </a:lnTo>
                  <a:lnTo>
                    <a:pt x="31691" y="310379"/>
                  </a:lnTo>
                  <a:lnTo>
                    <a:pt x="39355" y="304235"/>
                  </a:lnTo>
                  <a:lnTo>
                    <a:pt x="52322" y="288054"/>
                  </a:lnTo>
                  <a:lnTo>
                    <a:pt x="53854" y="287012"/>
                  </a:lnTo>
                  <a:lnTo>
                    <a:pt x="54875" y="287023"/>
                  </a:lnTo>
                  <a:lnTo>
                    <a:pt x="55556" y="287735"/>
                  </a:lnTo>
                  <a:lnTo>
                    <a:pt x="56312" y="290409"/>
                  </a:lnTo>
                  <a:lnTo>
                    <a:pt x="56514" y="292110"/>
                  </a:lnTo>
                  <a:lnTo>
                    <a:pt x="63539" y="301245"/>
                  </a:lnTo>
                  <a:lnTo>
                    <a:pt x="70679" y="305115"/>
                  </a:lnTo>
                  <a:lnTo>
                    <a:pt x="74558" y="306147"/>
                  </a:lnTo>
                  <a:lnTo>
                    <a:pt x="86395" y="303531"/>
                  </a:lnTo>
                  <a:lnTo>
                    <a:pt x="101063" y="296253"/>
                  </a:lnTo>
                  <a:lnTo>
                    <a:pt x="125187" y="274172"/>
                  </a:lnTo>
                  <a:lnTo>
                    <a:pt x="141822" y="250514"/>
                  </a:lnTo>
                  <a:lnTo>
                    <a:pt x="152979" y="219773"/>
                  </a:lnTo>
                  <a:lnTo>
                    <a:pt x="159583" y="183533"/>
                  </a:lnTo>
                  <a:lnTo>
                    <a:pt x="162519" y="141556"/>
                  </a:lnTo>
                  <a:lnTo>
                    <a:pt x="160061" y="97029"/>
                  </a:lnTo>
                  <a:lnTo>
                    <a:pt x="152853" y="54897"/>
                  </a:lnTo>
                  <a:lnTo>
                    <a:pt x="140242" y="22060"/>
                  </a:lnTo>
                  <a:lnTo>
                    <a:pt x="132223" y="11610"/>
                  </a:lnTo>
                  <a:lnTo>
                    <a:pt x="113905" y="0"/>
                  </a:lnTo>
                  <a:lnTo>
                    <a:pt x="104787" y="431"/>
                  </a:lnTo>
                  <a:lnTo>
                    <a:pt x="87129" y="10318"/>
                  </a:lnTo>
                  <a:lnTo>
                    <a:pt x="73637" y="32116"/>
                  </a:lnTo>
                  <a:lnTo>
                    <a:pt x="68064" y="45831"/>
                  </a:lnTo>
                  <a:lnTo>
                    <a:pt x="65634" y="79885"/>
                  </a:lnTo>
                  <a:lnTo>
                    <a:pt x="72080" y="117833"/>
                  </a:lnTo>
                  <a:lnTo>
                    <a:pt x="89056" y="155865"/>
                  </a:lnTo>
                  <a:lnTo>
                    <a:pt x="106949" y="190172"/>
                  </a:lnTo>
                  <a:lnTo>
                    <a:pt x="132889" y="233490"/>
                  </a:lnTo>
                  <a:lnTo>
                    <a:pt x="163568" y="276361"/>
                  </a:lnTo>
                  <a:lnTo>
                    <a:pt x="177567" y="29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78"/>
            <p:cNvSpPr/>
            <p:nvPr>
              <p:custDataLst>
                <p:tags r:id="rId226"/>
              </p:custDataLst>
            </p:nvPr>
          </p:nvSpPr>
          <p:spPr>
            <a:xfrm>
              <a:off x="647700" y="635000"/>
              <a:ext cx="844551" cy="425451"/>
            </a:xfrm>
            <a:custGeom>
              <a:avLst/>
              <a:gdLst/>
              <a:ahLst/>
              <a:cxnLst/>
              <a:rect l="0" t="0" r="0" b="0"/>
              <a:pathLst>
                <a:path w="844551" h="425451">
                  <a:moveTo>
                    <a:pt x="0" y="425450"/>
                  </a:moveTo>
                  <a:lnTo>
                    <a:pt x="0" y="425450"/>
                  </a:lnTo>
                  <a:lnTo>
                    <a:pt x="3371" y="425450"/>
                  </a:lnTo>
                  <a:lnTo>
                    <a:pt x="32435" y="415337"/>
                  </a:lnTo>
                  <a:lnTo>
                    <a:pt x="78151" y="393439"/>
                  </a:lnTo>
                  <a:lnTo>
                    <a:pt x="107134" y="378709"/>
                  </a:lnTo>
                  <a:lnTo>
                    <a:pt x="144095" y="359012"/>
                  </a:lnTo>
                  <a:lnTo>
                    <a:pt x="186374" y="336002"/>
                  </a:lnTo>
                  <a:lnTo>
                    <a:pt x="232199" y="310785"/>
                  </a:lnTo>
                  <a:lnTo>
                    <a:pt x="287444" y="280568"/>
                  </a:lnTo>
                  <a:lnTo>
                    <a:pt x="348968" y="247017"/>
                  </a:lnTo>
                  <a:lnTo>
                    <a:pt x="414679" y="211245"/>
                  </a:lnTo>
                  <a:lnTo>
                    <a:pt x="481064" y="176813"/>
                  </a:lnTo>
                  <a:lnTo>
                    <a:pt x="547898" y="143276"/>
                  </a:lnTo>
                  <a:lnTo>
                    <a:pt x="615032" y="110334"/>
                  </a:lnTo>
                  <a:lnTo>
                    <a:pt x="670371" y="83434"/>
                  </a:lnTo>
                  <a:lnTo>
                    <a:pt x="717848" y="60561"/>
                  </a:lnTo>
                  <a:lnTo>
                    <a:pt x="760082" y="40374"/>
                  </a:lnTo>
                  <a:lnTo>
                    <a:pt x="844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79"/>
            <p:cNvSpPr/>
            <p:nvPr>
              <p:custDataLst>
                <p:tags r:id="rId227"/>
              </p:custDataLst>
            </p:nvPr>
          </p:nvSpPr>
          <p:spPr>
            <a:xfrm>
              <a:off x="857250" y="717550"/>
              <a:ext cx="590551" cy="311151"/>
            </a:xfrm>
            <a:custGeom>
              <a:avLst/>
              <a:gdLst/>
              <a:ahLst/>
              <a:cxnLst/>
              <a:rect l="0" t="0" r="0" b="0"/>
              <a:pathLst>
                <a:path w="590551" h="311151">
                  <a:moveTo>
                    <a:pt x="0" y="311150"/>
                  </a:moveTo>
                  <a:lnTo>
                    <a:pt x="0" y="311150"/>
                  </a:lnTo>
                  <a:lnTo>
                    <a:pt x="9303" y="303964"/>
                  </a:lnTo>
                  <a:lnTo>
                    <a:pt x="49715" y="280171"/>
                  </a:lnTo>
                  <a:lnTo>
                    <a:pt x="76888" y="264392"/>
                  </a:lnTo>
                  <a:lnTo>
                    <a:pt x="108408" y="246111"/>
                  </a:lnTo>
                  <a:lnTo>
                    <a:pt x="152000" y="221224"/>
                  </a:lnTo>
                  <a:lnTo>
                    <a:pt x="203639" y="191933"/>
                  </a:lnTo>
                  <a:lnTo>
                    <a:pt x="260643" y="159705"/>
                  </a:lnTo>
                  <a:lnTo>
                    <a:pt x="322634" y="127637"/>
                  </a:lnTo>
                  <a:lnTo>
                    <a:pt x="387950" y="95674"/>
                  </a:lnTo>
                  <a:lnTo>
                    <a:pt x="455484" y="63783"/>
                  </a:lnTo>
                  <a:lnTo>
                    <a:pt x="500506" y="42522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4580"/>
          <p:cNvSpPr/>
          <p:nvPr>
            <p:custDataLst>
              <p:tags r:id="rId1"/>
            </p:custDataLst>
          </p:nvPr>
        </p:nvSpPr>
        <p:spPr>
          <a:xfrm>
            <a:off x="2451983" y="507399"/>
            <a:ext cx="180302" cy="510812"/>
          </a:xfrm>
          <a:custGeom>
            <a:avLst/>
            <a:gdLst/>
            <a:ahLst/>
            <a:cxnLst/>
            <a:rect l="0" t="0" r="0" b="0"/>
            <a:pathLst>
              <a:path w="180302" h="510812">
                <a:moveTo>
                  <a:pt x="5467" y="203801"/>
                </a:moveTo>
                <a:lnTo>
                  <a:pt x="5467" y="203801"/>
                </a:lnTo>
                <a:lnTo>
                  <a:pt x="2096" y="207172"/>
                </a:lnTo>
                <a:lnTo>
                  <a:pt x="0" y="226123"/>
                </a:lnTo>
                <a:lnTo>
                  <a:pt x="6120" y="260823"/>
                </a:lnTo>
                <a:lnTo>
                  <a:pt x="11167" y="293820"/>
                </a:lnTo>
                <a:lnTo>
                  <a:pt x="15761" y="331298"/>
                </a:lnTo>
                <a:lnTo>
                  <a:pt x="20155" y="369122"/>
                </a:lnTo>
                <a:lnTo>
                  <a:pt x="24460" y="408981"/>
                </a:lnTo>
                <a:lnTo>
                  <a:pt x="28725" y="446686"/>
                </a:lnTo>
                <a:lnTo>
                  <a:pt x="37212" y="493993"/>
                </a:lnTo>
                <a:lnTo>
                  <a:pt x="42311" y="510811"/>
                </a:lnTo>
                <a:lnTo>
                  <a:pt x="36453" y="496869"/>
                </a:lnTo>
                <a:lnTo>
                  <a:pt x="29151" y="450170"/>
                </a:lnTo>
                <a:lnTo>
                  <a:pt x="24695" y="403374"/>
                </a:lnTo>
                <a:lnTo>
                  <a:pt x="22519" y="377066"/>
                </a:lnTo>
                <a:lnTo>
                  <a:pt x="19657" y="347534"/>
                </a:lnTo>
                <a:lnTo>
                  <a:pt x="16338" y="315850"/>
                </a:lnTo>
                <a:lnTo>
                  <a:pt x="12714" y="282734"/>
                </a:lnTo>
                <a:lnTo>
                  <a:pt x="10299" y="250073"/>
                </a:lnTo>
                <a:lnTo>
                  <a:pt x="8688" y="217716"/>
                </a:lnTo>
                <a:lnTo>
                  <a:pt x="7615" y="185561"/>
                </a:lnTo>
                <a:lnTo>
                  <a:pt x="7604" y="157069"/>
                </a:lnTo>
                <a:lnTo>
                  <a:pt x="8303" y="131018"/>
                </a:lnTo>
                <a:lnTo>
                  <a:pt x="11666" y="85375"/>
                </a:lnTo>
                <a:lnTo>
                  <a:pt x="17865" y="48627"/>
                </a:lnTo>
                <a:lnTo>
                  <a:pt x="29288" y="13655"/>
                </a:lnTo>
                <a:lnTo>
                  <a:pt x="37456" y="2875"/>
                </a:lnTo>
                <a:lnTo>
                  <a:pt x="41610" y="0"/>
                </a:lnTo>
                <a:lnTo>
                  <a:pt x="46495" y="1612"/>
                </a:lnTo>
                <a:lnTo>
                  <a:pt x="57568" y="12809"/>
                </a:lnTo>
                <a:lnTo>
                  <a:pt x="63901" y="37071"/>
                </a:lnTo>
                <a:lnTo>
                  <a:pt x="67466" y="82668"/>
                </a:lnTo>
                <a:lnTo>
                  <a:pt x="68522" y="127458"/>
                </a:lnTo>
                <a:lnTo>
                  <a:pt x="68835" y="166364"/>
                </a:lnTo>
                <a:lnTo>
                  <a:pt x="68959" y="201099"/>
                </a:lnTo>
                <a:lnTo>
                  <a:pt x="69667" y="202000"/>
                </a:lnTo>
                <a:lnTo>
                  <a:pt x="72336" y="203000"/>
                </a:lnTo>
                <a:lnTo>
                  <a:pt x="119772" y="205651"/>
                </a:lnTo>
                <a:lnTo>
                  <a:pt x="137408" y="210268"/>
                </a:lnTo>
                <a:lnTo>
                  <a:pt x="157006" y="219375"/>
                </a:lnTo>
                <a:lnTo>
                  <a:pt x="171830" y="232360"/>
                </a:lnTo>
                <a:lnTo>
                  <a:pt x="177759" y="239774"/>
                </a:lnTo>
                <a:lnTo>
                  <a:pt x="180301" y="248949"/>
                </a:lnTo>
                <a:lnTo>
                  <a:pt x="179361" y="270434"/>
                </a:lnTo>
                <a:lnTo>
                  <a:pt x="168596" y="292212"/>
                </a:lnTo>
                <a:lnTo>
                  <a:pt x="138939" y="324306"/>
                </a:lnTo>
                <a:lnTo>
                  <a:pt x="98872" y="354277"/>
                </a:lnTo>
                <a:lnTo>
                  <a:pt x="56267" y="3816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990"/>
          <p:cNvGrpSpPr/>
          <p:nvPr/>
        </p:nvGrpSpPr>
        <p:grpSpPr>
          <a:xfrm>
            <a:off x="3003550" y="647700"/>
            <a:ext cx="203201" cy="138818"/>
            <a:chOff x="3003550" y="647700"/>
            <a:chExt cx="203201" cy="138818"/>
          </a:xfrm>
        </p:grpSpPr>
        <p:sp>
          <p:nvSpPr>
            <p:cNvPr id="15" name="SMARTInkShape-4581"/>
            <p:cNvSpPr/>
            <p:nvPr>
              <p:custDataLst>
                <p:tags r:id="rId215"/>
              </p:custDataLst>
            </p:nvPr>
          </p:nvSpPr>
          <p:spPr>
            <a:xfrm>
              <a:off x="3004569" y="755650"/>
              <a:ext cx="202182" cy="30868"/>
            </a:xfrm>
            <a:custGeom>
              <a:avLst/>
              <a:gdLst/>
              <a:ahLst/>
              <a:cxnLst/>
              <a:rect l="0" t="0" r="0" b="0"/>
              <a:pathLst>
                <a:path w="202182" h="30868">
                  <a:moveTo>
                    <a:pt x="11681" y="25400"/>
                  </a:moveTo>
                  <a:lnTo>
                    <a:pt x="11681" y="25400"/>
                  </a:lnTo>
                  <a:lnTo>
                    <a:pt x="1568" y="28771"/>
                  </a:lnTo>
                  <a:lnTo>
                    <a:pt x="0" y="29764"/>
                  </a:lnTo>
                  <a:lnTo>
                    <a:pt x="366" y="30426"/>
                  </a:lnTo>
                  <a:lnTo>
                    <a:pt x="2021" y="30867"/>
                  </a:lnTo>
                  <a:lnTo>
                    <a:pt x="40033" y="25801"/>
                  </a:lnTo>
                  <a:lnTo>
                    <a:pt x="81667" y="19463"/>
                  </a:lnTo>
                  <a:lnTo>
                    <a:pt x="128864" y="11943"/>
                  </a:lnTo>
                  <a:lnTo>
                    <a:pt x="169595" y="5308"/>
                  </a:lnTo>
                  <a:lnTo>
                    <a:pt x="202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82"/>
            <p:cNvSpPr/>
            <p:nvPr>
              <p:custDataLst>
                <p:tags r:id="rId216"/>
              </p:custDataLst>
            </p:nvPr>
          </p:nvSpPr>
          <p:spPr>
            <a:xfrm>
              <a:off x="3003550" y="6477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22322" y="22029"/>
                  </a:lnTo>
                  <a:lnTo>
                    <a:pt x="69764" y="1020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991"/>
          <p:cNvGrpSpPr/>
          <p:nvPr/>
        </p:nvGrpSpPr>
        <p:grpSpPr>
          <a:xfrm>
            <a:off x="3604561" y="285750"/>
            <a:ext cx="1437340" cy="654051"/>
            <a:chOff x="3604561" y="285750"/>
            <a:chExt cx="1437340" cy="654051"/>
          </a:xfrm>
        </p:grpSpPr>
        <p:sp>
          <p:nvSpPr>
            <p:cNvPr id="18" name="SMARTInkShape-4583"/>
            <p:cNvSpPr/>
            <p:nvPr>
              <p:custDataLst>
                <p:tags r:id="rId205"/>
              </p:custDataLst>
            </p:nvPr>
          </p:nvSpPr>
          <p:spPr>
            <a:xfrm>
              <a:off x="4845050" y="41275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9345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84"/>
            <p:cNvSpPr/>
            <p:nvPr>
              <p:custDataLst>
                <p:tags r:id="rId206"/>
              </p:custDataLst>
            </p:nvPr>
          </p:nvSpPr>
          <p:spPr>
            <a:xfrm>
              <a:off x="4692650" y="533400"/>
              <a:ext cx="67669" cy="406401"/>
            </a:xfrm>
            <a:custGeom>
              <a:avLst/>
              <a:gdLst/>
              <a:ahLst/>
              <a:cxnLst/>
              <a:rect l="0" t="0" r="0" b="0"/>
              <a:pathLst>
                <a:path w="67669" h="4064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47534" y="39001"/>
                  </a:lnTo>
                  <a:lnTo>
                    <a:pt x="52406" y="72602"/>
                  </a:lnTo>
                  <a:lnTo>
                    <a:pt x="58804" y="116699"/>
                  </a:lnTo>
                  <a:lnTo>
                    <a:pt x="62486" y="141299"/>
                  </a:lnTo>
                  <a:lnTo>
                    <a:pt x="64940" y="167577"/>
                  </a:lnTo>
                  <a:lnTo>
                    <a:pt x="66577" y="194974"/>
                  </a:lnTo>
                  <a:lnTo>
                    <a:pt x="67668" y="223116"/>
                  </a:lnTo>
                  <a:lnTo>
                    <a:pt x="66984" y="249638"/>
                  </a:lnTo>
                  <a:lnTo>
                    <a:pt x="65117" y="275081"/>
                  </a:lnTo>
                  <a:lnTo>
                    <a:pt x="57163" y="321225"/>
                  </a:lnTo>
                  <a:lnTo>
                    <a:pt x="41868" y="358196"/>
                  </a:lnTo>
                  <a:lnTo>
                    <a:pt x="25193" y="381683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85"/>
            <p:cNvSpPr/>
            <p:nvPr>
              <p:custDataLst>
                <p:tags r:id="rId207"/>
              </p:custDataLst>
            </p:nvPr>
          </p:nvSpPr>
          <p:spPr>
            <a:xfrm>
              <a:off x="4001383" y="450850"/>
              <a:ext cx="157868" cy="57151"/>
            </a:xfrm>
            <a:custGeom>
              <a:avLst/>
              <a:gdLst/>
              <a:ahLst/>
              <a:cxnLst/>
              <a:rect l="0" t="0" r="0" b="0"/>
              <a:pathLst>
                <a:path w="15786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1" y="50243"/>
                  </a:lnTo>
                  <a:lnTo>
                    <a:pt x="0" y="48312"/>
                  </a:lnTo>
                  <a:lnTo>
                    <a:pt x="19604" y="35481"/>
                  </a:lnTo>
                  <a:lnTo>
                    <a:pt x="62337" y="21645"/>
                  </a:lnTo>
                  <a:lnTo>
                    <a:pt x="98946" y="12913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86"/>
            <p:cNvSpPr/>
            <p:nvPr>
              <p:custDataLst>
                <p:tags r:id="rId208"/>
              </p:custDataLst>
            </p:nvPr>
          </p:nvSpPr>
          <p:spPr>
            <a:xfrm>
              <a:off x="4349750" y="639509"/>
              <a:ext cx="196851" cy="217742"/>
            </a:xfrm>
            <a:custGeom>
              <a:avLst/>
              <a:gdLst/>
              <a:ahLst/>
              <a:cxnLst/>
              <a:rect l="0" t="0" r="0" b="0"/>
              <a:pathLst>
                <a:path w="196851" h="217742">
                  <a:moveTo>
                    <a:pt x="0" y="27241"/>
                  </a:moveTo>
                  <a:lnTo>
                    <a:pt x="0" y="27241"/>
                  </a:lnTo>
                  <a:lnTo>
                    <a:pt x="5467" y="7468"/>
                  </a:lnTo>
                  <a:lnTo>
                    <a:pt x="7172" y="4887"/>
                  </a:lnTo>
                  <a:lnTo>
                    <a:pt x="12830" y="137"/>
                  </a:lnTo>
                  <a:lnTo>
                    <a:pt x="16315" y="0"/>
                  </a:lnTo>
                  <a:lnTo>
                    <a:pt x="23949" y="3610"/>
                  </a:lnTo>
                  <a:lnTo>
                    <a:pt x="67142" y="45888"/>
                  </a:lnTo>
                  <a:lnTo>
                    <a:pt x="100797" y="88035"/>
                  </a:lnTo>
                  <a:lnTo>
                    <a:pt x="133112" y="134389"/>
                  </a:lnTo>
                  <a:lnTo>
                    <a:pt x="161267" y="175640"/>
                  </a:lnTo>
                  <a:lnTo>
                    <a:pt x="181133" y="202680"/>
                  </a:lnTo>
                  <a:lnTo>
                    <a:pt x="196850" y="217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87"/>
            <p:cNvSpPr/>
            <p:nvPr>
              <p:custDataLst>
                <p:tags r:id="rId209"/>
              </p:custDataLst>
            </p:nvPr>
          </p:nvSpPr>
          <p:spPr>
            <a:xfrm>
              <a:off x="4377741" y="599879"/>
              <a:ext cx="149810" cy="263722"/>
            </a:xfrm>
            <a:custGeom>
              <a:avLst/>
              <a:gdLst/>
              <a:ahLst/>
              <a:cxnLst/>
              <a:rect l="0" t="0" r="0" b="0"/>
              <a:pathLst>
                <a:path w="149810" h="263722">
                  <a:moveTo>
                    <a:pt x="149809" y="3371"/>
                  </a:moveTo>
                  <a:lnTo>
                    <a:pt x="149809" y="3371"/>
                  </a:lnTo>
                  <a:lnTo>
                    <a:pt x="143067" y="0"/>
                  </a:lnTo>
                  <a:lnTo>
                    <a:pt x="130350" y="3989"/>
                  </a:lnTo>
                  <a:lnTo>
                    <a:pt x="112233" y="15640"/>
                  </a:lnTo>
                  <a:lnTo>
                    <a:pt x="78232" y="52084"/>
                  </a:lnTo>
                  <a:lnTo>
                    <a:pt x="53792" y="87345"/>
                  </a:lnTo>
                  <a:lnTo>
                    <a:pt x="32581" y="124654"/>
                  </a:lnTo>
                  <a:lnTo>
                    <a:pt x="15158" y="161697"/>
                  </a:lnTo>
                  <a:lnTo>
                    <a:pt x="2710" y="196975"/>
                  </a:lnTo>
                  <a:lnTo>
                    <a:pt x="0" y="225825"/>
                  </a:lnTo>
                  <a:lnTo>
                    <a:pt x="3759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88"/>
            <p:cNvSpPr/>
            <p:nvPr>
              <p:custDataLst>
                <p:tags r:id="rId210"/>
              </p:custDataLst>
            </p:nvPr>
          </p:nvSpPr>
          <p:spPr>
            <a:xfrm>
              <a:off x="4086256" y="482600"/>
              <a:ext cx="9495" cy="152401"/>
            </a:xfrm>
            <a:custGeom>
              <a:avLst/>
              <a:gdLst/>
              <a:ahLst/>
              <a:cxnLst/>
              <a:rect l="0" t="0" r="0" b="0"/>
              <a:pathLst>
                <a:path w="9495" h="152401">
                  <a:moveTo>
                    <a:pt x="3144" y="0"/>
                  </a:moveTo>
                  <a:lnTo>
                    <a:pt x="3144" y="0"/>
                  </a:lnTo>
                  <a:lnTo>
                    <a:pt x="0" y="43308"/>
                  </a:lnTo>
                  <a:lnTo>
                    <a:pt x="2523" y="89929"/>
                  </a:lnTo>
                  <a:lnTo>
                    <a:pt x="7386" y="135670"/>
                  </a:lnTo>
                  <a:lnTo>
                    <a:pt x="949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589"/>
            <p:cNvSpPr/>
            <p:nvPr>
              <p:custDataLst>
                <p:tags r:id="rId211"/>
              </p:custDataLst>
            </p:nvPr>
          </p:nvSpPr>
          <p:spPr>
            <a:xfrm>
              <a:off x="3853414" y="584200"/>
              <a:ext cx="185187" cy="273051"/>
            </a:xfrm>
            <a:custGeom>
              <a:avLst/>
              <a:gdLst/>
              <a:ahLst/>
              <a:cxnLst/>
              <a:rect l="0" t="0" r="0" b="0"/>
              <a:pathLst>
                <a:path w="185187" h="273051">
                  <a:moveTo>
                    <a:pt x="185186" y="0"/>
                  </a:moveTo>
                  <a:lnTo>
                    <a:pt x="185186" y="0"/>
                  </a:lnTo>
                  <a:lnTo>
                    <a:pt x="175073" y="0"/>
                  </a:lnTo>
                  <a:lnTo>
                    <a:pt x="164464" y="5644"/>
                  </a:lnTo>
                  <a:lnTo>
                    <a:pt x="124732" y="43338"/>
                  </a:lnTo>
                  <a:lnTo>
                    <a:pt x="97267" y="79869"/>
                  </a:lnTo>
                  <a:lnTo>
                    <a:pt x="74850" y="112403"/>
                  </a:lnTo>
                  <a:lnTo>
                    <a:pt x="50776" y="148029"/>
                  </a:lnTo>
                  <a:lnTo>
                    <a:pt x="28787" y="182913"/>
                  </a:lnTo>
                  <a:lnTo>
                    <a:pt x="9180" y="224941"/>
                  </a:lnTo>
                  <a:lnTo>
                    <a:pt x="0" y="253778"/>
                  </a:lnTo>
                  <a:lnTo>
                    <a:pt x="103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90"/>
            <p:cNvSpPr/>
            <p:nvPr>
              <p:custDataLst>
                <p:tags r:id="rId212"/>
              </p:custDataLst>
            </p:nvPr>
          </p:nvSpPr>
          <p:spPr>
            <a:xfrm>
              <a:off x="3854450" y="577850"/>
              <a:ext cx="146051" cy="234951"/>
            </a:xfrm>
            <a:custGeom>
              <a:avLst/>
              <a:gdLst/>
              <a:ahLst/>
              <a:cxnLst/>
              <a:rect l="0" t="0" r="0" b="0"/>
              <a:pathLst>
                <a:path w="146051" h="234951">
                  <a:moveTo>
                    <a:pt x="0" y="0"/>
                  </a:moveTo>
                  <a:lnTo>
                    <a:pt x="0" y="0"/>
                  </a:lnTo>
                  <a:lnTo>
                    <a:pt x="25417" y="43308"/>
                  </a:lnTo>
                  <a:lnTo>
                    <a:pt x="54568" y="81506"/>
                  </a:lnTo>
                  <a:lnTo>
                    <a:pt x="86254" y="128572"/>
                  </a:lnTo>
                  <a:lnTo>
                    <a:pt x="111635" y="172621"/>
                  </a:lnTo>
                  <a:lnTo>
                    <a:pt x="135803" y="215739"/>
                  </a:lnTo>
                  <a:lnTo>
                    <a:pt x="146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91"/>
            <p:cNvSpPr/>
            <p:nvPr>
              <p:custDataLst>
                <p:tags r:id="rId213"/>
              </p:custDataLst>
            </p:nvPr>
          </p:nvSpPr>
          <p:spPr>
            <a:xfrm>
              <a:off x="3604561" y="480240"/>
              <a:ext cx="160990" cy="415111"/>
            </a:xfrm>
            <a:custGeom>
              <a:avLst/>
              <a:gdLst/>
              <a:ahLst/>
              <a:cxnLst/>
              <a:rect l="0" t="0" r="0" b="0"/>
              <a:pathLst>
                <a:path w="160990" h="415111">
                  <a:moveTo>
                    <a:pt x="110189" y="15060"/>
                  </a:moveTo>
                  <a:lnTo>
                    <a:pt x="110189" y="15060"/>
                  </a:lnTo>
                  <a:lnTo>
                    <a:pt x="106818" y="8318"/>
                  </a:lnTo>
                  <a:lnTo>
                    <a:pt x="101400" y="3127"/>
                  </a:lnTo>
                  <a:lnTo>
                    <a:pt x="97979" y="754"/>
                  </a:lnTo>
                  <a:lnTo>
                    <a:pt x="86653" y="0"/>
                  </a:lnTo>
                  <a:lnTo>
                    <a:pt x="79682" y="787"/>
                  </a:lnTo>
                  <a:lnTo>
                    <a:pt x="64410" y="12950"/>
                  </a:lnTo>
                  <a:lnTo>
                    <a:pt x="39945" y="49242"/>
                  </a:lnTo>
                  <a:lnTo>
                    <a:pt x="23936" y="84580"/>
                  </a:lnTo>
                  <a:lnTo>
                    <a:pt x="9765" y="128508"/>
                  </a:lnTo>
                  <a:lnTo>
                    <a:pt x="5140" y="152781"/>
                  </a:lnTo>
                  <a:lnTo>
                    <a:pt x="2056" y="178135"/>
                  </a:lnTo>
                  <a:lnTo>
                    <a:pt x="0" y="204210"/>
                  </a:lnTo>
                  <a:lnTo>
                    <a:pt x="747" y="230060"/>
                  </a:lnTo>
                  <a:lnTo>
                    <a:pt x="3361" y="255760"/>
                  </a:lnTo>
                  <a:lnTo>
                    <a:pt x="7220" y="281360"/>
                  </a:lnTo>
                  <a:lnTo>
                    <a:pt x="24679" y="324856"/>
                  </a:lnTo>
                  <a:lnTo>
                    <a:pt x="49607" y="360181"/>
                  </a:lnTo>
                  <a:lnTo>
                    <a:pt x="79501" y="385288"/>
                  </a:lnTo>
                  <a:lnTo>
                    <a:pt x="111602" y="400209"/>
                  </a:lnTo>
                  <a:lnTo>
                    <a:pt x="160989" y="41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92"/>
            <p:cNvSpPr/>
            <p:nvPr>
              <p:custDataLst>
                <p:tags r:id="rId214"/>
              </p:custDataLst>
            </p:nvPr>
          </p:nvSpPr>
          <p:spPr>
            <a:xfrm>
              <a:off x="5022850" y="28575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1211" y="46140"/>
                  </a:lnTo>
                  <a:lnTo>
                    <a:pt x="5909" y="93164"/>
                  </a:lnTo>
                  <a:lnTo>
                    <a:pt x="2626" y="128189"/>
                  </a:lnTo>
                  <a:lnTo>
                    <a:pt x="778" y="17399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992"/>
          <p:cNvGrpSpPr/>
          <p:nvPr/>
        </p:nvGrpSpPr>
        <p:grpSpPr>
          <a:xfrm>
            <a:off x="5346700" y="425450"/>
            <a:ext cx="1041401" cy="558801"/>
            <a:chOff x="5346700" y="425450"/>
            <a:chExt cx="1041401" cy="558801"/>
          </a:xfrm>
        </p:grpSpPr>
        <p:sp>
          <p:nvSpPr>
            <p:cNvPr id="29" name="SMARTInkShape-4593"/>
            <p:cNvSpPr/>
            <p:nvPr>
              <p:custDataLst>
                <p:tags r:id="rId199"/>
              </p:custDataLst>
            </p:nvPr>
          </p:nvSpPr>
          <p:spPr>
            <a:xfrm>
              <a:off x="5346700" y="593529"/>
              <a:ext cx="241301" cy="238322"/>
            </a:xfrm>
            <a:custGeom>
              <a:avLst/>
              <a:gdLst/>
              <a:ahLst/>
              <a:cxnLst/>
              <a:rect l="0" t="0" r="0" b="0"/>
              <a:pathLst>
                <a:path w="241301" h="2383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26"/>
                  </a:lnTo>
                  <a:lnTo>
                    <a:pt x="18951" y="1275"/>
                  </a:lnTo>
                  <a:lnTo>
                    <a:pt x="48183" y="19605"/>
                  </a:lnTo>
                  <a:lnTo>
                    <a:pt x="90398" y="57491"/>
                  </a:lnTo>
                  <a:lnTo>
                    <a:pt x="124138" y="90219"/>
                  </a:lnTo>
                  <a:lnTo>
                    <a:pt x="158184" y="125226"/>
                  </a:lnTo>
                  <a:lnTo>
                    <a:pt x="187426" y="159599"/>
                  </a:lnTo>
                  <a:lnTo>
                    <a:pt x="210771" y="191809"/>
                  </a:lnTo>
                  <a:lnTo>
                    <a:pt x="2413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94"/>
            <p:cNvSpPr/>
            <p:nvPr>
              <p:custDataLst>
                <p:tags r:id="rId200"/>
              </p:custDataLst>
            </p:nvPr>
          </p:nvSpPr>
          <p:spPr>
            <a:xfrm>
              <a:off x="6121400" y="628650"/>
              <a:ext cx="133351" cy="127001"/>
            </a:xfrm>
            <a:custGeom>
              <a:avLst/>
              <a:gdLst/>
              <a:ahLst/>
              <a:cxnLst/>
              <a:rect l="0" t="0" r="0" b="0"/>
              <a:pathLst>
                <a:path w="133351" h="127001">
                  <a:moveTo>
                    <a:pt x="0" y="0"/>
                  </a:moveTo>
                  <a:lnTo>
                    <a:pt x="0" y="0"/>
                  </a:lnTo>
                  <a:lnTo>
                    <a:pt x="45503" y="42358"/>
                  </a:lnTo>
                  <a:lnTo>
                    <a:pt x="85267" y="81274"/>
                  </a:lnTo>
                  <a:lnTo>
                    <a:pt x="133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595"/>
            <p:cNvSpPr/>
            <p:nvPr>
              <p:custDataLst>
                <p:tags r:id="rId201"/>
              </p:custDataLst>
            </p:nvPr>
          </p:nvSpPr>
          <p:spPr>
            <a:xfrm>
              <a:off x="6273800" y="597783"/>
              <a:ext cx="114301" cy="386468"/>
            </a:xfrm>
            <a:custGeom>
              <a:avLst/>
              <a:gdLst/>
              <a:ahLst/>
              <a:cxnLst/>
              <a:rect l="0" t="0" r="0" b="0"/>
              <a:pathLst>
                <a:path w="114301" h="38646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2096"/>
                  </a:lnTo>
                  <a:lnTo>
                    <a:pt x="112888" y="1103"/>
                  </a:lnTo>
                  <a:lnTo>
                    <a:pt x="107558" y="0"/>
                  </a:lnTo>
                  <a:lnTo>
                    <a:pt x="89881" y="9491"/>
                  </a:lnTo>
                  <a:lnTo>
                    <a:pt x="45214" y="49447"/>
                  </a:lnTo>
                  <a:lnTo>
                    <a:pt x="31192" y="64673"/>
                  </a:lnTo>
                  <a:lnTo>
                    <a:pt x="15845" y="92170"/>
                  </a:lnTo>
                  <a:lnTo>
                    <a:pt x="12822" y="138979"/>
                  </a:lnTo>
                  <a:lnTo>
                    <a:pt x="17794" y="180163"/>
                  </a:lnTo>
                  <a:lnTo>
                    <a:pt x="21421" y="221545"/>
                  </a:lnTo>
                  <a:lnTo>
                    <a:pt x="17517" y="252961"/>
                  </a:lnTo>
                  <a:lnTo>
                    <a:pt x="12960" y="285738"/>
                  </a:lnTo>
                  <a:lnTo>
                    <a:pt x="6427" y="330281"/>
                  </a:lnTo>
                  <a:lnTo>
                    <a:pt x="846" y="375619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96"/>
            <p:cNvSpPr/>
            <p:nvPr>
              <p:custDataLst>
                <p:tags r:id="rId202"/>
              </p:custDataLst>
            </p:nvPr>
          </p:nvSpPr>
          <p:spPr>
            <a:xfrm>
              <a:off x="5378450" y="596900"/>
              <a:ext cx="254001" cy="292101"/>
            </a:xfrm>
            <a:custGeom>
              <a:avLst/>
              <a:gdLst/>
              <a:ahLst/>
              <a:cxnLst/>
              <a:rect l="0" t="0" r="0" b="0"/>
              <a:pathLst>
                <a:path w="254001" h="292101">
                  <a:moveTo>
                    <a:pt x="254000" y="0"/>
                  </a:moveTo>
                  <a:lnTo>
                    <a:pt x="254000" y="0"/>
                  </a:lnTo>
                  <a:lnTo>
                    <a:pt x="247258" y="0"/>
                  </a:lnTo>
                  <a:lnTo>
                    <a:pt x="232952" y="6742"/>
                  </a:lnTo>
                  <a:lnTo>
                    <a:pt x="186055" y="53491"/>
                  </a:lnTo>
                  <a:lnTo>
                    <a:pt x="147837" y="89625"/>
                  </a:lnTo>
                  <a:lnTo>
                    <a:pt x="108744" y="129204"/>
                  </a:lnTo>
                  <a:lnTo>
                    <a:pt x="72320" y="169607"/>
                  </a:lnTo>
                  <a:lnTo>
                    <a:pt x="42020" y="208731"/>
                  </a:lnTo>
                  <a:lnTo>
                    <a:pt x="14645" y="25634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97"/>
            <p:cNvSpPr/>
            <p:nvPr>
              <p:custDataLst>
                <p:tags r:id="rId203"/>
              </p:custDataLst>
            </p:nvPr>
          </p:nvSpPr>
          <p:spPr>
            <a:xfrm>
              <a:off x="5760856" y="469900"/>
              <a:ext cx="17645" cy="146051"/>
            </a:xfrm>
            <a:custGeom>
              <a:avLst/>
              <a:gdLst/>
              <a:ahLst/>
              <a:cxnLst/>
              <a:rect l="0" t="0" r="0" b="0"/>
              <a:pathLst>
                <a:path w="17645" h="146051">
                  <a:moveTo>
                    <a:pt x="17644" y="0"/>
                  </a:moveTo>
                  <a:lnTo>
                    <a:pt x="17644" y="0"/>
                  </a:lnTo>
                  <a:lnTo>
                    <a:pt x="3339" y="47563"/>
                  </a:lnTo>
                  <a:lnTo>
                    <a:pt x="0" y="86843"/>
                  </a:lnTo>
                  <a:lnTo>
                    <a:pt x="3236" y="130696"/>
                  </a:lnTo>
                  <a:lnTo>
                    <a:pt x="4944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98"/>
            <p:cNvSpPr/>
            <p:nvPr>
              <p:custDataLst>
                <p:tags r:id="rId204"/>
              </p:custDataLst>
            </p:nvPr>
          </p:nvSpPr>
          <p:spPr>
            <a:xfrm>
              <a:off x="5621515" y="425450"/>
              <a:ext cx="283986" cy="69851"/>
            </a:xfrm>
            <a:custGeom>
              <a:avLst/>
              <a:gdLst/>
              <a:ahLst/>
              <a:cxnLst/>
              <a:rect l="0" t="0" r="0" b="0"/>
              <a:pathLst>
                <a:path w="2839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4193" y="63108"/>
                  </a:lnTo>
                  <a:lnTo>
                    <a:pt x="884" y="56035"/>
                  </a:lnTo>
                  <a:lnTo>
                    <a:pt x="0" y="52173"/>
                  </a:lnTo>
                  <a:lnTo>
                    <a:pt x="3645" y="47482"/>
                  </a:lnTo>
                  <a:lnTo>
                    <a:pt x="18984" y="36625"/>
                  </a:lnTo>
                  <a:lnTo>
                    <a:pt x="51202" y="24745"/>
                  </a:lnTo>
                  <a:lnTo>
                    <a:pt x="95154" y="13820"/>
                  </a:lnTo>
                  <a:lnTo>
                    <a:pt x="120703" y="9919"/>
                  </a:lnTo>
                  <a:lnTo>
                    <a:pt x="147613" y="6612"/>
                  </a:lnTo>
                  <a:lnTo>
                    <a:pt x="174727" y="4408"/>
                  </a:lnTo>
                  <a:lnTo>
                    <a:pt x="201974" y="2939"/>
                  </a:lnTo>
                  <a:lnTo>
                    <a:pt x="247536" y="1306"/>
                  </a:lnTo>
                  <a:lnTo>
                    <a:pt x="283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993"/>
          <p:cNvGrpSpPr/>
          <p:nvPr/>
        </p:nvGrpSpPr>
        <p:grpSpPr>
          <a:xfrm>
            <a:off x="1809750" y="1543050"/>
            <a:ext cx="971551" cy="590551"/>
            <a:chOff x="1809750" y="1543050"/>
            <a:chExt cx="971551" cy="590551"/>
          </a:xfrm>
        </p:grpSpPr>
        <p:sp>
          <p:nvSpPr>
            <p:cNvPr id="36" name="SMARTInkShape-4599"/>
            <p:cNvSpPr/>
            <p:nvPr>
              <p:custDataLst>
                <p:tags r:id="rId193"/>
              </p:custDataLst>
            </p:nvPr>
          </p:nvSpPr>
          <p:spPr>
            <a:xfrm>
              <a:off x="2526192" y="1757983"/>
              <a:ext cx="255109" cy="375618"/>
            </a:xfrm>
            <a:custGeom>
              <a:avLst/>
              <a:gdLst/>
              <a:ahLst/>
              <a:cxnLst/>
              <a:rect l="0" t="0" r="0" b="0"/>
              <a:pathLst>
                <a:path w="255109" h="375618">
                  <a:moveTo>
                    <a:pt x="255108" y="7317"/>
                  </a:moveTo>
                  <a:lnTo>
                    <a:pt x="255108" y="7317"/>
                  </a:lnTo>
                  <a:lnTo>
                    <a:pt x="244995" y="575"/>
                  </a:lnTo>
                  <a:lnTo>
                    <a:pt x="239900" y="0"/>
                  </a:lnTo>
                  <a:lnTo>
                    <a:pt x="228593" y="3124"/>
                  </a:lnTo>
                  <a:lnTo>
                    <a:pt x="186762" y="34659"/>
                  </a:lnTo>
                  <a:lnTo>
                    <a:pt x="154882" y="64624"/>
                  </a:lnTo>
                  <a:lnTo>
                    <a:pt x="119547" y="100991"/>
                  </a:lnTo>
                  <a:lnTo>
                    <a:pt x="84086" y="142083"/>
                  </a:lnTo>
                  <a:lnTo>
                    <a:pt x="51863" y="188569"/>
                  </a:lnTo>
                  <a:lnTo>
                    <a:pt x="26723" y="231807"/>
                  </a:lnTo>
                  <a:lnTo>
                    <a:pt x="8964" y="271485"/>
                  </a:lnTo>
                  <a:lnTo>
                    <a:pt x="1072" y="307934"/>
                  </a:lnTo>
                  <a:lnTo>
                    <a:pt x="0" y="350075"/>
                  </a:lnTo>
                  <a:lnTo>
                    <a:pt x="1108" y="37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00"/>
            <p:cNvSpPr/>
            <p:nvPr>
              <p:custDataLst>
                <p:tags r:id="rId194"/>
              </p:custDataLst>
            </p:nvPr>
          </p:nvSpPr>
          <p:spPr>
            <a:xfrm>
              <a:off x="1854200" y="1717192"/>
              <a:ext cx="234951" cy="378309"/>
            </a:xfrm>
            <a:custGeom>
              <a:avLst/>
              <a:gdLst/>
              <a:ahLst/>
              <a:cxnLst/>
              <a:rect l="0" t="0" r="0" b="0"/>
              <a:pathLst>
                <a:path w="234951" h="3783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39388" y="20569"/>
                  </a:lnTo>
                  <a:lnTo>
                    <a:pt x="84059" y="66657"/>
                  </a:lnTo>
                  <a:lnTo>
                    <a:pt x="107915" y="97980"/>
                  </a:lnTo>
                  <a:lnTo>
                    <a:pt x="130277" y="133068"/>
                  </a:lnTo>
                  <a:lnTo>
                    <a:pt x="151975" y="171711"/>
                  </a:lnTo>
                  <a:lnTo>
                    <a:pt x="171967" y="212404"/>
                  </a:lnTo>
                  <a:lnTo>
                    <a:pt x="187908" y="254008"/>
                  </a:lnTo>
                  <a:lnTo>
                    <a:pt x="202048" y="294136"/>
                  </a:lnTo>
                  <a:lnTo>
                    <a:pt x="214682" y="329609"/>
                  </a:lnTo>
                  <a:lnTo>
                    <a:pt x="23495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601"/>
            <p:cNvSpPr/>
            <p:nvPr>
              <p:custDataLst>
                <p:tags r:id="rId195"/>
              </p:custDataLst>
            </p:nvPr>
          </p:nvSpPr>
          <p:spPr>
            <a:xfrm>
              <a:off x="1809750" y="1685442"/>
              <a:ext cx="285751" cy="397359"/>
            </a:xfrm>
            <a:custGeom>
              <a:avLst/>
              <a:gdLst/>
              <a:ahLst/>
              <a:cxnLst/>
              <a:rect l="0" t="0" r="0" b="0"/>
              <a:pathLst>
                <a:path w="285751" h="397359">
                  <a:moveTo>
                    <a:pt x="285750" y="3658"/>
                  </a:moveTo>
                  <a:lnTo>
                    <a:pt x="285750" y="3658"/>
                  </a:lnTo>
                  <a:lnTo>
                    <a:pt x="282379" y="287"/>
                  </a:lnTo>
                  <a:lnTo>
                    <a:pt x="279975" y="0"/>
                  </a:lnTo>
                  <a:lnTo>
                    <a:pt x="273540" y="1562"/>
                  </a:lnTo>
                  <a:lnTo>
                    <a:pt x="255243" y="13150"/>
                  </a:lnTo>
                  <a:lnTo>
                    <a:pt x="222365" y="57718"/>
                  </a:lnTo>
                  <a:lnTo>
                    <a:pt x="200429" y="90479"/>
                  </a:lnTo>
                  <a:lnTo>
                    <a:pt x="170924" y="129969"/>
                  </a:lnTo>
                  <a:lnTo>
                    <a:pt x="136644" y="174802"/>
                  </a:lnTo>
                  <a:lnTo>
                    <a:pt x="118613" y="199598"/>
                  </a:lnTo>
                  <a:lnTo>
                    <a:pt x="100242" y="225302"/>
                  </a:lnTo>
                  <a:lnTo>
                    <a:pt x="68541" y="272675"/>
                  </a:lnTo>
                  <a:lnTo>
                    <a:pt x="41752" y="314427"/>
                  </a:lnTo>
                  <a:lnTo>
                    <a:pt x="13625" y="359615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602"/>
            <p:cNvSpPr/>
            <p:nvPr>
              <p:custDataLst>
                <p:tags r:id="rId196"/>
              </p:custDataLst>
            </p:nvPr>
          </p:nvSpPr>
          <p:spPr>
            <a:xfrm>
              <a:off x="2190750" y="1565961"/>
              <a:ext cx="6351" cy="167590"/>
            </a:xfrm>
            <a:custGeom>
              <a:avLst/>
              <a:gdLst/>
              <a:ahLst/>
              <a:cxnLst/>
              <a:rect l="0" t="0" r="0" b="0"/>
              <a:pathLst>
                <a:path w="6351" h="16759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  <a:lnTo>
                    <a:pt x="706" y="124"/>
                  </a:lnTo>
                  <a:lnTo>
                    <a:pt x="3371" y="4025"/>
                  </a:lnTo>
                  <a:lnTo>
                    <a:pt x="5056" y="39011"/>
                  </a:lnTo>
                  <a:lnTo>
                    <a:pt x="2517" y="78613"/>
                  </a:lnTo>
                  <a:lnTo>
                    <a:pt x="4901" y="120216"/>
                  </a:lnTo>
                  <a:lnTo>
                    <a:pt x="6350" y="16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603"/>
            <p:cNvSpPr/>
            <p:nvPr>
              <p:custDataLst>
                <p:tags r:id="rId197"/>
              </p:custDataLst>
            </p:nvPr>
          </p:nvSpPr>
          <p:spPr>
            <a:xfrm>
              <a:off x="2059165" y="1543050"/>
              <a:ext cx="220486" cy="38101"/>
            </a:xfrm>
            <a:custGeom>
              <a:avLst/>
              <a:gdLst/>
              <a:ahLst/>
              <a:cxnLst/>
              <a:rect l="0" t="0" r="0" b="0"/>
              <a:pathLst>
                <a:path w="2204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12242" y="28640"/>
                  </a:lnTo>
                  <a:lnTo>
                    <a:pt x="50598" y="22989"/>
                  </a:lnTo>
                  <a:lnTo>
                    <a:pt x="91828" y="15156"/>
                  </a:lnTo>
                  <a:lnTo>
                    <a:pt x="137904" y="6736"/>
                  </a:lnTo>
                  <a:lnTo>
                    <a:pt x="179549" y="2994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604"/>
            <p:cNvSpPr/>
            <p:nvPr>
              <p:custDataLst>
                <p:tags r:id="rId198"/>
              </p:custDataLst>
            </p:nvPr>
          </p:nvSpPr>
          <p:spPr>
            <a:xfrm>
              <a:off x="2495550" y="1780692"/>
              <a:ext cx="234951" cy="321159"/>
            </a:xfrm>
            <a:custGeom>
              <a:avLst/>
              <a:gdLst/>
              <a:ahLst/>
              <a:cxnLst/>
              <a:rect l="0" t="0" r="0" b="0"/>
              <a:pathLst>
                <a:path w="234951" h="321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45190" y="45445"/>
                  </a:lnTo>
                  <a:lnTo>
                    <a:pt x="72296" y="78675"/>
                  </a:lnTo>
                  <a:lnTo>
                    <a:pt x="105509" y="116962"/>
                  </a:lnTo>
                  <a:lnTo>
                    <a:pt x="139556" y="159378"/>
                  </a:lnTo>
                  <a:lnTo>
                    <a:pt x="171386" y="203395"/>
                  </a:lnTo>
                  <a:lnTo>
                    <a:pt x="197292" y="246476"/>
                  </a:lnTo>
                  <a:lnTo>
                    <a:pt x="221597" y="293542"/>
                  </a:lnTo>
                  <a:lnTo>
                    <a:pt x="23495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994"/>
          <p:cNvGrpSpPr/>
          <p:nvPr/>
        </p:nvGrpSpPr>
        <p:grpSpPr>
          <a:xfrm>
            <a:off x="3385433" y="1917700"/>
            <a:ext cx="183268" cy="145168"/>
            <a:chOff x="3385433" y="1917700"/>
            <a:chExt cx="183268" cy="145168"/>
          </a:xfrm>
        </p:grpSpPr>
        <p:sp>
          <p:nvSpPr>
            <p:cNvPr id="43" name="SMARTInkShape-4605"/>
            <p:cNvSpPr/>
            <p:nvPr>
              <p:custDataLst>
                <p:tags r:id="rId191"/>
              </p:custDataLst>
            </p:nvPr>
          </p:nvSpPr>
          <p:spPr>
            <a:xfrm>
              <a:off x="3385433" y="1917700"/>
              <a:ext cx="100718" cy="25401"/>
            </a:xfrm>
            <a:custGeom>
              <a:avLst/>
              <a:gdLst/>
              <a:ahLst/>
              <a:cxnLst/>
              <a:rect l="0" t="0" r="0" b="0"/>
              <a:pathLst>
                <a:path w="1007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6120" y="22029"/>
                  </a:lnTo>
                  <a:lnTo>
                    <a:pt x="53130" y="1065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606"/>
            <p:cNvSpPr/>
            <p:nvPr>
              <p:custDataLst>
                <p:tags r:id="rId192"/>
              </p:custDataLst>
            </p:nvPr>
          </p:nvSpPr>
          <p:spPr>
            <a:xfrm>
              <a:off x="3397250" y="2032000"/>
              <a:ext cx="171451" cy="30868"/>
            </a:xfrm>
            <a:custGeom>
              <a:avLst/>
              <a:gdLst/>
              <a:ahLst/>
              <a:cxnLst/>
              <a:rect l="0" t="0" r="0" b="0"/>
              <a:pathLst>
                <a:path w="1714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2117" y="29764"/>
                  </a:lnTo>
                  <a:lnTo>
                    <a:pt x="10113" y="30867"/>
                  </a:lnTo>
                  <a:lnTo>
                    <a:pt x="50112" y="24746"/>
                  </a:lnTo>
                  <a:lnTo>
                    <a:pt x="94474" y="15937"/>
                  </a:lnTo>
                  <a:lnTo>
                    <a:pt x="137238" y="70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95"/>
          <p:cNvGrpSpPr/>
          <p:nvPr/>
        </p:nvGrpSpPr>
        <p:grpSpPr>
          <a:xfrm>
            <a:off x="4237711" y="1588380"/>
            <a:ext cx="423190" cy="1044883"/>
            <a:chOff x="4237711" y="1588380"/>
            <a:chExt cx="423190" cy="1044883"/>
          </a:xfrm>
        </p:grpSpPr>
        <p:sp>
          <p:nvSpPr>
            <p:cNvPr id="46" name="SMARTInkShape-4607"/>
            <p:cNvSpPr/>
            <p:nvPr>
              <p:custDataLst>
                <p:tags r:id="rId189"/>
              </p:custDataLst>
            </p:nvPr>
          </p:nvSpPr>
          <p:spPr>
            <a:xfrm>
              <a:off x="4237711" y="1588380"/>
              <a:ext cx="264440" cy="1044883"/>
            </a:xfrm>
            <a:custGeom>
              <a:avLst/>
              <a:gdLst/>
              <a:ahLst/>
              <a:cxnLst/>
              <a:rect l="0" t="0" r="0" b="0"/>
              <a:pathLst>
                <a:path w="264440" h="1044883">
                  <a:moveTo>
                    <a:pt x="264439" y="5470"/>
                  </a:moveTo>
                  <a:lnTo>
                    <a:pt x="264439" y="5470"/>
                  </a:lnTo>
                  <a:lnTo>
                    <a:pt x="261068" y="2099"/>
                  </a:lnTo>
                  <a:lnTo>
                    <a:pt x="248859" y="3"/>
                  </a:lnTo>
                  <a:lnTo>
                    <a:pt x="210561" y="0"/>
                  </a:lnTo>
                  <a:lnTo>
                    <a:pt x="173922" y="4241"/>
                  </a:lnTo>
                  <a:lnTo>
                    <a:pt x="132805" y="10672"/>
                  </a:lnTo>
                  <a:lnTo>
                    <a:pt x="94908" y="21906"/>
                  </a:lnTo>
                  <a:lnTo>
                    <a:pt x="67295" y="37621"/>
                  </a:lnTo>
                  <a:lnTo>
                    <a:pt x="57345" y="47041"/>
                  </a:lnTo>
                  <a:lnTo>
                    <a:pt x="47777" y="70390"/>
                  </a:lnTo>
                  <a:lnTo>
                    <a:pt x="48362" y="115660"/>
                  </a:lnTo>
                  <a:lnTo>
                    <a:pt x="53347" y="159161"/>
                  </a:lnTo>
                  <a:lnTo>
                    <a:pt x="57261" y="196073"/>
                  </a:lnTo>
                  <a:lnTo>
                    <a:pt x="61353" y="239760"/>
                  </a:lnTo>
                  <a:lnTo>
                    <a:pt x="63431" y="263263"/>
                  </a:lnTo>
                  <a:lnTo>
                    <a:pt x="64817" y="288104"/>
                  </a:lnTo>
                  <a:lnTo>
                    <a:pt x="65741" y="313838"/>
                  </a:lnTo>
                  <a:lnTo>
                    <a:pt x="66357" y="340165"/>
                  </a:lnTo>
                  <a:lnTo>
                    <a:pt x="65357" y="367594"/>
                  </a:lnTo>
                  <a:lnTo>
                    <a:pt x="63278" y="395759"/>
                  </a:lnTo>
                  <a:lnTo>
                    <a:pt x="60482" y="424412"/>
                  </a:lnTo>
                  <a:lnTo>
                    <a:pt x="57912" y="454098"/>
                  </a:lnTo>
                  <a:lnTo>
                    <a:pt x="55493" y="484472"/>
                  </a:lnTo>
                  <a:lnTo>
                    <a:pt x="53175" y="515305"/>
                  </a:lnTo>
                  <a:lnTo>
                    <a:pt x="49513" y="546443"/>
                  </a:lnTo>
                  <a:lnTo>
                    <a:pt x="44955" y="577785"/>
                  </a:lnTo>
                  <a:lnTo>
                    <a:pt x="39799" y="609264"/>
                  </a:lnTo>
                  <a:lnTo>
                    <a:pt x="34951" y="640127"/>
                  </a:lnTo>
                  <a:lnTo>
                    <a:pt x="30309" y="670580"/>
                  </a:lnTo>
                  <a:lnTo>
                    <a:pt x="25802" y="700760"/>
                  </a:lnTo>
                  <a:lnTo>
                    <a:pt x="22092" y="729347"/>
                  </a:lnTo>
                  <a:lnTo>
                    <a:pt x="18913" y="756871"/>
                  </a:lnTo>
                  <a:lnTo>
                    <a:pt x="16089" y="783687"/>
                  </a:lnTo>
                  <a:lnTo>
                    <a:pt x="9187" y="828535"/>
                  </a:lnTo>
                  <a:lnTo>
                    <a:pt x="2827" y="866577"/>
                  </a:lnTo>
                  <a:lnTo>
                    <a:pt x="0" y="899947"/>
                  </a:lnTo>
                  <a:lnTo>
                    <a:pt x="1780" y="939759"/>
                  </a:lnTo>
                  <a:lnTo>
                    <a:pt x="10692" y="986834"/>
                  </a:lnTo>
                  <a:lnTo>
                    <a:pt x="18135" y="1013752"/>
                  </a:lnTo>
                  <a:lnTo>
                    <a:pt x="19803" y="1016325"/>
                  </a:lnTo>
                  <a:lnTo>
                    <a:pt x="23537" y="1019183"/>
                  </a:lnTo>
                  <a:lnTo>
                    <a:pt x="25521" y="1019945"/>
                  </a:lnTo>
                  <a:lnTo>
                    <a:pt x="26844" y="1021159"/>
                  </a:lnTo>
                  <a:lnTo>
                    <a:pt x="34360" y="1034276"/>
                  </a:lnTo>
                  <a:lnTo>
                    <a:pt x="34853" y="1036357"/>
                  </a:lnTo>
                  <a:lnTo>
                    <a:pt x="35887" y="1037745"/>
                  </a:lnTo>
                  <a:lnTo>
                    <a:pt x="37282" y="1038670"/>
                  </a:lnTo>
                  <a:lnTo>
                    <a:pt x="42616" y="1039972"/>
                  </a:lnTo>
                  <a:lnTo>
                    <a:pt x="60007" y="1041219"/>
                  </a:lnTo>
                  <a:lnTo>
                    <a:pt x="72006" y="1044882"/>
                  </a:lnTo>
                  <a:lnTo>
                    <a:pt x="118779" y="1043237"/>
                  </a:lnTo>
                  <a:lnTo>
                    <a:pt x="159975" y="1037954"/>
                  </a:lnTo>
                  <a:lnTo>
                    <a:pt x="206832" y="1035291"/>
                  </a:lnTo>
                  <a:lnTo>
                    <a:pt x="239039" y="1034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608"/>
            <p:cNvSpPr/>
            <p:nvPr>
              <p:custDataLst>
                <p:tags r:id="rId190"/>
              </p:custDataLst>
            </p:nvPr>
          </p:nvSpPr>
          <p:spPr>
            <a:xfrm>
              <a:off x="4636824" y="1644650"/>
              <a:ext cx="24077" cy="171451"/>
            </a:xfrm>
            <a:custGeom>
              <a:avLst/>
              <a:gdLst/>
              <a:ahLst/>
              <a:cxnLst/>
              <a:rect l="0" t="0" r="0" b="0"/>
              <a:pathLst>
                <a:path w="24077" h="171451">
                  <a:moveTo>
                    <a:pt x="5026" y="0"/>
                  </a:moveTo>
                  <a:lnTo>
                    <a:pt x="5026" y="0"/>
                  </a:lnTo>
                  <a:lnTo>
                    <a:pt x="4320" y="6481"/>
                  </a:lnTo>
                  <a:lnTo>
                    <a:pt x="0" y="32324"/>
                  </a:lnTo>
                  <a:lnTo>
                    <a:pt x="2308" y="77568"/>
                  </a:lnTo>
                  <a:lnTo>
                    <a:pt x="9559" y="121495"/>
                  </a:lnTo>
                  <a:lnTo>
                    <a:pt x="2407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996"/>
          <p:cNvGrpSpPr/>
          <p:nvPr/>
        </p:nvGrpSpPr>
        <p:grpSpPr>
          <a:xfrm>
            <a:off x="5156200" y="1638300"/>
            <a:ext cx="476251" cy="146051"/>
            <a:chOff x="5156200" y="1638300"/>
            <a:chExt cx="476251" cy="146051"/>
          </a:xfrm>
        </p:grpSpPr>
        <p:sp>
          <p:nvSpPr>
            <p:cNvPr id="49" name="SMARTInkShape-4609"/>
            <p:cNvSpPr/>
            <p:nvPr>
              <p:custDataLst>
                <p:tags r:id="rId187"/>
              </p:custDataLst>
            </p:nvPr>
          </p:nvSpPr>
          <p:spPr>
            <a:xfrm>
              <a:off x="5156200" y="163830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4927" y="18951"/>
                  </a:lnTo>
                  <a:lnTo>
                    <a:pt x="18507" y="64602"/>
                  </a:lnTo>
                  <a:lnTo>
                    <a:pt x="15320" y="111492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610"/>
            <p:cNvSpPr/>
            <p:nvPr>
              <p:custDataLst>
                <p:tags r:id="rId188"/>
              </p:custDataLst>
            </p:nvPr>
          </p:nvSpPr>
          <p:spPr>
            <a:xfrm>
              <a:off x="5626100" y="1778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997"/>
          <p:cNvGrpSpPr/>
          <p:nvPr/>
        </p:nvGrpSpPr>
        <p:grpSpPr>
          <a:xfrm>
            <a:off x="6064250" y="1771650"/>
            <a:ext cx="339726" cy="6351"/>
            <a:chOff x="6064250" y="1771650"/>
            <a:chExt cx="339726" cy="6351"/>
          </a:xfrm>
        </p:grpSpPr>
        <p:sp>
          <p:nvSpPr>
            <p:cNvPr id="52" name="SMARTInkShape-4611"/>
            <p:cNvSpPr/>
            <p:nvPr>
              <p:custDataLst>
                <p:tags r:id="rId185"/>
              </p:custDataLst>
            </p:nvPr>
          </p:nvSpPr>
          <p:spPr>
            <a:xfrm>
              <a:off x="6064250" y="17716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12"/>
            <p:cNvSpPr/>
            <p:nvPr>
              <p:custDataLst>
                <p:tags r:id="rId186"/>
              </p:custDataLst>
            </p:nvPr>
          </p:nvSpPr>
          <p:spPr>
            <a:xfrm>
              <a:off x="6394450" y="1778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4613"/>
          <p:cNvSpPr/>
          <p:nvPr>
            <p:custDataLst>
              <p:tags r:id="rId2"/>
            </p:custDataLst>
          </p:nvPr>
        </p:nvSpPr>
        <p:spPr>
          <a:xfrm>
            <a:off x="6934200" y="1612900"/>
            <a:ext cx="18866" cy="196851"/>
          </a:xfrm>
          <a:custGeom>
            <a:avLst/>
            <a:gdLst/>
            <a:ahLst/>
            <a:cxnLst/>
            <a:rect l="0" t="0" r="0" b="0"/>
            <a:pathLst>
              <a:path w="18866" h="196851">
                <a:moveTo>
                  <a:pt x="0" y="0"/>
                </a:moveTo>
                <a:lnTo>
                  <a:pt x="0" y="0"/>
                </a:lnTo>
                <a:lnTo>
                  <a:pt x="6741" y="3371"/>
                </a:lnTo>
                <a:lnTo>
                  <a:pt x="11933" y="12552"/>
                </a:lnTo>
                <a:lnTo>
                  <a:pt x="15887" y="27451"/>
                </a:lnTo>
                <a:lnTo>
                  <a:pt x="18424" y="73391"/>
                </a:lnTo>
                <a:lnTo>
                  <a:pt x="18865" y="113467"/>
                </a:lnTo>
                <a:lnTo>
                  <a:pt x="17113" y="154035"/>
                </a:lnTo>
                <a:lnTo>
                  <a:pt x="12700" y="196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999"/>
          <p:cNvGrpSpPr/>
          <p:nvPr/>
        </p:nvGrpSpPr>
        <p:grpSpPr>
          <a:xfrm>
            <a:off x="4572000" y="2203450"/>
            <a:ext cx="215901" cy="266701"/>
            <a:chOff x="4572000" y="2203450"/>
            <a:chExt cx="215901" cy="266701"/>
          </a:xfrm>
        </p:grpSpPr>
        <p:sp>
          <p:nvSpPr>
            <p:cNvPr id="56" name="SMARTInkShape-4614"/>
            <p:cNvSpPr/>
            <p:nvPr>
              <p:custDataLst>
                <p:tags r:id="rId182"/>
              </p:custDataLst>
            </p:nvPr>
          </p:nvSpPr>
          <p:spPr>
            <a:xfrm>
              <a:off x="4572000" y="2247900"/>
              <a:ext cx="165101" cy="184151"/>
            </a:xfrm>
            <a:custGeom>
              <a:avLst/>
              <a:gdLst/>
              <a:ahLst/>
              <a:cxnLst/>
              <a:rect l="0" t="0" r="0" b="0"/>
              <a:pathLst>
                <a:path w="165101" h="1841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2376" y="43308"/>
                  </a:lnTo>
                  <a:lnTo>
                    <a:pt x="89745" y="89929"/>
                  </a:lnTo>
                  <a:lnTo>
                    <a:pt x="123879" y="130676"/>
                  </a:lnTo>
                  <a:lnTo>
                    <a:pt x="1651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615"/>
            <p:cNvSpPr/>
            <p:nvPr>
              <p:custDataLst>
                <p:tags r:id="rId183"/>
              </p:custDataLst>
            </p:nvPr>
          </p:nvSpPr>
          <p:spPr>
            <a:xfrm>
              <a:off x="4635500" y="2203450"/>
              <a:ext cx="133351" cy="247651"/>
            </a:xfrm>
            <a:custGeom>
              <a:avLst/>
              <a:gdLst/>
              <a:ahLst/>
              <a:cxnLst/>
              <a:rect l="0" t="0" r="0" b="0"/>
              <a:pathLst>
                <a:path w="133351" h="24765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10968" y="17325"/>
                  </a:lnTo>
                  <a:lnTo>
                    <a:pt x="76587" y="63081"/>
                  </a:lnTo>
                  <a:lnTo>
                    <a:pt x="50915" y="109707"/>
                  </a:lnTo>
                  <a:lnTo>
                    <a:pt x="34623" y="141892"/>
                  </a:lnTo>
                  <a:lnTo>
                    <a:pt x="14257" y="186367"/>
                  </a:lnTo>
                  <a:lnTo>
                    <a:pt x="1089" y="22039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16"/>
            <p:cNvSpPr/>
            <p:nvPr>
              <p:custDataLst>
                <p:tags r:id="rId184"/>
              </p:custDataLst>
            </p:nvPr>
          </p:nvSpPr>
          <p:spPr>
            <a:xfrm>
              <a:off x="4782433" y="238760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0"/>
                  </a:moveTo>
                  <a:lnTo>
                    <a:pt x="5467" y="0"/>
                  </a:lnTo>
                  <a:lnTo>
                    <a:pt x="0" y="47530"/>
                  </a:lnTo>
                  <a:lnTo>
                    <a:pt x="54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000"/>
          <p:cNvGrpSpPr/>
          <p:nvPr/>
        </p:nvGrpSpPr>
        <p:grpSpPr>
          <a:xfrm>
            <a:off x="5105400" y="2228850"/>
            <a:ext cx="292101" cy="285435"/>
            <a:chOff x="5105400" y="2228850"/>
            <a:chExt cx="292101" cy="285435"/>
          </a:xfrm>
        </p:grpSpPr>
        <p:sp>
          <p:nvSpPr>
            <p:cNvPr id="60" name="SMARTInkShape-4617"/>
            <p:cNvSpPr/>
            <p:nvPr>
              <p:custDataLst>
                <p:tags r:id="rId179"/>
              </p:custDataLst>
            </p:nvPr>
          </p:nvSpPr>
          <p:spPr>
            <a:xfrm>
              <a:off x="5105400" y="2228850"/>
              <a:ext cx="127001" cy="171451"/>
            </a:xfrm>
            <a:custGeom>
              <a:avLst/>
              <a:gdLst/>
              <a:ahLst/>
              <a:cxnLst/>
              <a:rect l="0" t="0" r="0" b="0"/>
              <a:pathLst>
                <a:path w="127001" h="1714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8283" y="41113"/>
                  </a:lnTo>
                  <a:lnTo>
                    <a:pt x="71785" y="83443"/>
                  </a:lnTo>
                  <a:lnTo>
                    <a:pt x="102879" y="127265"/>
                  </a:lnTo>
                  <a:lnTo>
                    <a:pt x="1270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618"/>
            <p:cNvSpPr/>
            <p:nvPr>
              <p:custDataLst>
                <p:tags r:id="rId180"/>
              </p:custDataLst>
            </p:nvPr>
          </p:nvSpPr>
          <p:spPr>
            <a:xfrm>
              <a:off x="5162550" y="2231829"/>
              <a:ext cx="133351" cy="200222"/>
            </a:xfrm>
            <a:custGeom>
              <a:avLst/>
              <a:gdLst/>
              <a:ahLst/>
              <a:cxnLst/>
              <a:rect l="0" t="0" r="0" b="0"/>
              <a:pathLst>
                <a:path w="133351" h="200222">
                  <a:moveTo>
                    <a:pt x="133350" y="3371"/>
                  </a:moveTo>
                  <a:lnTo>
                    <a:pt x="133350" y="3371"/>
                  </a:lnTo>
                  <a:lnTo>
                    <a:pt x="123237" y="0"/>
                  </a:lnTo>
                  <a:lnTo>
                    <a:pt x="112627" y="2108"/>
                  </a:lnTo>
                  <a:lnTo>
                    <a:pt x="106835" y="4646"/>
                  </a:lnTo>
                  <a:lnTo>
                    <a:pt x="77260" y="34772"/>
                  </a:lnTo>
                  <a:lnTo>
                    <a:pt x="53309" y="70060"/>
                  </a:lnTo>
                  <a:lnTo>
                    <a:pt x="33198" y="114226"/>
                  </a:lnTo>
                  <a:lnTo>
                    <a:pt x="17990" y="154045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619"/>
            <p:cNvSpPr/>
            <p:nvPr>
              <p:custDataLst>
                <p:tags r:id="rId181"/>
              </p:custDataLst>
            </p:nvPr>
          </p:nvSpPr>
          <p:spPr>
            <a:xfrm>
              <a:off x="5283200" y="2404014"/>
              <a:ext cx="114301" cy="110271"/>
            </a:xfrm>
            <a:custGeom>
              <a:avLst/>
              <a:gdLst/>
              <a:ahLst/>
              <a:cxnLst/>
              <a:rect l="0" t="0" r="0" b="0"/>
              <a:pathLst>
                <a:path w="114301" h="110271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8"/>
                  </a:lnTo>
                  <a:lnTo>
                    <a:pt x="3371" y="6498"/>
                  </a:lnTo>
                  <a:lnTo>
                    <a:pt x="15580" y="409"/>
                  </a:lnTo>
                  <a:lnTo>
                    <a:pt x="24798" y="0"/>
                  </a:lnTo>
                  <a:lnTo>
                    <a:pt x="42214" y="5486"/>
                  </a:lnTo>
                  <a:lnTo>
                    <a:pt x="45076" y="8770"/>
                  </a:lnTo>
                  <a:lnTo>
                    <a:pt x="48256" y="18062"/>
                  </a:lnTo>
                  <a:lnTo>
                    <a:pt x="44025" y="31129"/>
                  </a:lnTo>
                  <a:lnTo>
                    <a:pt x="15868" y="75345"/>
                  </a:lnTo>
                  <a:lnTo>
                    <a:pt x="1439" y="106990"/>
                  </a:lnTo>
                  <a:lnTo>
                    <a:pt x="2371" y="108189"/>
                  </a:lnTo>
                  <a:lnTo>
                    <a:pt x="7168" y="109521"/>
                  </a:lnTo>
                  <a:lnTo>
                    <a:pt x="24545" y="110270"/>
                  </a:lnTo>
                  <a:lnTo>
                    <a:pt x="62182" y="101090"/>
                  </a:lnTo>
                  <a:lnTo>
                    <a:pt x="114300" y="91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4620"/>
          <p:cNvSpPr/>
          <p:nvPr>
            <p:custDataLst>
              <p:tags r:id="rId3"/>
            </p:custDataLst>
          </p:nvPr>
        </p:nvSpPr>
        <p:spPr>
          <a:xfrm>
            <a:off x="5892800" y="2432050"/>
            <a:ext cx="19051" cy="1"/>
          </a:xfrm>
          <a:custGeom>
            <a:avLst/>
            <a:gdLst/>
            <a:ahLst/>
            <a:cxnLst/>
            <a:rect l="0" t="0" r="0" b="0"/>
            <a:pathLst>
              <a:path w="19051" h="1">
                <a:moveTo>
                  <a:pt x="0" y="0"/>
                </a:moveTo>
                <a:lnTo>
                  <a:pt x="0" y="0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002"/>
          <p:cNvGrpSpPr/>
          <p:nvPr/>
        </p:nvGrpSpPr>
        <p:grpSpPr>
          <a:xfrm>
            <a:off x="6477000" y="1512323"/>
            <a:ext cx="1996213" cy="2107562"/>
            <a:chOff x="6477000" y="1512323"/>
            <a:chExt cx="1996213" cy="2107562"/>
          </a:xfrm>
        </p:grpSpPr>
        <p:sp>
          <p:nvSpPr>
            <p:cNvPr id="65" name="SMARTInkShape-4621"/>
            <p:cNvSpPr/>
            <p:nvPr>
              <p:custDataLst>
                <p:tags r:id="rId168"/>
              </p:custDataLst>
            </p:nvPr>
          </p:nvSpPr>
          <p:spPr>
            <a:xfrm>
              <a:off x="8445500" y="20447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3370" y="36628"/>
                  </a:lnTo>
                  <a:lnTo>
                    <a:pt x="10831" y="82808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22"/>
            <p:cNvSpPr/>
            <p:nvPr>
              <p:custDataLst>
                <p:tags r:id="rId169"/>
              </p:custDataLst>
            </p:nvPr>
          </p:nvSpPr>
          <p:spPr>
            <a:xfrm>
              <a:off x="8458200" y="1633715"/>
              <a:ext cx="15013" cy="188736"/>
            </a:xfrm>
            <a:custGeom>
              <a:avLst/>
              <a:gdLst/>
              <a:ahLst/>
              <a:cxnLst/>
              <a:rect l="0" t="0" r="0" b="0"/>
              <a:pathLst>
                <a:path w="15013" h="1887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11244" y="20979"/>
                  </a:lnTo>
                  <a:lnTo>
                    <a:pt x="15012" y="57577"/>
                  </a:lnTo>
                  <a:lnTo>
                    <a:pt x="9544" y="102444"/>
                  </a:lnTo>
                  <a:lnTo>
                    <a:pt x="7296" y="142471"/>
                  </a:lnTo>
                  <a:lnTo>
                    <a:pt x="635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623"/>
            <p:cNvSpPr/>
            <p:nvPr>
              <p:custDataLst>
                <p:tags r:id="rId170"/>
              </p:custDataLst>
            </p:nvPr>
          </p:nvSpPr>
          <p:spPr>
            <a:xfrm>
              <a:off x="7880354" y="1584782"/>
              <a:ext cx="380114" cy="2035103"/>
            </a:xfrm>
            <a:custGeom>
              <a:avLst/>
              <a:gdLst/>
              <a:ahLst/>
              <a:cxnLst/>
              <a:rect l="0" t="0" r="0" b="0"/>
              <a:pathLst>
                <a:path w="380114" h="2035103">
                  <a:moveTo>
                    <a:pt x="374646" y="15418"/>
                  </a:moveTo>
                  <a:lnTo>
                    <a:pt x="374646" y="15418"/>
                  </a:lnTo>
                  <a:lnTo>
                    <a:pt x="380113" y="9951"/>
                  </a:lnTo>
                  <a:lnTo>
                    <a:pt x="373993" y="5958"/>
                  </a:lnTo>
                  <a:lnTo>
                    <a:pt x="363242" y="307"/>
                  </a:lnTo>
                  <a:lnTo>
                    <a:pt x="353350" y="0"/>
                  </a:lnTo>
                  <a:lnTo>
                    <a:pt x="333998" y="5676"/>
                  </a:lnTo>
                  <a:lnTo>
                    <a:pt x="290219" y="19910"/>
                  </a:lnTo>
                  <a:lnTo>
                    <a:pt x="275034" y="27057"/>
                  </a:lnTo>
                  <a:lnTo>
                    <a:pt x="248039" y="53282"/>
                  </a:lnTo>
                  <a:lnTo>
                    <a:pt x="224205" y="87521"/>
                  </a:lnTo>
                  <a:lnTo>
                    <a:pt x="205700" y="134788"/>
                  </a:lnTo>
                  <a:lnTo>
                    <a:pt x="197018" y="166544"/>
                  </a:lnTo>
                  <a:lnTo>
                    <a:pt x="190572" y="202529"/>
                  </a:lnTo>
                  <a:lnTo>
                    <a:pt x="190059" y="242041"/>
                  </a:lnTo>
                  <a:lnTo>
                    <a:pt x="190301" y="285003"/>
                  </a:lnTo>
                  <a:lnTo>
                    <a:pt x="191115" y="331378"/>
                  </a:lnTo>
                  <a:lnTo>
                    <a:pt x="192319" y="356586"/>
                  </a:lnTo>
                  <a:lnTo>
                    <a:pt x="193828" y="382563"/>
                  </a:lnTo>
                  <a:lnTo>
                    <a:pt x="194834" y="409054"/>
                  </a:lnTo>
                  <a:lnTo>
                    <a:pt x="195504" y="435886"/>
                  </a:lnTo>
                  <a:lnTo>
                    <a:pt x="195951" y="462947"/>
                  </a:lnTo>
                  <a:lnTo>
                    <a:pt x="195544" y="490865"/>
                  </a:lnTo>
                  <a:lnTo>
                    <a:pt x="194567" y="519355"/>
                  </a:lnTo>
                  <a:lnTo>
                    <a:pt x="193210" y="548226"/>
                  </a:lnTo>
                  <a:lnTo>
                    <a:pt x="190894" y="578057"/>
                  </a:lnTo>
                  <a:lnTo>
                    <a:pt x="187940" y="608527"/>
                  </a:lnTo>
                  <a:lnTo>
                    <a:pt x="184558" y="639424"/>
                  </a:lnTo>
                  <a:lnTo>
                    <a:pt x="180187" y="672722"/>
                  </a:lnTo>
                  <a:lnTo>
                    <a:pt x="175157" y="707621"/>
                  </a:lnTo>
                  <a:lnTo>
                    <a:pt x="169686" y="743586"/>
                  </a:lnTo>
                  <a:lnTo>
                    <a:pt x="163217" y="779558"/>
                  </a:lnTo>
                  <a:lnTo>
                    <a:pt x="156083" y="815534"/>
                  </a:lnTo>
                  <a:lnTo>
                    <a:pt x="148503" y="851512"/>
                  </a:lnTo>
                  <a:lnTo>
                    <a:pt x="142040" y="888197"/>
                  </a:lnTo>
                  <a:lnTo>
                    <a:pt x="136319" y="925354"/>
                  </a:lnTo>
                  <a:lnTo>
                    <a:pt x="131096" y="962825"/>
                  </a:lnTo>
                  <a:lnTo>
                    <a:pt x="124790" y="1001917"/>
                  </a:lnTo>
                  <a:lnTo>
                    <a:pt x="117765" y="1042090"/>
                  </a:lnTo>
                  <a:lnTo>
                    <a:pt x="110258" y="1082983"/>
                  </a:lnTo>
                  <a:lnTo>
                    <a:pt x="102432" y="1124356"/>
                  </a:lnTo>
                  <a:lnTo>
                    <a:pt x="94392" y="1166049"/>
                  </a:lnTo>
                  <a:lnTo>
                    <a:pt x="86210" y="1207955"/>
                  </a:lnTo>
                  <a:lnTo>
                    <a:pt x="78638" y="1249298"/>
                  </a:lnTo>
                  <a:lnTo>
                    <a:pt x="71475" y="1290266"/>
                  </a:lnTo>
                  <a:lnTo>
                    <a:pt x="64582" y="1330983"/>
                  </a:lnTo>
                  <a:lnTo>
                    <a:pt x="58575" y="1371534"/>
                  </a:lnTo>
                  <a:lnTo>
                    <a:pt x="53159" y="1411973"/>
                  </a:lnTo>
                  <a:lnTo>
                    <a:pt x="48139" y="1452338"/>
                  </a:lnTo>
                  <a:lnTo>
                    <a:pt x="42674" y="1491948"/>
                  </a:lnTo>
                  <a:lnTo>
                    <a:pt x="36915" y="1531055"/>
                  </a:lnTo>
                  <a:lnTo>
                    <a:pt x="30958" y="1569826"/>
                  </a:lnTo>
                  <a:lnTo>
                    <a:pt x="25577" y="1607667"/>
                  </a:lnTo>
                  <a:lnTo>
                    <a:pt x="20578" y="1644890"/>
                  </a:lnTo>
                  <a:lnTo>
                    <a:pt x="15834" y="1681699"/>
                  </a:lnTo>
                  <a:lnTo>
                    <a:pt x="11965" y="1715411"/>
                  </a:lnTo>
                  <a:lnTo>
                    <a:pt x="8681" y="1747058"/>
                  </a:lnTo>
                  <a:lnTo>
                    <a:pt x="5786" y="1777328"/>
                  </a:lnTo>
                  <a:lnTo>
                    <a:pt x="3856" y="1805975"/>
                  </a:lnTo>
                  <a:lnTo>
                    <a:pt x="2569" y="1833539"/>
                  </a:lnTo>
                  <a:lnTo>
                    <a:pt x="1711" y="1860382"/>
                  </a:lnTo>
                  <a:lnTo>
                    <a:pt x="758" y="1907141"/>
                  </a:lnTo>
                  <a:lnTo>
                    <a:pt x="335" y="1946973"/>
                  </a:lnTo>
                  <a:lnTo>
                    <a:pt x="96" y="1991786"/>
                  </a:lnTo>
                  <a:lnTo>
                    <a:pt x="2" y="2035102"/>
                  </a:lnTo>
                  <a:lnTo>
                    <a:pt x="0" y="2034974"/>
                  </a:lnTo>
                  <a:lnTo>
                    <a:pt x="10136" y="2034063"/>
                  </a:lnTo>
                  <a:lnTo>
                    <a:pt x="43838" y="2023737"/>
                  </a:lnTo>
                  <a:lnTo>
                    <a:pt x="88305" y="2022358"/>
                  </a:lnTo>
                  <a:lnTo>
                    <a:pt x="133564" y="2022118"/>
                  </a:lnTo>
                  <a:lnTo>
                    <a:pt x="166134" y="2020181"/>
                  </a:lnTo>
                  <a:lnTo>
                    <a:pt x="215896" y="2015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24"/>
            <p:cNvSpPr/>
            <p:nvPr>
              <p:custDataLst>
                <p:tags r:id="rId171"/>
              </p:custDataLst>
            </p:nvPr>
          </p:nvSpPr>
          <p:spPr>
            <a:xfrm>
              <a:off x="7632700" y="19875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127000" y="0"/>
                  </a:moveTo>
                  <a:lnTo>
                    <a:pt x="127000" y="0"/>
                  </a:lnTo>
                  <a:lnTo>
                    <a:pt x="111085" y="6481"/>
                  </a:lnTo>
                  <a:lnTo>
                    <a:pt x="70010" y="39345"/>
                  </a:lnTo>
                  <a:lnTo>
                    <a:pt x="43007" y="78842"/>
                  </a:lnTo>
                  <a:lnTo>
                    <a:pt x="17133" y="12629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625"/>
            <p:cNvSpPr/>
            <p:nvPr>
              <p:custDataLst>
                <p:tags r:id="rId172"/>
              </p:custDataLst>
            </p:nvPr>
          </p:nvSpPr>
          <p:spPr>
            <a:xfrm>
              <a:off x="6477000" y="24447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626"/>
            <p:cNvSpPr/>
            <p:nvPr>
              <p:custDataLst>
                <p:tags r:id="rId173"/>
              </p:custDataLst>
            </p:nvPr>
          </p:nvSpPr>
          <p:spPr>
            <a:xfrm>
              <a:off x="6699250" y="243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627"/>
            <p:cNvSpPr/>
            <p:nvPr>
              <p:custDataLst>
                <p:tags r:id="rId174"/>
              </p:custDataLst>
            </p:nvPr>
          </p:nvSpPr>
          <p:spPr>
            <a:xfrm>
              <a:off x="6902450" y="22161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1" y="6742"/>
                  </a:lnTo>
                  <a:lnTo>
                    <a:pt x="50911" y="47715"/>
                  </a:lnTo>
                  <a:lnTo>
                    <a:pt x="83758" y="92533"/>
                  </a:lnTo>
                  <a:lnTo>
                    <a:pt x="115442" y="136700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628"/>
            <p:cNvSpPr/>
            <p:nvPr>
              <p:custDataLst>
                <p:tags r:id="rId175"/>
              </p:custDataLst>
            </p:nvPr>
          </p:nvSpPr>
          <p:spPr>
            <a:xfrm>
              <a:off x="6927850" y="221615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190500" y="0"/>
                  </a:moveTo>
                  <a:lnTo>
                    <a:pt x="190500" y="0"/>
                  </a:lnTo>
                  <a:lnTo>
                    <a:pt x="155146" y="0"/>
                  </a:lnTo>
                  <a:lnTo>
                    <a:pt x="139039" y="5644"/>
                  </a:lnTo>
                  <a:lnTo>
                    <a:pt x="98961" y="33257"/>
                  </a:lnTo>
                  <a:lnTo>
                    <a:pt x="66089" y="69199"/>
                  </a:lnTo>
                  <a:lnTo>
                    <a:pt x="40748" y="111128"/>
                  </a:lnTo>
                  <a:lnTo>
                    <a:pt x="23206" y="151460"/>
                  </a:lnTo>
                  <a:lnTo>
                    <a:pt x="6047" y="19878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29"/>
            <p:cNvSpPr/>
            <p:nvPr>
              <p:custDataLst>
                <p:tags r:id="rId176"/>
              </p:custDataLst>
            </p:nvPr>
          </p:nvSpPr>
          <p:spPr>
            <a:xfrm>
              <a:off x="7101657" y="2390511"/>
              <a:ext cx="105594" cy="70771"/>
            </a:xfrm>
            <a:custGeom>
              <a:avLst/>
              <a:gdLst/>
              <a:ahLst/>
              <a:cxnLst/>
              <a:rect l="0" t="0" r="0" b="0"/>
              <a:pathLst>
                <a:path w="105594" h="70771">
                  <a:moveTo>
                    <a:pt x="3993" y="28839"/>
                  </a:moveTo>
                  <a:lnTo>
                    <a:pt x="3993" y="28839"/>
                  </a:lnTo>
                  <a:lnTo>
                    <a:pt x="334" y="25181"/>
                  </a:lnTo>
                  <a:lnTo>
                    <a:pt x="1897" y="26743"/>
                  </a:lnTo>
                  <a:lnTo>
                    <a:pt x="1890" y="28852"/>
                  </a:lnTo>
                  <a:lnTo>
                    <a:pt x="0" y="34960"/>
                  </a:lnTo>
                  <a:lnTo>
                    <a:pt x="572" y="44260"/>
                  </a:lnTo>
                  <a:lnTo>
                    <a:pt x="3793" y="70568"/>
                  </a:lnTo>
                  <a:lnTo>
                    <a:pt x="5270" y="70770"/>
                  </a:lnTo>
                  <a:lnTo>
                    <a:pt x="10676" y="69112"/>
                  </a:lnTo>
                  <a:lnTo>
                    <a:pt x="12681" y="66976"/>
                  </a:lnTo>
                  <a:lnTo>
                    <a:pt x="32117" y="22836"/>
                  </a:lnTo>
                  <a:lnTo>
                    <a:pt x="45878" y="6913"/>
                  </a:lnTo>
                  <a:lnTo>
                    <a:pt x="56476" y="1455"/>
                  </a:lnTo>
                  <a:lnTo>
                    <a:pt x="62264" y="0"/>
                  </a:lnTo>
                  <a:lnTo>
                    <a:pt x="74341" y="2145"/>
                  </a:lnTo>
                  <a:lnTo>
                    <a:pt x="80525" y="4693"/>
                  </a:lnTo>
                  <a:lnTo>
                    <a:pt x="89278" y="13168"/>
                  </a:lnTo>
                  <a:lnTo>
                    <a:pt x="100645" y="35857"/>
                  </a:lnTo>
                  <a:lnTo>
                    <a:pt x="105593" y="66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30"/>
            <p:cNvSpPr/>
            <p:nvPr>
              <p:custDataLst>
                <p:tags r:id="rId177"/>
              </p:custDataLst>
            </p:nvPr>
          </p:nvSpPr>
          <p:spPr>
            <a:xfrm>
              <a:off x="7239000" y="1512323"/>
              <a:ext cx="247839" cy="1045968"/>
            </a:xfrm>
            <a:custGeom>
              <a:avLst/>
              <a:gdLst/>
              <a:ahLst/>
              <a:cxnLst/>
              <a:rect l="0" t="0" r="0" b="0"/>
              <a:pathLst>
                <a:path w="247839" h="1045968">
                  <a:moveTo>
                    <a:pt x="0" y="43427"/>
                  </a:moveTo>
                  <a:lnTo>
                    <a:pt x="0" y="43427"/>
                  </a:lnTo>
                  <a:lnTo>
                    <a:pt x="3370" y="36685"/>
                  </a:lnTo>
                  <a:lnTo>
                    <a:pt x="15580" y="25750"/>
                  </a:lnTo>
                  <a:lnTo>
                    <a:pt x="53877" y="10119"/>
                  </a:lnTo>
                  <a:lnTo>
                    <a:pt x="91222" y="2592"/>
                  </a:lnTo>
                  <a:lnTo>
                    <a:pt x="137409" y="48"/>
                  </a:lnTo>
                  <a:lnTo>
                    <a:pt x="184019" y="0"/>
                  </a:lnTo>
                  <a:lnTo>
                    <a:pt x="215547" y="4846"/>
                  </a:lnTo>
                  <a:lnTo>
                    <a:pt x="228913" y="11228"/>
                  </a:lnTo>
                  <a:lnTo>
                    <a:pt x="244371" y="29496"/>
                  </a:lnTo>
                  <a:lnTo>
                    <a:pt x="247838" y="46643"/>
                  </a:lnTo>
                  <a:lnTo>
                    <a:pt x="244316" y="89766"/>
                  </a:lnTo>
                  <a:lnTo>
                    <a:pt x="238822" y="136650"/>
                  </a:lnTo>
                  <a:lnTo>
                    <a:pt x="234789" y="174230"/>
                  </a:lnTo>
                  <a:lnTo>
                    <a:pt x="230645" y="215862"/>
                  </a:lnTo>
                  <a:lnTo>
                    <a:pt x="226451" y="262587"/>
                  </a:lnTo>
                  <a:lnTo>
                    <a:pt x="224345" y="287606"/>
                  </a:lnTo>
                  <a:lnTo>
                    <a:pt x="222235" y="313457"/>
                  </a:lnTo>
                  <a:lnTo>
                    <a:pt x="220124" y="339864"/>
                  </a:lnTo>
                  <a:lnTo>
                    <a:pt x="218715" y="365935"/>
                  </a:lnTo>
                  <a:lnTo>
                    <a:pt x="217777" y="391782"/>
                  </a:lnTo>
                  <a:lnTo>
                    <a:pt x="217151" y="417480"/>
                  </a:lnTo>
                  <a:lnTo>
                    <a:pt x="215323" y="444490"/>
                  </a:lnTo>
                  <a:lnTo>
                    <a:pt x="212692" y="472375"/>
                  </a:lnTo>
                  <a:lnTo>
                    <a:pt x="209528" y="500842"/>
                  </a:lnTo>
                  <a:lnTo>
                    <a:pt x="206008" y="528993"/>
                  </a:lnTo>
                  <a:lnTo>
                    <a:pt x="202250" y="556932"/>
                  </a:lnTo>
                  <a:lnTo>
                    <a:pt x="198332" y="584730"/>
                  </a:lnTo>
                  <a:lnTo>
                    <a:pt x="194311" y="611023"/>
                  </a:lnTo>
                  <a:lnTo>
                    <a:pt x="190219" y="636313"/>
                  </a:lnTo>
                  <a:lnTo>
                    <a:pt x="186079" y="660935"/>
                  </a:lnTo>
                  <a:lnTo>
                    <a:pt x="179598" y="707106"/>
                  </a:lnTo>
                  <a:lnTo>
                    <a:pt x="175071" y="750440"/>
                  </a:lnTo>
                  <a:lnTo>
                    <a:pt x="173059" y="790866"/>
                  </a:lnTo>
                  <a:lnTo>
                    <a:pt x="174047" y="828118"/>
                  </a:lnTo>
                  <a:lnTo>
                    <a:pt x="177543" y="862079"/>
                  </a:lnTo>
                  <a:lnTo>
                    <a:pt x="187444" y="904998"/>
                  </a:lnTo>
                  <a:lnTo>
                    <a:pt x="200021" y="943820"/>
                  </a:lnTo>
                  <a:lnTo>
                    <a:pt x="219114" y="985138"/>
                  </a:lnTo>
                  <a:lnTo>
                    <a:pt x="226726" y="1010729"/>
                  </a:lnTo>
                  <a:lnTo>
                    <a:pt x="225885" y="1020380"/>
                  </a:lnTo>
                  <a:lnTo>
                    <a:pt x="222455" y="1029373"/>
                  </a:lnTo>
                  <a:lnTo>
                    <a:pt x="216226" y="1038073"/>
                  </a:lnTo>
                  <a:lnTo>
                    <a:pt x="206873" y="1042881"/>
                  </a:lnTo>
                  <a:lnTo>
                    <a:pt x="180249" y="1045967"/>
                  </a:lnTo>
                  <a:lnTo>
                    <a:pt x="139700" y="1040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31"/>
            <p:cNvSpPr/>
            <p:nvPr>
              <p:custDataLst>
                <p:tags r:id="rId178"/>
              </p:custDataLst>
            </p:nvPr>
          </p:nvSpPr>
          <p:spPr>
            <a:xfrm>
              <a:off x="7572179" y="1999214"/>
              <a:ext cx="124022" cy="147087"/>
            </a:xfrm>
            <a:custGeom>
              <a:avLst/>
              <a:gdLst/>
              <a:ahLst/>
              <a:cxnLst/>
              <a:rect l="0" t="0" r="0" b="0"/>
              <a:pathLst>
                <a:path w="124022" h="147087">
                  <a:moveTo>
                    <a:pt x="3371" y="20086"/>
                  </a:moveTo>
                  <a:lnTo>
                    <a:pt x="3371" y="20086"/>
                  </a:lnTo>
                  <a:lnTo>
                    <a:pt x="0" y="13344"/>
                  </a:lnTo>
                  <a:lnTo>
                    <a:pt x="226" y="6271"/>
                  </a:lnTo>
                  <a:lnTo>
                    <a:pt x="1275" y="2409"/>
                  </a:lnTo>
                  <a:lnTo>
                    <a:pt x="3384" y="540"/>
                  </a:lnTo>
                  <a:lnTo>
                    <a:pt x="6203" y="0"/>
                  </a:lnTo>
                  <a:lnTo>
                    <a:pt x="9492" y="345"/>
                  </a:lnTo>
                  <a:lnTo>
                    <a:pt x="16910" y="6373"/>
                  </a:lnTo>
                  <a:lnTo>
                    <a:pt x="47487" y="48697"/>
                  </a:lnTo>
                  <a:lnTo>
                    <a:pt x="79923" y="93157"/>
                  </a:lnTo>
                  <a:lnTo>
                    <a:pt x="124021" y="14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1003"/>
          <p:cNvGrpSpPr/>
          <p:nvPr/>
        </p:nvGrpSpPr>
        <p:grpSpPr>
          <a:xfrm>
            <a:off x="8896350" y="1632833"/>
            <a:ext cx="374651" cy="684918"/>
            <a:chOff x="8896350" y="1632833"/>
            <a:chExt cx="374651" cy="684918"/>
          </a:xfrm>
        </p:grpSpPr>
        <p:sp>
          <p:nvSpPr>
            <p:cNvPr id="77" name="SMARTInkShape-4632"/>
            <p:cNvSpPr/>
            <p:nvPr>
              <p:custDataLst>
                <p:tags r:id="rId161"/>
              </p:custDataLst>
            </p:nvPr>
          </p:nvSpPr>
          <p:spPr>
            <a:xfrm>
              <a:off x="9153041" y="2217294"/>
              <a:ext cx="117960" cy="100457"/>
            </a:xfrm>
            <a:custGeom>
              <a:avLst/>
              <a:gdLst/>
              <a:ahLst/>
              <a:cxnLst/>
              <a:rect l="0" t="0" r="0" b="0"/>
              <a:pathLst>
                <a:path w="117960" h="100457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4" y="4648"/>
                  </a:lnTo>
                  <a:lnTo>
                    <a:pt x="1563" y="2718"/>
                  </a:lnTo>
                  <a:lnTo>
                    <a:pt x="2967" y="1430"/>
                  </a:lnTo>
                  <a:lnTo>
                    <a:pt x="6408" y="0"/>
                  </a:lnTo>
                  <a:lnTo>
                    <a:pt x="12172" y="1246"/>
                  </a:lnTo>
                  <a:lnTo>
                    <a:pt x="31460" y="10460"/>
                  </a:lnTo>
                  <a:lnTo>
                    <a:pt x="39769" y="17184"/>
                  </a:lnTo>
                  <a:lnTo>
                    <a:pt x="44402" y="26757"/>
                  </a:lnTo>
                  <a:lnTo>
                    <a:pt x="45756" y="38068"/>
                  </a:lnTo>
                  <a:lnTo>
                    <a:pt x="44005" y="50150"/>
                  </a:lnTo>
                  <a:lnTo>
                    <a:pt x="35682" y="68852"/>
                  </a:lnTo>
                  <a:lnTo>
                    <a:pt x="28239" y="77708"/>
                  </a:lnTo>
                  <a:lnTo>
                    <a:pt x="15334" y="89142"/>
                  </a:lnTo>
                  <a:lnTo>
                    <a:pt x="14265" y="91502"/>
                  </a:lnTo>
                  <a:lnTo>
                    <a:pt x="14258" y="93781"/>
                  </a:lnTo>
                  <a:lnTo>
                    <a:pt x="14958" y="96006"/>
                  </a:lnTo>
                  <a:lnTo>
                    <a:pt x="18248" y="96784"/>
                  </a:lnTo>
                  <a:lnTo>
                    <a:pt x="59601" y="95139"/>
                  </a:lnTo>
                  <a:lnTo>
                    <a:pt x="106750" y="99897"/>
                  </a:lnTo>
                  <a:lnTo>
                    <a:pt x="117959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633"/>
            <p:cNvSpPr/>
            <p:nvPr>
              <p:custDataLst>
                <p:tags r:id="rId162"/>
              </p:custDataLst>
            </p:nvPr>
          </p:nvSpPr>
          <p:spPr>
            <a:xfrm>
              <a:off x="9036050" y="2057400"/>
              <a:ext cx="101601" cy="190501"/>
            </a:xfrm>
            <a:custGeom>
              <a:avLst/>
              <a:gdLst/>
              <a:ahLst/>
              <a:cxnLst/>
              <a:rect l="0" t="0" r="0" b="0"/>
              <a:pathLst>
                <a:path w="101601" h="190501">
                  <a:moveTo>
                    <a:pt x="101600" y="0"/>
                  </a:moveTo>
                  <a:lnTo>
                    <a:pt x="101600" y="0"/>
                  </a:lnTo>
                  <a:lnTo>
                    <a:pt x="98229" y="0"/>
                  </a:lnTo>
                  <a:lnTo>
                    <a:pt x="82648" y="10113"/>
                  </a:lnTo>
                  <a:lnTo>
                    <a:pt x="55759" y="48408"/>
                  </a:lnTo>
                  <a:lnTo>
                    <a:pt x="30083" y="88583"/>
                  </a:lnTo>
                  <a:lnTo>
                    <a:pt x="13303" y="13176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634"/>
            <p:cNvSpPr/>
            <p:nvPr>
              <p:custDataLst>
                <p:tags r:id="rId163"/>
              </p:custDataLst>
            </p:nvPr>
          </p:nvSpPr>
          <p:spPr>
            <a:xfrm>
              <a:off x="8985250" y="2070100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0" y="0"/>
                  </a:moveTo>
                  <a:lnTo>
                    <a:pt x="0" y="0"/>
                  </a:lnTo>
                  <a:lnTo>
                    <a:pt x="27437" y="44043"/>
                  </a:lnTo>
                  <a:lnTo>
                    <a:pt x="49209" y="82116"/>
                  </a:lnTo>
                  <a:lnTo>
                    <a:pt x="69379" y="120521"/>
                  </a:lnTo>
                  <a:lnTo>
                    <a:pt x="952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35"/>
            <p:cNvSpPr/>
            <p:nvPr>
              <p:custDataLst>
                <p:tags r:id="rId164"/>
              </p:custDataLst>
            </p:nvPr>
          </p:nvSpPr>
          <p:spPr>
            <a:xfrm>
              <a:off x="8915400" y="17335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61012" y="0"/>
                  </a:lnTo>
                  <a:lnTo>
                    <a:pt x="55104" y="5644"/>
                  </a:lnTo>
                  <a:lnTo>
                    <a:pt x="26544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636"/>
            <p:cNvSpPr/>
            <p:nvPr>
              <p:custDataLst>
                <p:tags r:id="rId165"/>
              </p:custDataLst>
            </p:nvPr>
          </p:nvSpPr>
          <p:spPr>
            <a:xfrm>
              <a:off x="9108940" y="1765300"/>
              <a:ext cx="16011" cy="95251"/>
            </a:xfrm>
            <a:custGeom>
              <a:avLst/>
              <a:gdLst/>
              <a:ahLst/>
              <a:cxnLst/>
              <a:rect l="0" t="0" r="0" b="0"/>
              <a:pathLst>
                <a:path w="16011" h="95251">
                  <a:moveTo>
                    <a:pt x="16010" y="0"/>
                  </a:moveTo>
                  <a:lnTo>
                    <a:pt x="16010" y="0"/>
                  </a:lnTo>
                  <a:lnTo>
                    <a:pt x="0" y="45503"/>
                  </a:lnTo>
                  <a:lnTo>
                    <a:pt x="331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37"/>
            <p:cNvSpPr/>
            <p:nvPr>
              <p:custDataLst>
                <p:tags r:id="rId166"/>
              </p:custDataLst>
            </p:nvPr>
          </p:nvSpPr>
          <p:spPr>
            <a:xfrm>
              <a:off x="8966200" y="1632833"/>
              <a:ext cx="114301" cy="132468"/>
            </a:xfrm>
            <a:custGeom>
              <a:avLst/>
              <a:gdLst/>
              <a:ahLst/>
              <a:cxnLst/>
              <a:rect l="0" t="0" r="0" b="0"/>
              <a:pathLst>
                <a:path w="114301" h="13246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3" y="441"/>
                  </a:lnTo>
                  <a:lnTo>
                    <a:pt x="105462" y="0"/>
                  </a:lnTo>
                  <a:lnTo>
                    <a:pt x="92631" y="12862"/>
                  </a:lnTo>
                  <a:lnTo>
                    <a:pt x="54366" y="59401"/>
                  </a:lnTo>
                  <a:lnTo>
                    <a:pt x="26457" y="95296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638"/>
            <p:cNvSpPr/>
            <p:nvPr>
              <p:custDataLst>
                <p:tags r:id="rId167"/>
              </p:custDataLst>
            </p:nvPr>
          </p:nvSpPr>
          <p:spPr>
            <a:xfrm>
              <a:off x="8896350" y="1660042"/>
              <a:ext cx="139701" cy="137009"/>
            </a:xfrm>
            <a:custGeom>
              <a:avLst/>
              <a:gdLst/>
              <a:ahLst/>
              <a:cxnLst/>
              <a:rect l="0" t="0" r="0" b="0"/>
              <a:pathLst>
                <a:path w="139701" h="137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27298" y="25986"/>
                  </a:lnTo>
                  <a:lnTo>
                    <a:pt x="68107" y="63964"/>
                  </a:lnTo>
                  <a:lnTo>
                    <a:pt x="113791" y="110909"/>
                  </a:lnTo>
                  <a:lnTo>
                    <a:pt x="13970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004"/>
          <p:cNvGrpSpPr/>
          <p:nvPr/>
        </p:nvGrpSpPr>
        <p:grpSpPr>
          <a:xfrm>
            <a:off x="8439738" y="2673350"/>
            <a:ext cx="145463" cy="831851"/>
            <a:chOff x="8439738" y="2673350"/>
            <a:chExt cx="145463" cy="831851"/>
          </a:xfrm>
        </p:grpSpPr>
        <p:sp>
          <p:nvSpPr>
            <p:cNvPr id="85" name="SMARTInkShape-4639"/>
            <p:cNvSpPr/>
            <p:nvPr>
              <p:custDataLst>
                <p:tags r:id="rId157"/>
              </p:custDataLst>
            </p:nvPr>
          </p:nvSpPr>
          <p:spPr>
            <a:xfrm>
              <a:off x="8439738" y="3321050"/>
              <a:ext cx="12113" cy="184151"/>
            </a:xfrm>
            <a:custGeom>
              <a:avLst/>
              <a:gdLst/>
              <a:ahLst/>
              <a:cxnLst/>
              <a:rect l="0" t="0" r="0" b="0"/>
              <a:pathLst>
                <a:path w="12113" h="1841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5"/>
                  </a:lnTo>
                  <a:lnTo>
                    <a:pt x="735" y="1881"/>
                  </a:lnTo>
                  <a:lnTo>
                    <a:pt x="0" y="7186"/>
                  </a:lnTo>
                  <a:lnTo>
                    <a:pt x="998" y="27451"/>
                  </a:lnTo>
                  <a:lnTo>
                    <a:pt x="8191" y="61050"/>
                  </a:lnTo>
                  <a:lnTo>
                    <a:pt x="10951" y="104010"/>
                  </a:lnTo>
                  <a:lnTo>
                    <a:pt x="11883" y="151203"/>
                  </a:lnTo>
                  <a:lnTo>
                    <a:pt x="1211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640"/>
            <p:cNvSpPr/>
            <p:nvPr>
              <p:custDataLst>
                <p:tags r:id="rId158"/>
              </p:custDataLst>
            </p:nvPr>
          </p:nvSpPr>
          <p:spPr>
            <a:xfrm>
              <a:off x="8585200" y="30670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641"/>
            <p:cNvSpPr/>
            <p:nvPr>
              <p:custDataLst>
                <p:tags r:id="rId159"/>
              </p:custDataLst>
            </p:nvPr>
          </p:nvSpPr>
          <p:spPr>
            <a:xfrm>
              <a:off x="8547100" y="28702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642"/>
            <p:cNvSpPr/>
            <p:nvPr>
              <p:custDataLst>
                <p:tags r:id="rId160"/>
              </p:custDataLst>
            </p:nvPr>
          </p:nvSpPr>
          <p:spPr>
            <a:xfrm>
              <a:off x="8559800" y="26733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1005"/>
          <p:cNvGrpSpPr/>
          <p:nvPr/>
        </p:nvGrpSpPr>
        <p:grpSpPr>
          <a:xfrm>
            <a:off x="8997950" y="1454150"/>
            <a:ext cx="645317" cy="2311161"/>
            <a:chOff x="8997950" y="1454150"/>
            <a:chExt cx="645317" cy="2311161"/>
          </a:xfrm>
        </p:grpSpPr>
        <p:sp>
          <p:nvSpPr>
            <p:cNvPr id="90" name="SMARTInkShape-4643"/>
            <p:cNvSpPr/>
            <p:nvPr>
              <p:custDataLst>
                <p:tags r:id="rId153"/>
              </p:custDataLst>
            </p:nvPr>
          </p:nvSpPr>
          <p:spPr>
            <a:xfrm>
              <a:off x="9213934" y="3527496"/>
              <a:ext cx="99647" cy="92005"/>
            </a:xfrm>
            <a:custGeom>
              <a:avLst/>
              <a:gdLst/>
              <a:ahLst/>
              <a:cxnLst/>
              <a:rect l="0" t="0" r="0" b="0"/>
              <a:pathLst>
                <a:path w="99647" h="92005">
                  <a:moveTo>
                    <a:pt x="12616" y="15804"/>
                  </a:moveTo>
                  <a:lnTo>
                    <a:pt x="12616" y="15804"/>
                  </a:lnTo>
                  <a:lnTo>
                    <a:pt x="9245" y="12433"/>
                  </a:lnTo>
                  <a:lnTo>
                    <a:pt x="8252" y="12145"/>
                  </a:lnTo>
                  <a:lnTo>
                    <a:pt x="7589" y="12660"/>
                  </a:lnTo>
                  <a:lnTo>
                    <a:pt x="2076" y="31304"/>
                  </a:lnTo>
                  <a:lnTo>
                    <a:pt x="0" y="78732"/>
                  </a:lnTo>
                  <a:lnTo>
                    <a:pt x="677" y="80334"/>
                  </a:lnTo>
                  <a:lnTo>
                    <a:pt x="1835" y="80696"/>
                  </a:lnTo>
                  <a:lnTo>
                    <a:pt x="3312" y="80232"/>
                  </a:lnTo>
                  <a:lnTo>
                    <a:pt x="8761" y="72837"/>
                  </a:lnTo>
                  <a:lnTo>
                    <a:pt x="29954" y="26331"/>
                  </a:lnTo>
                  <a:lnTo>
                    <a:pt x="41959" y="13191"/>
                  </a:lnTo>
                  <a:lnTo>
                    <a:pt x="55996" y="4059"/>
                  </a:lnTo>
                  <a:lnTo>
                    <a:pt x="69290" y="0"/>
                  </a:lnTo>
                  <a:lnTo>
                    <a:pt x="75094" y="329"/>
                  </a:lnTo>
                  <a:lnTo>
                    <a:pt x="85304" y="4458"/>
                  </a:lnTo>
                  <a:lnTo>
                    <a:pt x="92665" y="14759"/>
                  </a:lnTo>
                  <a:lnTo>
                    <a:pt x="97581" y="29451"/>
                  </a:lnTo>
                  <a:lnTo>
                    <a:pt x="99646" y="56850"/>
                  </a:lnTo>
                  <a:lnTo>
                    <a:pt x="95166" y="92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644"/>
            <p:cNvSpPr/>
            <p:nvPr>
              <p:custDataLst>
                <p:tags r:id="rId154"/>
              </p:custDataLst>
            </p:nvPr>
          </p:nvSpPr>
          <p:spPr>
            <a:xfrm>
              <a:off x="9080500" y="3330379"/>
              <a:ext cx="133351" cy="257372"/>
            </a:xfrm>
            <a:custGeom>
              <a:avLst/>
              <a:gdLst/>
              <a:ahLst/>
              <a:cxnLst/>
              <a:rect l="0" t="0" r="0" b="0"/>
              <a:pathLst>
                <a:path w="133351" h="25737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6869" y="418"/>
                  </a:lnTo>
                  <a:lnTo>
                    <a:pt x="117770" y="4645"/>
                  </a:lnTo>
                  <a:lnTo>
                    <a:pt x="84541" y="36183"/>
                  </a:lnTo>
                  <a:lnTo>
                    <a:pt x="55075" y="79494"/>
                  </a:lnTo>
                  <a:lnTo>
                    <a:pt x="36942" y="114108"/>
                  </a:lnTo>
                  <a:lnTo>
                    <a:pt x="23239" y="150660"/>
                  </a:lnTo>
                  <a:lnTo>
                    <a:pt x="13150" y="187366"/>
                  </a:lnTo>
                  <a:lnTo>
                    <a:pt x="4209" y="234120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645"/>
            <p:cNvSpPr/>
            <p:nvPr>
              <p:custDataLst>
                <p:tags r:id="rId155"/>
              </p:custDataLst>
            </p:nvPr>
          </p:nvSpPr>
          <p:spPr>
            <a:xfrm>
              <a:off x="8997950" y="33591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8724" y="48184"/>
                  </a:lnTo>
                  <a:lnTo>
                    <a:pt x="71916" y="87027"/>
                  </a:lnTo>
                  <a:lnTo>
                    <a:pt x="108562" y="129816"/>
                  </a:lnTo>
                  <a:lnTo>
                    <a:pt x="141546" y="174854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646"/>
            <p:cNvSpPr/>
            <p:nvPr>
              <p:custDataLst>
                <p:tags r:id="rId156"/>
              </p:custDataLst>
            </p:nvPr>
          </p:nvSpPr>
          <p:spPr>
            <a:xfrm>
              <a:off x="9493250" y="1454150"/>
              <a:ext cx="150017" cy="2311161"/>
            </a:xfrm>
            <a:custGeom>
              <a:avLst/>
              <a:gdLst/>
              <a:ahLst/>
              <a:cxnLst/>
              <a:rect l="0" t="0" r="0" b="0"/>
              <a:pathLst>
                <a:path w="150017" h="2311161">
                  <a:moveTo>
                    <a:pt x="0" y="0"/>
                  </a:moveTo>
                  <a:lnTo>
                    <a:pt x="0" y="0"/>
                  </a:lnTo>
                  <a:lnTo>
                    <a:pt x="46288" y="3371"/>
                  </a:lnTo>
                  <a:lnTo>
                    <a:pt x="53436" y="7186"/>
                  </a:lnTo>
                  <a:lnTo>
                    <a:pt x="65142" y="18951"/>
                  </a:lnTo>
                  <a:lnTo>
                    <a:pt x="76294" y="48184"/>
                  </a:lnTo>
                  <a:lnTo>
                    <a:pt x="84067" y="90398"/>
                  </a:lnTo>
                  <a:lnTo>
                    <a:pt x="82989" y="127901"/>
                  </a:lnTo>
                  <a:lnTo>
                    <a:pt x="78511" y="171851"/>
                  </a:lnTo>
                  <a:lnTo>
                    <a:pt x="76330" y="196411"/>
                  </a:lnTo>
                  <a:lnTo>
                    <a:pt x="74170" y="221958"/>
                  </a:lnTo>
                  <a:lnTo>
                    <a:pt x="72024" y="250277"/>
                  </a:lnTo>
                  <a:lnTo>
                    <a:pt x="69888" y="280446"/>
                  </a:lnTo>
                  <a:lnTo>
                    <a:pt x="67759" y="311847"/>
                  </a:lnTo>
                  <a:lnTo>
                    <a:pt x="65633" y="346187"/>
                  </a:lnTo>
                  <a:lnTo>
                    <a:pt x="63511" y="382486"/>
                  </a:lnTo>
                  <a:lnTo>
                    <a:pt x="61390" y="420090"/>
                  </a:lnTo>
                  <a:lnTo>
                    <a:pt x="60683" y="459977"/>
                  </a:lnTo>
                  <a:lnTo>
                    <a:pt x="60916" y="501385"/>
                  </a:lnTo>
                  <a:lnTo>
                    <a:pt x="61777" y="543806"/>
                  </a:lnTo>
                  <a:lnTo>
                    <a:pt x="63762" y="586904"/>
                  </a:lnTo>
                  <a:lnTo>
                    <a:pt x="66497" y="630453"/>
                  </a:lnTo>
                  <a:lnTo>
                    <a:pt x="69731" y="674302"/>
                  </a:lnTo>
                  <a:lnTo>
                    <a:pt x="73299" y="720468"/>
                  </a:lnTo>
                  <a:lnTo>
                    <a:pt x="77088" y="768178"/>
                  </a:lnTo>
                  <a:lnTo>
                    <a:pt x="81025" y="816919"/>
                  </a:lnTo>
                  <a:lnTo>
                    <a:pt x="85767" y="865640"/>
                  </a:lnTo>
                  <a:lnTo>
                    <a:pt x="91044" y="914349"/>
                  </a:lnTo>
                  <a:lnTo>
                    <a:pt x="96679" y="963049"/>
                  </a:lnTo>
                  <a:lnTo>
                    <a:pt x="101142" y="1011038"/>
                  </a:lnTo>
                  <a:lnTo>
                    <a:pt x="104822" y="1058554"/>
                  </a:lnTo>
                  <a:lnTo>
                    <a:pt x="107982" y="1105752"/>
                  </a:lnTo>
                  <a:lnTo>
                    <a:pt x="111499" y="1154151"/>
                  </a:lnTo>
                  <a:lnTo>
                    <a:pt x="115254" y="1203351"/>
                  </a:lnTo>
                  <a:lnTo>
                    <a:pt x="119170" y="1253084"/>
                  </a:lnTo>
                  <a:lnTo>
                    <a:pt x="121779" y="1302467"/>
                  </a:lnTo>
                  <a:lnTo>
                    <a:pt x="123520" y="1351617"/>
                  </a:lnTo>
                  <a:lnTo>
                    <a:pt x="124679" y="1400611"/>
                  </a:lnTo>
                  <a:lnTo>
                    <a:pt x="125453" y="1449502"/>
                  </a:lnTo>
                  <a:lnTo>
                    <a:pt x="125968" y="1498323"/>
                  </a:lnTo>
                  <a:lnTo>
                    <a:pt x="126312" y="1547099"/>
                  </a:lnTo>
                  <a:lnTo>
                    <a:pt x="127246" y="1593021"/>
                  </a:lnTo>
                  <a:lnTo>
                    <a:pt x="128576" y="1637042"/>
                  </a:lnTo>
                  <a:lnTo>
                    <a:pt x="130167" y="1679795"/>
                  </a:lnTo>
                  <a:lnTo>
                    <a:pt x="131933" y="1721702"/>
                  </a:lnTo>
                  <a:lnTo>
                    <a:pt x="133817" y="1763045"/>
                  </a:lnTo>
                  <a:lnTo>
                    <a:pt x="135778" y="1804014"/>
                  </a:lnTo>
                  <a:lnTo>
                    <a:pt x="137085" y="1842615"/>
                  </a:lnTo>
                  <a:lnTo>
                    <a:pt x="137956" y="1879638"/>
                  </a:lnTo>
                  <a:lnTo>
                    <a:pt x="138537" y="1915608"/>
                  </a:lnTo>
                  <a:lnTo>
                    <a:pt x="139629" y="1948761"/>
                  </a:lnTo>
                  <a:lnTo>
                    <a:pt x="141064" y="1980035"/>
                  </a:lnTo>
                  <a:lnTo>
                    <a:pt x="142726" y="2010057"/>
                  </a:lnTo>
                  <a:lnTo>
                    <a:pt x="143834" y="2038538"/>
                  </a:lnTo>
                  <a:lnTo>
                    <a:pt x="144573" y="2065992"/>
                  </a:lnTo>
                  <a:lnTo>
                    <a:pt x="145065" y="2092761"/>
                  </a:lnTo>
                  <a:lnTo>
                    <a:pt x="147494" y="2139438"/>
                  </a:lnTo>
                  <a:lnTo>
                    <a:pt x="149513" y="2180644"/>
                  </a:lnTo>
                  <a:lnTo>
                    <a:pt x="148059" y="2217774"/>
                  </a:lnTo>
                  <a:lnTo>
                    <a:pt x="150016" y="2260297"/>
                  </a:lnTo>
                  <a:lnTo>
                    <a:pt x="148322" y="2288497"/>
                  </a:lnTo>
                  <a:lnTo>
                    <a:pt x="143297" y="2301456"/>
                  </a:lnTo>
                  <a:lnTo>
                    <a:pt x="139981" y="2306887"/>
                  </a:lnTo>
                  <a:lnTo>
                    <a:pt x="134948" y="2309803"/>
                  </a:lnTo>
                  <a:lnTo>
                    <a:pt x="121831" y="2311160"/>
                  </a:lnTo>
                  <a:lnTo>
                    <a:pt x="69850" y="2298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006"/>
          <p:cNvGrpSpPr/>
          <p:nvPr/>
        </p:nvGrpSpPr>
        <p:grpSpPr>
          <a:xfrm>
            <a:off x="9876898" y="2336800"/>
            <a:ext cx="168803" cy="132207"/>
            <a:chOff x="9876898" y="2336800"/>
            <a:chExt cx="168803" cy="132207"/>
          </a:xfrm>
        </p:grpSpPr>
        <p:sp>
          <p:nvSpPr>
            <p:cNvPr id="95" name="SMARTInkShape-4647"/>
            <p:cNvSpPr/>
            <p:nvPr>
              <p:custDataLst>
                <p:tags r:id="rId151"/>
              </p:custDataLst>
            </p:nvPr>
          </p:nvSpPr>
          <p:spPr>
            <a:xfrm>
              <a:off x="9893299" y="2336800"/>
              <a:ext cx="88902" cy="19051"/>
            </a:xfrm>
            <a:custGeom>
              <a:avLst/>
              <a:gdLst/>
              <a:ahLst/>
              <a:cxnLst/>
              <a:rect l="0" t="0" r="0" b="0"/>
              <a:pathLst>
                <a:path w="889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10114" y="6841"/>
                  </a:lnTo>
                  <a:lnTo>
                    <a:pt x="33258" y="2027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648"/>
            <p:cNvSpPr/>
            <p:nvPr>
              <p:custDataLst>
                <p:tags r:id="rId152"/>
              </p:custDataLst>
            </p:nvPr>
          </p:nvSpPr>
          <p:spPr>
            <a:xfrm>
              <a:off x="9876898" y="2438400"/>
              <a:ext cx="168803" cy="30607"/>
            </a:xfrm>
            <a:custGeom>
              <a:avLst/>
              <a:gdLst/>
              <a:ahLst/>
              <a:cxnLst/>
              <a:rect l="0" t="0" r="0" b="0"/>
              <a:pathLst>
                <a:path w="168803" h="30607">
                  <a:moveTo>
                    <a:pt x="16402" y="19050"/>
                  </a:moveTo>
                  <a:lnTo>
                    <a:pt x="16402" y="19050"/>
                  </a:lnTo>
                  <a:lnTo>
                    <a:pt x="3311" y="24119"/>
                  </a:lnTo>
                  <a:lnTo>
                    <a:pt x="0" y="27888"/>
                  </a:lnTo>
                  <a:lnTo>
                    <a:pt x="1939" y="29176"/>
                  </a:lnTo>
                  <a:lnTo>
                    <a:pt x="11620" y="30606"/>
                  </a:lnTo>
                  <a:lnTo>
                    <a:pt x="53163" y="24669"/>
                  </a:lnTo>
                  <a:lnTo>
                    <a:pt x="96005" y="15903"/>
                  </a:lnTo>
                  <a:lnTo>
                    <a:pt x="136447" y="7068"/>
                  </a:lnTo>
                  <a:lnTo>
                    <a:pt x="1688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007"/>
          <p:cNvGrpSpPr/>
          <p:nvPr/>
        </p:nvGrpSpPr>
        <p:grpSpPr>
          <a:xfrm>
            <a:off x="10445758" y="1772330"/>
            <a:ext cx="461831" cy="938884"/>
            <a:chOff x="10445758" y="1772330"/>
            <a:chExt cx="461831" cy="938884"/>
          </a:xfrm>
        </p:grpSpPr>
        <p:sp>
          <p:nvSpPr>
            <p:cNvPr id="98" name="SMARTInkShape-4649"/>
            <p:cNvSpPr/>
            <p:nvPr>
              <p:custDataLst>
                <p:tags r:id="rId149"/>
              </p:custDataLst>
            </p:nvPr>
          </p:nvSpPr>
          <p:spPr>
            <a:xfrm>
              <a:off x="10445758" y="1772330"/>
              <a:ext cx="241293" cy="938884"/>
            </a:xfrm>
            <a:custGeom>
              <a:avLst/>
              <a:gdLst/>
              <a:ahLst/>
              <a:cxnLst/>
              <a:rect l="0" t="0" r="0" b="0"/>
              <a:pathLst>
                <a:path w="241293" h="938884">
                  <a:moveTo>
                    <a:pt x="196842" y="37420"/>
                  </a:moveTo>
                  <a:lnTo>
                    <a:pt x="196842" y="37420"/>
                  </a:lnTo>
                  <a:lnTo>
                    <a:pt x="196842" y="23114"/>
                  </a:lnTo>
                  <a:lnTo>
                    <a:pt x="193079" y="16715"/>
                  </a:lnTo>
                  <a:lnTo>
                    <a:pt x="190100" y="13034"/>
                  </a:lnTo>
                  <a:lnTo>
                    <a:pt x="175794" y="4481"/>
                  </a:lnTo>
                  <a:lnTo>
                    <a:pt x="130701" y="0"/>
                  </a:lnTo>
                  <a:lnTo>
                    <a:pt x="98954" y="2825"/>
                  </a:lnTo>
                  <a:lnTo>
                    <a:pt x="86074" y="8168"/>
                  </a:lnTo>
                  <a:lnTo>
                    <a:pt x="75644" y="15953"/>
                  </a:lnTo>
                  <a:lnTo>
                    <a:pt x="57452" y="40078"/>
                  </a:lnTo>
                  <a:lnTo>
                    <a:pt x="43640" y="71812"/>
                  </a:lnTo>
                  <a:lnTo>
                    <a:pt x="36365" y="106955"/>
                  </a:lnTo>
                  <a:lnTo>
                    <a:pt x="33112" y="148648"/>
                  </a:lnTo>
                  <a:lnTo>
                    <a:pt x="32351" y="183280"/>
                  </a:lnTo>
                  <a:lnTo>
                    <a:pt x="32012" y="224308"/>
                  </a:lnTo>
                  <a:lnTo>
                    <a:pt x="31922" y="248090"/>
                  </a:lnTo>
                  <a:lnTo>
                    <a:pt x="31861" y="273116"/>
                  </a:lnTo>
                  <a:lnTo>
                    <a:pt x="31116" y="300384"/>
                  </a:lnTo>
                  <a:lnTo>
                    <a:pt x="29914" y="329146"/>
                  </a:lnTo>
                  <a:lnTo>
                    <a:pt x="28407" y="358904"/>
                  </a:lnTo>
                  <a:lnTo>
                    <a:pt x="26697" y="388621"/>
                  </a:lnTo>
                  <a:lnTo>
                    <a:pt x="24850" y="418309"/>
                  </a:lnTo>
                  <a:lnTo>
                    <a:pt x="22915" y="447980"/>
                  </a:lnTo>
                  <a:lnTo>
                    <a:pt x="21624" y="478343"/>
                  </a:lnTo>
                  <a:lnTo>
                    <a:pt x="20762" y="509169"/>
                  </a:lnTo>
                  <a:lnTo>
                    <a:pt x="20189" y="540302"/>
                  </a:lnTo>
                  <a:lnTo>
                    <a:pt x="19806" y="570231"/>
                  </a:lnTo>
                  <a:lnTo>
                    <a:pt x="19552" y="599355"/>
                  </a:lnTo>
                  <a:lnTo>
                    <a:pt x="19381" y="627943"/>
                  </a:lnTo>
                  <a:lnTo>
                    <a:pt x="18562" y="654763"/>
                  </a:lnTo>
                  <a:lnTo>
                    <a:pt x="17310" y="680404"/>
                  </a:lnTo>
                  <a:lnTo>
                    <a:pt x="15771" y="705259"/>
                  </a:lnTo>
                  <a:lnTo>
                    <a:pt x="12178" y="751691"/>
                  </a:lnTo>
                  <a:lnTo>
                    <a:pt x="8936" y="794435"/>
                  </a:lnTo>
                  <a:lnTo>
                    <a:pt x="7495" y="832247"/>
                  </a:lnTo>
                  <a:lnTo>
                    <a:pt x="3312" y="871784"/>
                  </a:lnTo>
                  <a:lnTo>
                    <a:pt x="283" y="915805"/>
                  </a:lnTo>
                  <a:lnTo>
                    <a:pt x="0" y="938321"/>
                  </a:lnTo>
                  <a:lnTo>
                    <a:pt x="6737" y="938883"/>
                  </a:lnTo>
                  <a:lnTo>
                    <a:pt x="48797" y="926890"/>
                  </a:lnTo>
                  <a:lnTo>
                    <a:pt x="79303" y="921220"/>
                  </a:lnTo>
                  <a:lnTo>
                    <a:pt x="117086" y="916347"/>
                  </a:lnTo>
                  <a:lnTo>
                    <a:pt x="159748" y="911830"/>
                  </a:lnTo>
                  <a:lnTo>
                    <a:pt x="195172" y="909352"/>
                  </a:lnTo>
                  <a:lnTo>
                    <a:pt x="241292" y="90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650"/>
            <p:cNvSpPr/>
            <p:nvPr>
              <p:custDataLst>
                <p:tags r:id="rId150"/>
              </p:custDataLst>
            </p:nvPr>
          </p:nvSpPr>
          <p:spPr>
            <a:xfrm>
              <a:off x="10778929" y="1859320"/>
              <a:ext cx="128660" cy="147281"/>
            </a:xfrm>
            <a:custGeom>
              <a:avLst/>
              <a:gdLst/>
              <a:ahLst/>
              <a:cxnLst/>
              <a:rect l="0" t="0" r="0" b="0"/>
              <a:pathLst>
                <a:path w="128660" h="147281">
                  <a:moveTo>
                    <a:pt x="3371" y="32980"/>
                  </a:moveTo>
                  <a:lnTo>
                    <a:pt x="3371" y="32980"/>
                  </a:lnTo>
                  <a:lnTo>
                    <a:pt x="3371" y="77793"/>
                  </a:lnTo>
                  <a:lnTo>
                    <a:pt x="3371" y="123451"/>
                  </a:lnTo>
                  <a:lnTo>
                    <a:pt x="3371" y="131282"/>
                  </a:lnTo>
                  <a:lnTo>
                    <a:pt x="2665" y="130970"/>
                  </a:lnTo>
                  <a:lnTo>
                    <a:pt x="0" y="126861"/>
                  </a:lnTo>
                  <a:lnTo>
                    <a:pt x="4322" y="81091"/>
                  </a:lnTo>
                  <a:lnTo>
                    <a:pt x="15397" y="39191"/>
                  </a:lnTo>
                  <a:lnTo>
                    <a:pt x="30452" y="15770"/>
                  </a:lnTo>
                  <a:lnTo>
                    <a:pt x="44099" y="5811"/>
                  </a:lnTo>
                  <a:lnTo>
                    <a:pt x="51690" y="2167"/>
                  </a:lnTo>
                  <a:lnTo>
                    <a:pt x="67651" y="0"/>
                  </a:lnTo>
                  <a:lnTo>
                    <a:pt x="84151" y="2094"/>
                  </a:lnTo>
                  <a:lnTo>
                    <a:pt x="100891" y="7729"/>
                  </a:lnTo>
                  <a:lnTo>
                    <a:pt x="115858" y="22463"/>
                  </a:lnTo>
                  <a:lnTo>
                    <a:pt x="122813" y="32319"/>
                  </a:lnTo>
                  <a:lnTo>
                    <a:pt x="128659" y="56440"/>
                  </a:lnTo>
                  <a:lnTo>
                    <a:pt x="126101" y="99668"/>
                  </a:lnTo>
                  <a:lnTo>
                    <a:pt x="117671" y="147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008"/>
          <p:cNvGrpSpPr/>
          <p:nvPr/>
        </p:nvGrpSpPr>
        <p:grpSpPr>
          <a:xfrm>
            <a:off x="11535918" y="1718446"/>
            <a:ext cx="649390" cy="1107305"/>
            <a:chOff x="11535918" y="1718446"/>
            <a:chExt cx="649390" cy="1107305"/>
          </a:xfrm>
        </p:grpSpPr>
        <p:sp>
          <p:nvSpPr>
            <p:cNvPr id="101" name="SMARTInkShape-4651"/>
            <p:cNvSpPr/>
            <p:nvPr>
              <p:custDataLst>
                <p:tags r:id="rId143"/>
              </p:custDataLst>
            </p:nvPr>
          </p:nvSpPr>
          <p:spPr>
            <a:xfrm>
              <a:off x="11535918" y="1842538"/>
              <a:ext cx="224283" cy="227563"/>
            </a:xfrm>
            <a:custGeom>
              <a:avLst/>
              <a:gdLst/>
              <a:ahLst/>
              <a:cxnLst/>
              <a:rect l="0" t="0" r="0" b="0"/>
              <a:pathLst>
                <a:path w="224283" h="227563">
                  <a:moveTo>
                    <a:pt x="154432" y="18012"/>
                  </a:moveTo>
                  <a:lnTo>
                    <a:pt x="154432" y="18012"/>
                  </a:lnTo>
                  <a:lnTo>
                    <a:pt x="157802" y="11270"/>
                  </a:lnTo>
                  <a:lnTo>
                    <a:pt x="159501" y="9284"/>
                  </a:lnTo>
                  <a:lnTo>
                    <a:pt x="172261" y="0"/>
                  </a:lnTo>
                  <a:lnTo>
                    <a:pt x="124645" y="26125"/>
                  </a:lnTo>
                  <a:lnTo>
                    <a:pt x="86260" y="43934"/>
                  </a:lnTo>
                  <a:lnTo>
                    <a:pt x="40594" y="68915"/>
                  </a:lnTo>
                  <a:lnTo>
                    <a:pt x="18867" y="87187"/>
                  </a:lnTo>
                  <a:lnTo>
                    <a:pt x="13042" y="97205"/>
                  </a:lnTo>
                  <a:lnTo>
                    <a:pt x="12900" y="101851"/>
                  </a:lnTo>
                  <a:lnTo>
                    <a:pt x="16505" y="110778"/>
                  </a:lnTo>
                  <a:lnTo>
                    <a:pt x="28454" y="117567"/>
                  </a:lnTo>
                  <a:lnTo>
                    <a:pt x="68244" y="127675"/>
                  </a:lnTo>
                  <a:lnTo>
                    <a:pt x="99542" y="132807"/>
                  </a:lnTo>
                  <a:lnTo>
                    <a:pt x="103023" y="135464"/>
                  </a:lnTo>
                  <a:lnTo>
                    <a:pt x="105342" y="138647"/>
                  </a:lnTo>
                  <a:lnTo>
                    <a:pt x="104068" y="142885"/>
                  </a:lnTo>
                  <a:lnTo>
                    <a:pt x="95121" y="153239"/>
                  </a:lnTo>
                  <a:lnTo>
                    <a:pt x="53294" y="177133"/>
                  </a:lnTo>
                  <a:lnTo>
                    <a:pt x="10255" y="205190"/>
                  </a:lnTo>
                  <a:lnTo>
                    <a:pt x="2159" y="212445"/>
                  </a:lnTo>
                  <a:lnTo>
                    <a:pt x="0" y="215367"/>
                  </a:lnTo>
                  <a:lnTo>
                    <a:pt x="678" y="218021"/>
                  </a:lnTo>
                  <a:lnTo>
                    <a:pt x="7075" y="222851"/>
                  </a:lnTo>
                  <a:lnTo>
                    <a:pt x="54482" y="221562"/>
                  </a:lnTo>
                  <a:lnTo>
                    <a:pt x="88138" y="218310"/>
                  </a:lnTo>
                  <a:lnTo>
                    <a:pt x="124261" y="216394"/>
                  </a:lnTo>
                  <a:lnTo>
                    <a:pt x="160072" y="216954"/>
                  </a:lnTo>
                  <a:lnTo>
                    <a:pt x="203062" y="223792"/>
                  </a:lnTo>
                  <a:lnTo>
                    <a:pt x="224282" y="227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652"/>
            <p:cNvSpPr/>
            <p:nvPr>
              <p:custDataLst>
                <p:tags r:id="rId144"/>
              </p:custDataLst>
            </p:nvPr>
          </p:nvSpPr>
          <p:spPr>
            <a:xfrm>
              <a:off x="11849100" y="1879600"/>
              <a:ext cx="120651" cy="171451"/>
            </a:xfrm>
            <a:custGeom>
              <a:avLst/>
              <a:gdLst/>
              <a:ahLst/>
              <a:cxnLst/>
              <a:rect l="0" t="0" r="0" b="0"/>
              <a:pathLst>
                <a:path w="120651" h="171451">
                  <a:moveTo>
                    <a:pt x="0" y="0"/>
                  </a:moveTo>
                  <a:lnTo>
                    <a:pt x="0" y="0"/>
                  </a:lnTo>
                  <a:lnTo>
                    <a:pt x="10112" y="3371"/>
                  </a:lnTo>
                  <a:lnTo>
                    <a:pt x="33198" y="26745"/>
                  </a:lnTo>
                  <a:lnTo>
                    <a:pt x="62323" y="66483"/>
                  </a:lnTo>
                  <a:lnTo>
                    <a:pt x="82200" y="102484"/>
                  </a:lnTo>
                  <a:lnTo>
                    <a:pt x="107879" y="149203"/>
                  </a:lnTo>
                  <a:lnTo>
                    <a:pt x="1206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53"/>
            <p:cNvSpPr/>
            <p:nvPr>
              <p:custDataLst>
                <p:tags r:id="rId145"/>
              </p:custDataLst>
            </p:nvPr>
          </p:nvSpPr>
          <p:spPr>
            <a:xfrm>
              <a:off x="11880850" y="1855083"/>
              <a:ext cx="146051" cy="221368"/>
            </a:xfrm>
            <a:custGeom>
              <a:avLst/>
              <a:gdLst/>
              <a:ahLst/>
              <a:cxnLst/>
              <a:rect l="0" t="0" r="0" b="0"/>
              <a:pathLst>
                <a:path w="146051" h="221368">
                  <a:moveTo>
                    <a:pt x="146050" y="5467"/>
                  </a:moveTo>
                  <a:lnTo>
                    <a:pt x="146050" y="5467"/>
                  </a:lnTo>
                  <a:lnTo>
                    <a:pt x="142680" y="2096"/>
                  </a:lnTo>
                  <a:lnTo>
                    <a:pt x="139143" y="441"/>
                  </a:lnTo>
                  <a:lnTo>
                    <a:pt x="137211" y="0"/>
                  </a:lnTo>
                  <a:lnTo>
                    <a:pt x="131304" y="5154"/>
                  </a:lnTo>
                  <a:lnTo>
                    <a:pt x="92341" y="43212"/>
                  </a:lnTo>
                  <a:lnTo>
                    <a:pt x="61854" y="82659"/>
                  </a:lnTo>
                  <a:lnTo>
                    <a:pt x="34633" y="129077"/>
                  </a:lnTo>
                  <a:lnTo>
                    <a:pt x="11515" y="173012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54"/>
            <p:cNvSpPr/>
            <p:nvPr>
              <p:custDataLst>
                <p:tags r:id="rId146"/>
              </p:custDataLst>
            </p:nvPr>
          </p:nvSpPr>
          <p:spPr>
            <a:xfrm>
              <a:off x="11988800" y="20447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4469" y="2761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655"/>
            <p:cNvSpPr/>
            <p:nvPr>
              <p:custDataLst>
                <p:tags r:id="rId147"/>
              </p:custDataLst>
            </p:nvPr>
          </p:nvSpPr>
          <p:spPr>
            <a:xfrm>
              <a:off x="12039600" y="1993900"/>
              <a:ext cx="30246" cy="23351"/>
            </a:xfrm>
            <a:custGeom>
              <a:avLst/>
              <a:gdLst/>
              <a:ahLst/>
              <a:cxnLst/>
              <a:rect l="0" t="0" r="0" b="0"/>
              <a:pathLst>
                <a:path w="30246" h="23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8839" y="18482"/>
                  </a:lnTo>
                  <a:lnTo>
                    <a:pt x="11537" y="20788"/>
                  </a:lnTo>
                  <a:lnTo>
                    <a:pt x="18297" y="23350"/>
                  </a:lnTo>
                  <a:lnTo>
                    <a:pt x="21371" y="23328"/>
                  </a:lnTo>
                  <a:lnTo>
                    <a:pt x="26667" y="21422"/>
                  </a:lnTo>
                  <a:lnTo>
                    <a:pt x="28361" y="19925"/>
                  </a:lnTo>
                  <a:lnTo>
                    <a:pt x="30245" y="16382"/>
                  </a:lnTo>
                  <a:lnTo>
                    <a:pt x="29199" y="10573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56"/>
            <p:cNvSpPr/>
            <p:nvPr>
              <p:custDataLst>
                <p:tags r:id="rId148"/>
              </p:custDataLst>
            </p:nvPr>
          </p:nvSpPr>
          <p:spPr>
            <a:xfrm>
              <a:off x="11849100" y="1718446"/>
              <a:ext cx="336208" cy="1107305"/>
            </a:xfrm>
            <a:custGeom>
              <a:avLst/>
              <a:gdLst/>
              <a:ahLst/>
              <a:cxnLst/>
              <a:rect l="0" t="0" r="0" b="0"/>
              <a:pathLst>
                <a:path w="336208" h="1107305">
                  <a:moveTo>
                    <a:pt x="254000" y="27804"/>
                  </a:moveTo>
                  <a:lnTo>
                    <a:pt x="254000" y="27804"/>
                  </a:lnTo>
                  <a:lnTo>
                    <a:pt x="264138" y="14006"/>
                  </a:lnTo>
                  <a:lnTo>
                    <a:pt x="283854" y="700"/>
                  </a:lnTo>
                  <a:lnTo>
                    <a:pt x="295961" y="0"/>
                  </a:lnTo>
                  <a:lnTo>
                    <a:pt x="303141" y="802"/>
                  </a:lnTo>
                  <a:lnTo>
                    <a:pt x="316763" y="9218"/>
                  </a:lnTo>
                  <a:lnTo>
                    <a:pt x="323359" y="15413"/>
                  </a:lnTo>
                  <a:lnTo>
                    <a:pt x="330688" y="31704"/>
                  </a:lnTo>
                  <a:lnTo>
                    <a:pt x="335393" y="74279"/>
                  </a:lnTo>
                  <a:lnTo>
                    <a:pt x="336207" y="110954"/>
                  </a:lnTo>
                  <a:lnTo>
                    <a:pt x="333077" y="152003"/>
                  </a:lnTo>
                  <a:lnTo>
                    <a:pt x="327681" y="198816"/>
                  </a:lnTo>
                  <a:lnTo>
                    <a:pt x="321790" y="233631"/>
                  </a:lnTo>
                  <a:lnTo>
                    <a:pt x="314468" y="270977"/>
                  </a:lnTo>
                  <a:lnTo>
                    <a:pt x="306510" y="311094"/>
                  </a:lnTo>
                  <a:lnTo>
                    <a:pt x="298268" y="354323"/>
                  </a:lnTo>
                  <a:lnTo>
                    <a:pt x="289902" y="398702"/>
                  </a:lnTo>
                  <a:lnTo>
                    <a:pt x="281480" y="441944"/>
                  </a:lnTo>
                  <a:lnTo>
                    <a:pt x="273034" y="486562"/>
                  </a:lnTo>
                  <a:lnTo>
                    <a:pt x="265282" y="530147"/>
                  </a:lnTo>
                  <a:lnTo>
                    <a:pt x="259485" y="568332"/>
                  </a:lnTo>
                  <a:lnTo>
                    <a:pt x="252676" y="604118"/>
                  </a:lnTo>
                  <a:lnTo>
                    <a:pt x="244943" y="638838"/>
                  </a:lnTo>
                  <a:lnTo>
                    <a:pt x="236805" y="673084"/>
                  </a:lnTo>
                  <a:lnTo>
                    <a:pt x="228485" y="705238"/>
                  </a:lnTo>
                  <a:lnTo>
                    <a:pt x="215866" y="749225"/>
                  </a:lnTo>
                  <a:lnTo>
                    <a:pt x="205071" y="792832"/>
                  </a:lnTo>
                  <a:lnTo>
                    <a:pt x="195523" y="839620"/>
                  </a:lnTo>
                  <a:lnTo>
                    <a:pt x="185638" y="884763"/>
                  </a:lnTo>
                  <a:lnTo>
                    <a:pt x="180122" y="927536"/>
                  </a:lnTo>
                  <a:lnTo>
                    <a:pt x="176608" y="965140"/>
                  </a:lnTo>
                  <a:lnTo>
                    <a:pt x="172470" y="1009450"/>
                  </a:lnTo>
                  <a:lnTo>
                    <a:pt x="171585" y="1054001"/>
                  </a:lnTo>
                  <a:lnTo>
                    <a:pt x="173371" y="1072931"/>
                  </a:lnTo>
                  <a:lnTo>
                    <a:pt x="176923" y="1085227"/>
                  </a:lnTo>
                  <a:lnTo>
                    <a:pt x="176510" y="1086236"/>
                  </a:lnTo>
                  <a:lnTo>
                    <a:pt x="175529" y="1086909"/>
                  </a:lnTo>
                  <a:lnTo>
                    <a:pt x="136343" y="1096083"/>
                  </a:lnTo>
                  <a:lnTo>
                    <a:pt x="96843" y="1101392"/>
                  </a:lnTo>
                  <a:lnTo>
                    <a:pt x="49390" y="1105553"/>
                  </a:lnTo>
                  <a:lnTo>
                    <a:pt x="0" y="1107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009"/>
          <p:cNvGrpSpPr/>
          <p:nvPr/>
        </p:nvGrpSpPr>
        <p:grpSpPr>
          <a:xfrm>
            <a:off x="10724781" y="2369151"/>
            <a:ext cx="542205" cy="259750"/>
            <a:chOff x="10724781" y="2369151"/>
            <a:chExt cx="542205" cy="259750"/>
          </a:xfrm>
        </p:grpSpPr>
        <p:sp>
          <p:nvSpPr>
            <p:cNvPr id="108" name="SMARTInkShape-4657"/>
            <p:cNvSpPr/>
            <p:nvPr>
              <p:custDataLst>
                <p:tags r:id="rId138"/>
              </p:custDataLst>
            </p:nvPr>
          </p:nvSpPr>
          <p:spPr>
            <a:xfrm>
              <a:off x="10724781" y="2369151"/>
              <a:ext cx="184520" cy="221650"/>
            </a:xfrm>
            <a:custGeom>
              <a:avLst/>
              <a:gdLst/>
              <a:ahLst/>
              <a:cxnLst/>
              <a:rect l="0" t="0" r="0" b="0"/>
              <a:pathLst>
                <a:path w="184520" h="221650">
                  <a:moveTo>
                    <a:pt x="133719" y="18449"/>
                  </a:moveTo>
                  <a:lnTo>
                    <a:pt x="133719" y="18449"/>
                  </a:lnTo>
                  <a:lnTo>
                    <a:pt x="138788" y="12674"/>
                  </a:lnTo>
                  <a:lnTo>
                    <a:pt x="144551" y="3959"/>
                  </a:lnTo>
                  <a:lnTo>
                    <a:pt x="149314" y="750"/>
                  </a:lnTo>
                  <a:lnTo>
                    <a:pt x="149055" y="300"/>
                  </a:lnTo>
                  <a:lnTo>
                    <a:pt x="148176" y="0"/>
                  </a:lnTo>
                  <a:lnTo>
                    <a:pt x="103889" y="26871"/>
                  </a:lnTo>
                  <a:lnTo>
                    <a:pt x="63412" y="55495"/>
                  </a:lnTo>
                  <a:lnTo>
                    <a:pt x="21445" y="78370"/>
                  </a:lnTo>
                  <a:lnTo>
                    <a:pt x="3243" y="88728"/>
                  </a:lnTo>
                  <a:lnTo>
                    <a:pt x="874" y="91407"/>
                  </a:lnTo>
                  <a:lnTo>
                    <a:pt x="0" y="93899"/>
                  </a:lnTo>
                  <a:lnTo>
                    <a:pt x="123" y="96266"/>
                  </a:lnTo>
                  <a:lnTo>
                    <a:pt x="5904" y="102658"/>
                  </a:lnTo>
                  <a:lnTo>
                    <a:pt x="10409" y="106338"/>
                  </a:lnTo>
                  <a:lnTo>
                    <a:pt x="36975" y="111518"/>
                  </a:lnTo>
                  <a:lnTo>
                    <a:pt x="77398" y="113974"/>
                  </a:lnTo>
                  <a:lnTo>
                    <a:pt x="93166" y="116878"/>
                  </a:lnTo>
                  <a:lnTo>
                    <a:pt x="97512" y="119347"/>
                  </a:lnTo>
                  <a:lnTo>
                    <a:pt x="99702" y="122403"/>
                  </a:lnTo>
                  <a:lnTo>
                    <a:pt x="100458" y="125852"/>
                  </a:lnTo>
                  <a:lnTo>
                    <a:pt x="95652" y="135328"/>
                  </a:lnTo>
                  <a:lnTo>
                    <a:pt x="85050" y="146595"/>
                  </a:lnTo>
                  <a:lnTo>
                    <a:pt x="39472" y="177350"/>
                  </a:lnTo>
                  <a:lnTo>
                    <a:pt x="14653" y="196854"/>
                  </a:lnTo>
                  <a:lnTo>
                    <a:pt x="10245" y="203103"/>
                  </a:lnTo>
                  <a:lnTo>
                    <a:pt x="11187" y="205757"/>
                  </a:lnTo>
                  <a:lnTo>
                    <a:pt x="17877" y="210588"/>
                  </a:lnTo>
                  <a:lnTo>
                    <a:pt x="63030" y="214678"/>
                  </a:lnTo>
                  <a:lnTo>
                    <a:pt x="101719" y="215115"/>
                  </a:lnTo>
                  <a:lnTo>
                    <a:pt x="141877" y="217126"/>
                  </a:lnTo>
                  <a:lnTo>
                    <a:pt x="184519" y="221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658"/>
            <p:cNvSpPr/>
            <p:nvPr>
              <p:custDataLst>
                <p:tags r:id="rId139"/>
              </p:custDataLst>
            </p:nvPr>
          </p:nvSpPr>
          <p:spPr>
            <a:xfrm>
              <a:off x="10985500" y="240665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32507" y="42632"/>
                  </a:lnTo>
                  <a:lnTo>
                    <a:pt x="72718" y="84908"/>
                  </a:lnTo>
                  <a:lnTo>
                    <a:pt x="114474" y="130445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659"/>
            <p:cNvSpPr/>
            <p:nvPr>
              <p:custDataLst>
                <p:tags r:id="rId140"/>
              </p:custDataLst>
            </p:nvPr>
          </p:nvSpPr>
          <p:spPr>
            <a:xfrm>
              <a:off x="11042650" y="23939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07558" y="0"/>
                  </a:lnTo>
                  <a:lnTo>
                    <a:pt x="93252" y="6742"/>
                  </a:lnTo>
                  <a:lnTo>
                    <a:pt x="72237" y="27790"/>
                  </a:lnTo>
                  <a:lnTo>
                    <a:pt x="44921" y="71576"/>
                  </a:lnTo>
                  <a:lnTo>
                    <a:pt x="26245" y="108461"/>
                  </a:lnTo>
                  <a:lnTo>
                    <a:pt x="12167" y="14549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660"/>
            <p:cNvSpPr/>
            <p:nvPr>
              <p:custDataLst>
                <p:tags r:id="rId141"/>
              </p:custDataLst>
            </p:nvPr>
          </p:nvSpPr>
          <p:spPr>
            <a:xfrm>
              <a:off x="11195050" y="25844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661"/>
            <p:cNvSpPr/>
            <p:nvPr>
              <p:custDataLst>
                <p:tags r:id="rId142"/>
              </p:custDataLst>
            </p:nvPr>
          </p:nvSpPr>
          <p:spPr>
            <a:xfrm>
              <a:off x="11234033" y="2476500"/>
              <a:ext cx="32953" cy="42890"/>
            </a:xfrm>
            <a:custGeom>
              <a:avLst/>
              <a:gdLst/>
              <a:ahLst/>
              <a:cxnLst/>
              <a:rect l="0" t="0" r="0" b="0"/>
              <a:pathLst>
                <a:path w="32953" h="42890">
                  <a:moveTo>
                    <a:pt x="5467" y="12700"/>
                  </a:moveTo>
                  <a:lnTo>
                    <a:pt x="5467" y="12700"/>
                  </a:lnTo>
                  <a:lnTo>
                    <a:pt x="1103" y="22839"/>
                  </a:lnTo>
                  <a:lnTo>
                    <a:pt x="0" y="30377"/>
                  </a:lnTo>
                  <a:lnTo>
                    <a:pt x="1391" y="36549"/>
                  </a:lnTo>
                  <a:lnTo>
                    <a:pt x="2749" y="39182"/>
                  </a:lnTo>
                  <a:lnTo>
                    <a:pt x="5067" y="40938"/>
                  </a:lnTo>
                  <a:lnTo>
                    <a:pt x="11404" y="42889"/>
                  </a:lnTo>
                  <a:lnTo>
                    <a:pt x="18923" y="41875"/>
                  </a:lnTo>
                  <a:lnTo>
                    <a:pt x="22904" y="40617"/>
                  </a:lnTo>
                  <a:lnTo>
                    <a:pt x="29210" y="35455"/>
                  </a:lnTo>
                  <a:lnTo>
                    <a:pt x="31878" y="32103"/>
                  </a:lnTo>
                  <a:lnTo>
                    <a:pt x="32952" y="28458"/>
                  </a:lnTo>
                  <a:lnTo>
                    <a:pt x="32264" y="20644"/>
                  </a:lnTo>
                  <a:lnTo>
                    <a:pt x="30387" y="17291"/>
                  </a:lnTo>
                  <a:lnTo>
                    <a:pt x="21004" y="9200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1010"/>
          <p:cNvGrpSpPr/>
          <p:nvPr/>
        </p:nvGrpSpPr>
        <p:grpSpPr>
          <a:xfrm>
            <a:off x="11624828" y="2312544"/>
            <a:ext cx="503673" cy="367157"/>
            <a:chOff x="11624828" y="2312544"/>
            <a:chExt cx="503673" cy="367157"/>
          </a:xfrm>
        </p:grpSpPr>
        <p:sp>
          <p:nvSpPr>
            <p:cNvPr id="114" name="SMARTInkShape-4662"/>
            <p:cNvSpPr/>
            <p:nvPr>
              <p:custDataLst>
                <p:tags r:id="rId132"/>
              </p:custDataLst>
            </p:nvPr>
          </p:nvSpPr>
          <p:spPr>
            <a:xfrm>
              <a:off x="11836400" y="2485542"/>
              <a:ext cx="101601" cy="137009"/>
            </a:xfrm>
            <a:custGeom>
              <a:avLst/>
              <a:gdLst/>
              <a:ahLst/>
              <a:cxnLst/>
              <a:rect l="0" t="0" r="0" b="0"/>
              <a:pathLst>
                <a:path w="101601" h="1370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776" y="0"/>
                  </a:lnTo>
                  <a:lnTo>
                    <a:pt x="12209" y="1562"/>
                  </a:lnTo>
                  <a:lnTo>
                    <a:pt x="19772" y="10252"/>
                  </a:lnTo>
                  <a:lnTo>
                    <a:pt x="51422" y="56918"/>
                  </a:lnTo>
                  <a:lnTo>
                    <a:pt x="76322" y="97277"/>
                  </a:lnTo>
                  <a:lnTo>
                    <a:pt x="10160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663"/>
            <p:cNvSpPr/>
            <p:nvPr>
              <p:custDataLst>
                <p:tags r:id="rId133"/>
              </p:custDataLst>
            </p:nvPr>
          </p:nvSpPr>
          <p:spPr>
            <a:xfrm>
              <a:off x="11887200" y="245745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88900" y="0"/>
                  </a:moveTo>
                  <a:lnTo>
                    <a:pt x="88900" y="0"/>
                  </a:lnTo>
                  <a:lnTo>
                    <a:pt x="78760" y="705"/>
                  </a:lnTo>
                  <a:lnTo>
                    <a:pt x="71223" y="3371"/>
                  </a:lnTo>
                  <a:lnTo>
                    <a:pt x="55676" y="18951"/>
                  </a:lnTo>
                  <a:lnTo>
                    <a:pt x="27088" y="66483"/>
                  </a:lnTo>
                  <a:lnTo>
                    <a:pt x="13200" y="102484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664"/>
            <p:cNvSpPr/>
            <p:nvPr>
              <p:custDataLst>
                <p:tags r:id="rId134"/>
              </p:custDataLst>
            </p:nvPr>
          </p:nvSpPr>
          <p:spPr>
            <a:xfrm>
              <a:off x="11969750" y="26352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5645" y="2602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665"/>
            <p:cNvSpPr/>
            <p:nvPr>
              <p:custDataLst>
                <p:tags r:id="rId135"/>
              </p:custDataLst>
            </p:nvPr>
          </p:nvSpPr>
          <p:spPr>
            <a:xfrm>
              <a:off x="11992080" y="2552700"/>
              <a:ext cx="24398" cy="30499"/>
            </a:xfrm>
            <a:custGeom>
              <a:avLst/>
              <a:gdLst/>
              <a:ahLst/>
              <a:cxnLst/>
              <a:rect l="0" t="0" r="0" b="0"/>
              <a:pathLst>
                <a:path w="24398" h="30499">
                  <a:moveTo>
                    <a:pt x="9420" y="0"/>
                  </a:moveTo>
                  <a:lnTo>
                    <a:pt x="9420" y="0"/>
                  </a:lnTo>
                  <a:lnTo>
                    <a:pt x="9420" y="3371"/>
                  </a:lnTo>
                  <a:lnTo>
                    <a:pt x="7539" y="6908"/>
                  </a:lnTo>
                  <a:lnTo>
                    <a:pt x="581" y="14927"/>
                  </a:lnTo>
                  <a:lnTo>
                    <a:pt x="0" y="17007"/>
                  </a:lnTo>
                  <a:lnTo>
                    <a:pt x="318" y="19099"/>
                  </a:lnTo>
                  <a:lnTo>
                    <a:pt x="2552" y="23305"/>
                  </a:lnTo>
                  <a:lnTo>
                    <a:pt x="5898" y="27526"/>
                  </a:lnTo>
                  <a:lnTo>
                    <a:pt x="11618" y="29873"/>
                  </a:lnTo>
                  <a:lnTo>
                    <a:pt x="15118" y="30498"/>
                  </a:lnTo>
                  <a:lnTo>
                    <a:pt x="20889" y="29312"/>
                  </a:lnTo>
                  <a:lnTo>
                    <a:pt x="23417" y="28008"/>
                  </a:lnTo>
                  <a:lnTo>
                    <a:pt x="24397" y="25728"/>
                  </a:lnTo>
                  <a:lnTo>
                    <a:pt x="2212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666"/>
            <p:cNvSpPr/>
            <p:nvPr>
              <p:custDataLst>
                <p:tags r:id="rId136"/>
              </p:custDataLst>
            </p:nvPr>
          </p:nvSpPr>
          <p:spPr>
            <a:xfrm>
              <a:off x="12031163" y="2312544"/>
              <a:ext cx="97338" cy="87757"/>
            </a:xfrm>
            <a:custGeom>
              <a:avLst/>
              <a:gdLst/>
              <a:ahLst/>
              <a:cxnLst/>
              <a:rect l="0" t="0" r="0" b="0"/>
              <a:pathLst>
                <a:path w="97338" h="87757">
                  <a:moveTo>
                    <a:pt x="2087" y="11556"/>
                  </a:moveTo>
                  <a:lnTo>
                    <a:pt x="2087" y="11556"/>
                  </a:lnTo>
                  <a:lnTo>
                    <a:pt x="22790" y="572"/>
                  </a:lnTo>
                  <a:lnTo>
                    <a:pt x="26473" y="0"/>
                  </a:lnTo>
                  <a:lnTo>
                    <a:pt x="32445" y="1246"/>
                  </a:lnTo>
                  <a:lnTo>
                    <a:pt x="35026" y="2566"/>
                  </a:lnTo>
                  <a:lnTo>
                    <a:pt x="36041" y="5563"/>
                  </a:lnTo>
                  <a:lnTo>
                    <a:pt x="35287" y="14537"/>
                  </a:lnTo>
                  <a:lnTo>
                    <a:pt x="30896" y="28118"/>
                  </a:lnTo>
                  <a:lnTo>
                    <a:pt x="14120" y="49607"/>
                  </a:lnTo>
                  <a:lnTo>
                    <a:pt x="1093" y="63209"/>
                  </a:lnTo>
                  <a:lnTo>
                    <a:pt x="13" y="65747"/>
                  </a:lnTo>
                  <a:lnTo>
                    <a:pt x="0" y="68144"/>
                  </a:lnTo>
                  <a:lnTo>
                    <a:pt x="695" y="70448"/>
                  </a:lnTo>
                  <a:lnTo>
                    <a:pt x="7113" y="74890"/>
                  </a:lnTo>
                  <a:lnTo>
                    <a:pt x="11789" y="77062"/>
                  </a:lnTo>
                  <a:lnTo>
                    <a:pt x="49709" y="81253"/>
                  </a:lnTo>
                  <a:lnTo>
                    <a:pt x="97337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667"/>
            <p:cNvSpPr/>
            <p:nvPr>
              <p:custDataLst>
                <p:tags r:id="rId137"/>
              </p:custDataLst>
            </p:nvPr>
          </p:nvSpPr>
          <p:spPr>
            <a:xfrm>
              <a:off x="11624828" y="2433194"/>
              <a:ext cx="160773" cy="206682"/>
            </a:xfrm>
            <a:custGeom>
              <a:avLst/>
              <a:gdLst/>
              <a:ahLst/>
              <a:cxnLst/>
              <a:rect l="0" t="0" r="0" b="0"/>
              <a:pathLst>
                <a:path w="160773" h="206682">
                  <a:moveTo>
                    <a:pt x="135372" y="11556"/>
                  </a:moveTo>
                  <a:lnTo>
                    <a:pt x="135372" y="11556"/>
                  </a:lnTo>
                  <a:lnTo>
                    <a:pt x="135370" y="0"/>
                  </a:lnTo>
                  <a:lnTo>
                    <a:pt x="125260" y="2566"/>
                  </a:lnTo>
                  <a:lnTo>
                    <a:pt x="78382" y="26022"/>
                  </a:lnTo>
                  <a:lnTo>
                    <a:pt x="38325" y="55074"/>
                  </a:lnTo>
                  <a:lnTo>
                    <a:pt x="3990" y="89637"/>
                  </a:lnTo>
                  <a:lnTo>
                    <a:pt x="2628" y="94654"/>
                  </a:lnTo>
                  <a:lnTo>
                    <a:pt x="3133" y="99411"/>
                  </a:lnTo>
                  <a:lnTo>
                    <a:pt x="4878" y="103992"/>
                  </a:lnTo>
                  <a:lnTo>
                    <a:pt x="9571" y="107752"/>
                  </a:lnTo>
                  <a:lnTo>
                    <a:pt x="48887" y="121190"/>
                  </a:lnTo>
                  <a:lnTo>
                    <a:pt x="79692" y="126345"/>
                  </a:lnTo>
                  <a:lnTo>
                    <a:pt x="83435" y="129004"/>
                  </a:lnTo>
                  <a:lnTo>
                    <a:pt x="85931" y="132188"/>
                  </a:lnTo>
                  <a:lnTo>
                    <a:pt x="86183" y="135722"/>
                  </a:lnTo>
                  <a:lnTo>
                    <a:pt x="82701" y="143411"/>
                  </a:lnTo>
                  <a:lnTo>
                    <a:pt x="44274" y="170945"/>
                  </a:lnTo>
                  <a:lnTo>
                    <a:pt x="5521" y="196365"/>
                  </a:lnTo>
                  <a:lnTo>
                    <a:pt x="48" y="202584"/>
                  </a:lnTo>
                  <a:lnTo>
                    <a:pt x="0" y="204525"/>
                  </a:lnTo>
                  <a:lnTo>
                    <a:pt x="1380" y="205818"/>
                  </a:lnTo>
                  <a:lnTo>
                    <a:pt x="3712" y="206681"/>
                  </a:lnTo>
                  <a:lnTo>
                    <a:pt x="44176" y="201272"/>
                  </a:lnTo>
                  <a:lnTo>
                    <a:pt x="81305" y="195473"/>
                  </a:lnTo>
                  <a:lnTo>
                    <a:pt x="121705" y="189287"/>
                  </a:lnTo>
                  <a:lnTo>
                    <a:pt x="160772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011"/>
          <p:cNvGrpSpPr/>
          <p:nvPr/>
        </p:nvGrpSpPr>
        <p:grpSpPr>
          <a:xfrm>
            <a:off x="2108200" y="3943350"/>
            <a:ext cx="908051" cy="571501"/>
            <a:chOff x="2108200" y="3943350"/>
            <a:chExt cx="908051" cy="571501"/>
          </a:xfrm>
        </p:grpSpPr>
        <p:sp>
          <p:nvSpPr>
            <p:cNvPr id="121" name="SMARTInkShape-4668"/>
            <p:cNvSpPr/>
            <p:nvPr>
              <p:custDataLst>
                <p:tags r:id="rId125"/>
              </p:custDataLst>
            </p:nvPr>
          </p:nvSpPr>
          <p:spPr>
            <a:xfrm>
              <a:off x="2108200" y="4165600"/>
              <a:ext cx="311151" cy="266701"/>
            </a:xfrm>
            <a:custGeom>
              <a:avLst/>
              <a:gdLst/>
              <a:ahLst/>
              <a:cxnLst/>
              <a:rect l="0" t="0" r="0" b="0"/>
              <a:pathLst>
                <a:path w="311151" h="2667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54583" y="32520"/>
                  </a:lnTo>
                  <a:lnTo>
                    <a:pt x="94882" y="71176"/>
                  </a:lnTo>
                  <a:lnTo>
                    <a:pt x="137396" y="118769"/>
                  </a:lnTo>
                  <a:lnTo>
                    <a:pt x="164076" y="154386"/>
                  </a:lnTo>
                  <a:lnTo>
                    <a:pt x="206268" y="200025"/>
                  </a:lnTo>
                  <a:lnTo>
                    <a:pt x="246677" y="233618"/>
                  </a:lnTo>
                  <a:lnTo>
                    <a:pt x="294024" y="258702"/>
                  </a:lnTo>
                  <a:lnTo>
                    <a:pt x="3111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669"/>
            <p:cNvSpPr/>
            <p:nvPr>
              <p:custDataLst>
                <p:tags r:id="rId126"/>
              </p:custDataLst>
            </p:nvPr>
          </p:nvSpPr>
          <p:spPr>
            <a:xfrm>
              <a:off x="2197100" y="4104029"/>
              <a:ext cx="234951" cy="410822"/>
            </a:xfrm>
            <a:custGeom>
              <a:avLst/>
              <a:gdLst/>
              <a:ahLst/>
              <a:cxnLst/>
              <a:rect l="0" t="0" r="0" b="0"/>
              <a:pathLst>
                <a:path w="234951" h="410822">
                  <a:moveTo>
                    <a:pt x="234950" y="29821"/>
                  </a:moveTo>
                  <a:lnTo>
                    <a:pt x="234950" y="29821"/>
                  </a:lnTo>
                  <a:lnTo>
                    <a:pt x="224811" y="11659"/>
                  </a:lnTo>
                  <a:lnTo>
                    <a:pt x="217273" y="4581"/>
                  </a:lnTo>
                  <a:lnTo>
                    <a:pt x="207338" y="964"/>
                  </a:lnTo>
                  <a:lnTo>
                    <a:pt x="201725" y="0"/>
                  </a:lnTo>
                  <a:lnTo>
                    <a:pt x="189845" y="2691"/>
                  </a:lnTo>
                  <a:lnTo>
                    <a:pt x="183713" y="5385"/>
                  </a:lnTo>
                  <a:lnTo>
                    <a:pt x="161600" y="32772"/>
                  </a:lnTo>
                  <a:lnTo>
                    <a:pt x="145435" y="65940"/>
                  </a:lnTo>
                  <a:lnTo>
                    <a:pt x="127432" y="108668"/>
                  </a:lnTo>
                  <a:lnTo>
                    <a:pt x="116705" y="133891"/>
                  </a:lnTo>
                  <a:lnTo>
                    <a:pt x="105320" y="160584"/>
                  </a:lnTo>
                  <a:lnTo>
                    <a:pt x="92791" y="187552"/>
                  </a:lnTo>
                  <a:lnTo>
                    <a:pt x="79499" y="214703"/>
                  </a:lnTo>
                  <a:lnTo>
                    <a:pt x="65700" y="241975"/>
                  </a:lnTo>
                  <a:lnTo>
                    <a:pt x="42841" y="289212"/>
                  </a:lnTo>
                  <a:lnTo>
                    <a:pt x="24685" y="329961"/>
                  </a:lnTo>
                  <a:lnTo>
                    <a:pt x="7941" y="377142"/>
                  </a:lnTo>
                  <a:lnTo>
                    <a:pt x="0" y="41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70"/>
            <p:cNvSpPr/>
            <p:nvPr>
              <p:custDataLst>
                <p:tags r:id="rId127"/>
              </p:custDataLst>
            </p:nvPr>
          </p:nvSpPr>
          <p:spPr>
            <a:xfrm>
              <a:off x="2535118" y="3981450"/>
              <a:ext cx="11233" cy="158751"/>
            </a:xfrm>
            <a:custGeom>
              <a:avLst/>
              <a:gdLst/>
              <a:ahLst/>
              <a:cxnLst/>
              <a:rect l="0" t="0" r="0" b="0"/>
              <a:pathLst>
                <a:path w="11233" h="158751">
                  <a:moveTo>
                    <a:pt x="11232" y="0"/>
                  </a:moveTo>
                  <a:lnTo>
                    <a:pt x="11232" y="0"/>
                  </a:lnTo>
                  <a:lnTo>
                    <a:pt x="6162" y="5775"/>
                  </a:lnTo>
                  <a:lnTo>
                    <a:pt x="2394" y="12209"/>
                  </a:lnTo>
                  <a:lnTo>
                    <a:pt x="0" y="53891"/>
                  </a:lnTo>
                  <a:lnTo>
                    <a:pt x="3828" y="98831"/>
                  </a:lnTo>
                  <a:lnTo>
                    <a:pt x="1123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71"/>
            <p:cNvSpPr/>
            <p:nvPr>
              <p:custDataLst>
                <p:tags r:id="rId128"/>
              </p:custDataLst>
            </p:nvPr>
          </p:nvSpPr>
          <p:spPr>
            <a:xfrm>
              <a:off x="2409342" y="3943350"/>
              <a:ext cx="187809" cy="82551"/>
            </a:xfrm>
            <a:custGeom>
              <a:avLst/>
              <a:gdLst/>
              <a:ahLst/>
              <a:cxnLst/>
              <a:rect l="0" t="0" r="0" b="0"/>
              <a:pathLst>
                <a:path w="187809" h="82551">
                  <a:moveTo>
                    <a:pt x="3658" y="82550"/>
                  </a:moveTo>
                  <a:lnTo>
                    <a:pt x="3658" y="82550"/>
                  </a:lnTo>
                  <a:lnTo>
                    <a:pt x="287" y="82550"/>
                  </a:lnTo>
                  <a:lnTo>
                    <a:pt x="0" y="81139"/>
                  </a:lnTo>
                  <a:lnTo>
                    <a:pt x="1562" y="75808"/>
                  </a:lnTo>
                  <a:lnTo>
                    <a:pt x="16521" y="58131"/>
                  </a:lnTo>
                  <a:lnTo>
                    <a:pt x="55682" y="35020"/>
                  </a:lnTo>
                  <a:lnTo>
                    <a:pt x="89574" y="20503"/>
                  </a:lnTo>
                  <a:lnTo>
                    <a:pt x="124393" y="9112"/>
                  </a:lnTo>
                  <a:lnTo>
                    <a:pt x="166823" y="2700"/>
                  </a:lnTo>
                  <a:lnTo>
                    <a:pt x="1878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72"/>
            <p:cNvSpPr/>
            <p:nvPr>
              <p:custDataLst>
                <p:tags r:id="rId129"/>
              </p:custDataLst>
            </p:nvPr>
          </p:nvSpPr>
          <p:spPr>
            <a:xfrm>
              <a:off x="2743200" y="41402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6742"/>
                  </a:lnTo>
                  <a:lnTo>
                    <a:pt x="55275" y="42645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673"/>
            <p:cNvSpPr/>
            <p:nvPr>
              <p:custDataLst>
                <p:tags r:id="rId130"/>
              </p:custDataLst>
            </p:nvPr>
          </p:nvSpPr>
          <p:spPr>
            <a:xfrm>
              <a:off x="2892677" y="4125833"/>
              <a:ext cx="123574" cy="350918"/>
            </a:xfrm>
            <a:custGeom>
              <a:avLst/>
              <a:gdLst/>
              <a:ahLst/>
              <a:cxnLst/>
              <a:rect l="0" t="0" r="0" b="0"/>
              <a:pathLst>
                <a:path w="123574" h="350918">
                  <a:moveTo>
                    <a:pt x="123573" y="33417"/>
                  </a:moveTo>
                  <a:lnTo>
                    <a:pt x="123573" y="33417"/>
                  </a:lnTo>
                  <a:lnTo>
                    <a:pt x="120202" y="19933"/>
                  </a:lnTo>
                  <a:lnTo>
                    <a:pt x="114784" y="11432"/>
                  </a:lnTo>
                  <a:lnTo>
                    <a:pt x="99808" y="224"/>
                  </a:lnTo>
                  <a:lnTo>
                    <a:pt x="95030" y="0"/>
                  </a:lnTo>
                  <a:lnTo>
                    <a:pt x="84076" y="3513"/>
                  </a:lnTo>
                  <a:lnTo>
                    <a:pt x="74033" y="11660"/>
                  </a:lnTo>
                  <a:lnTo>
                    <a:pt x="56088" y="37507"/>
                  </a:lnTo>
                  <a:lnTo>
                    <a:pt x="34706" y="78127"/>
                  </a:lnTo>
                  <a:lnTo>
                    <a:pt x="14921" y="115870"/>
                  </a:lnTo>
                  <a:lnTo>
                    <a:pt x="6646" y="156449"/>
                  </a:lnTo>
                  <a:lnTo>
                    <a:pt x="0" y="191514"/>
                  </a:lnTo>
                  <a:lnTo>
                    <a:pt x="4018" y="237743"/>
                  </a:lnTo>
                  <a:lnTo>
                    <a:pt x="7716" y="275050"/>
                  </a:lnTo>
                  <a:lnTo>
                    <a:pt x="12575" y="312916"/>
                  </a:lnTo>
                  <a:lnTo>
                    <a:pt x="21973" y="35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674"/>
            <p:cNvSpPr/>
            <p:nvPr>
              <p:custDataLst>
                <p:tags r:id="rId131"/>
              </p:custDataLst>
            </p:nvPr>
          </p:nvSpPr>
          <p:spPr>
            <a:xfrm>
              <a:off x="2806700" y="417195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8375" y="22782"/>
                  </a:lnTo>
                  <a:lnTo>
                    <a:pt x="65639" y="66172"/>
                  </a:lnTo>
                  <a:lnTo>
                    <a:pt x="106069" y="112299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012"/>
          <p:cNvGrpSpPr/>
          <p:nvPr/>
        </p:nvGrpSpPr>
        <p:grpSpPr>
          <a:xfrm>
            <a:off x="3562350" y="4318000"/>
            <a:ext cx="152401" cy="160222"/>
            <a:chOff x="3562350" y="4318000"/>
            <a:chExt cx="152401" cy="160222"/>
          </a:xfrm>
        </p:grpSpPr>
        <p:sp>
          <p:nvSpPr>
            <p:cNvPr id="129" name="SMARTInkShape-4675"/>
            <p:cNvSpPr/>
            <p:nvPr>
              <p:custDataLst>
                <p:tags r:id="rId123"/>
              </p:custDataLst>
            </p:nvPr>
          </p:nvSpPr>
          <p:spPr>
            <a:xfrm>
              <a:off x="3562350" y="4318000"/>
              <a:ext cx="114301" cy="5763"/>
            </a:xfrm>
            <a:custGeom>
              <a:avLst/>
              <a:gdLst/>
              <a:ahLst/>
              <a:cxnLst/>
              <a:rect l="0" t="0" r="0" b="0"/>
              <a:pathLst>
                <a:path w="114301" h="576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6481" y="5762"/>
                  </a:lnTo>
                  <a:lnTo>
                    <a:pt x="46087" y="2901"/>
                  </a:lnTo>
                  <a:lnTo>
                    <a:pt x="86406" y="8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676"/>
            <p:cNvSpPr/>
            <p:nvPr>
              <p:custDataLst>
                <p:tags r:id="rId124"/>
              </p:custDataLst>
            </p:nvPr>
          </p:nvSpPr>
          <p:spPr>
            <a:xfrm>
              <a:off x="3567125" y="4432300"/>
              <a:ext cx="147626" cy="45922"/>
            </a:xfrm>
            <a:custGeom>
              <a:avLst/>
              <a:gdLst/>
              <a:ahLst/>
              <a:cxnLst/>
              <a:rect l="0" t="0" r="0" b="0"/>
              <a:pathLst>
                <a:path w="147626" h="45922">
                  <a:moveTo>
                    <a:pt x="26975" y="0"/>
                  </a:moveTo>
                  <a:lnTo>
                    <a:pt x="26975" y="0"/>
                  </a:lnTo>
                  <a:lnTo>
                    <a:pt x="8813" y="15209"/>
                  </a:lnTo>
                  <a:lnTo>
                    <a:pt x="1735" y="26515"/>
                  </a:lnTo>
                  <a:lnTo>
                    <a:pt x="270" y="31082"/>
                  </a:lnTo>
                  <a:lnTo>
                    <a:pt x="0" y="34832"/>
                  </a:lnTo>
                  <a:lnTo>
                    <a:pt x="525" y="38038"/>
                  </a:lnTo>
                  <a:lnTo>
                    <a:pt x="4402" y="40880"/>
                  </a:lnTo>
                  <a:lnTo>
                    <a:pt x="18119" y="45921"/>
                  </a:lnTo>
                  <a:lnTo>
                    <a:pt x="59158" y="42612"/>
                  </a:lnTo>
                  <a:lnTo>
                    <a:pt x="93490" y="36342"/>
                  </a:lnTo>
                  <a:lnTo>
                    <a:pt x="14762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013"/>
          <p:cNvGrpSpPr/>
          <p:nvPr/>
        </p:nvGrpSpPr>
        <p:grpSpPr>
          <a:xfrm>
            <a:off x="4244418" y="3951168"/>
            <a:ext cx="568883" cy="695128"/>
            <a:chOff x="4244418" y="3951168"/>
            <a:chExt cx="568883" cy="695128"/>
          </a:xfrm>
        </p:grpSpPr>
        <p:sp>
          <p:nvSpPr>
            <p:cNvPr id="132" name="SMARTInkShape-4677"/>
            <p:cNvSpPr/>
            <p:nvPr>
              <p:custDataLst>
                <p:tags r:id="rId118"/>
              </p:custDataLst>
            </p:nvPr>
          </p:nvSpPr>
          <p:spPr>
            <a:xfrm>
              <a:off x="4555642" y="4381500"/>
              <a:ext cx="168759" cy="158751"/>
            </a:xfrm>
            <a:custGeom>
              <a:avLst/>
              <a:gdLst/>
              <a:ahLst/>
              <a:cxnLst/>
              <a:rect l="0" t="0" r="0" b="0"/>
              <a:pathLst>
                <a:path w="168759" h="1587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36747" y="44044"/>
                  </a:lnTo>
                  <a:lnTo>
                    <a:pt x="70142" y="81411"/>
                  </a:lnTo>
                  <a:lnTo>
                    <a:pt x="111002" y="115452"/>
                  </a:lnTo>
                  <a:lnTo>
                    <a:pt x="16875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678"/>
            <p:cNvSpPr/>
            <p:nvPr>
              <p:custDataLst>
                <p:tags r:id="rId119"/>
              </p:custDataLst>
            </p:nvPr>
          </p:nvSpPr>
          <p:spPr>
            <a:xfrm>
              <a:off x="4603750" y="4340919"/>
              <a:ext cx="152401" cy="243782"/>
            </a:xfrm>
            <a:custGeom>
              <a:avLst/>
              <a:gdLst/>
              <a:ahLst/>
              <a:cxnLst/>
              <a:rect l="0" t="0" r="0" b="0"/>
              <a:pathLst>
                <a:path w="152401" h="243782">
                  <a:moveTo>
                    <a:pt x="152400" y="15181"/>
                  </a:moveTo>
                  <a:lnTo>
                    <a:pt x="152400" y="15181"/>
                  </a:lnTo>
                  <a:lnTo>
                    <a:pt x="143561" y="875"/>
                  </a:lnTo>
                  <a:lnTo>
                    <a:pt x="140863" y="0"/>
                  </a:lnTo>
                  <a:lnTo>
                    <a:pt x="134102" y="907"/>
                  </a:lnTo>
                  <a:lnTo>
                    <a:pt x="118992" y="15498"/>
                  </a:lnTo>
                  <a:lnTo>
                    <a:pt x="101109" y="51180"/>
                  </a:lnTo>
                  <a:lnTo>
                    <a:pt x="79034" y="97500"/>
                  </a:lnTo>
                  <a:lnTo>
                    <a:pt x="62878" y="130320"/>
                  </a:lnTo>
                  <a:lnTo>
                    <a:pt x="46996" y="163015"/>
                  </a:lnTo>
                  <a:lnTo>
                    <a:pt x="26154" y="206366"/>
                  </a:lnTo>
                  <a:lnTo>
                    <a:pt x="0" y="243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679"/>
            <p:cNvSpPr/>
            <p:nvPr>
              <p:custDataLst>
                <p:tags r:id="rId120"/>
              </p:custDataLst>
            </p:nvPr>
          </p:nvSpPr>
          <p:spPr>
            <a:xfrm>
              <a:off x="4806950" y="4470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5" y="45550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680"/>
            <p:cNvSpPr/>
            <p:nvPr>
              <p:custDataLst>
                <p:tags r:id="rId121"/>
              </p:custDataLst>
            </p:nvPr>
          </p:nvSpPr>
          <p:spPr>
            <a:xfrm>
              <a:off x="4244418" y="3951168"/>
              <a:ext cx="200583" cy="695128"/>
            </a:xfrm>
            <a:custGeom>
              <a:avLst/>
              <a:gdLst/>
              <a:ahLst/>
              <a:cxnLst/>
              <a:rect l="0" t="0" r="0" b="0"/>
              <a:pathLst>
                <a:path w="200583" h="695128">
                  <a:moveTo>
                    <a:pt x="194232" y="11232"/>
                  </a:moveTo>
                  <a:lnTo>
                    <a:pt x="194232" y="11232"/>
                  </a:lnTo>
                  <a:lnTo>
                    <a:pt x="197603" y="7861"/>
                  </a:lnTo>
                  <a:lnTo>
                    <a:pt x="197185" y="6163"/>
                  </a:lnTo>
                  <a:lnTo>
                    <a:pt x="192957" y="2394"/>
                  </a:lnTo>
                  <a:lnTo>
                    <a:pt x="186374" y="248"/>
                  </a:lnTo>
                  <a:lnTo>
                    <a:pt x="176629" y="0"/>
                  </a:lnTo>
                  <a:lnTo>
                    <a:pt x="139745" y="5590"/>
                  </a:lnTo>
                  <a:lnTo>
                    <a:pt x="98646" y="16860"/>
                  </a:lnTo>
                  <a:lnTo>
                    <a:pt x="53503" y="36815"/>
                  </a:lnTo>
                  <a:lnTo>
                    <a:pt x="47496" y="40988"/>
                  </a:lnTo>
                  <a:lnTo>
                    <a:pt x="38940" y="55030"/>
                  </a:lnTo>
                  <a:lnTo>
                    <a:pt x="33491" y="75148"/>
                  </a:lnTo>
                  <a:lnTo>
                    <a:pt x="30423" y="120324"/>
                  </a:lnTo>
                  <a:lnTo>
                    <a:pt x="29706" y="160376"/>
                  </a:lnTo>
                  <a:lnTo>
                    <a:pt x="29515" y="184040"/>
                  </a:lnTo>
                  <a:lnTo>
                    <a:pt x="29387" y="209693"/>
                  </a:lnTo>
                  <a:lnTo>
                    <a:pt x="29302" y="236673"/>
                  </a:lnTo>
                  <a:lnTo>
                    <a:pt x="29246" y="264536"/>
                  </a:lnTo>
                  <a:lnTo>
                    <a:pt x="29208" y="292990"/>
                  </a:lnTo>
                  <a:lnTo>
                    <a:pt x="29182" y="321837"/>
                  </a:lnTo>
                  <a:lnTo>
                    <a:pt x="28460" y="350947"/>
                  </a:lnTo>
                  <a:lnTo>
                    <a:pt x="27273" y="380231"/>
                  </a:lnTo>
                  <a:lnTo>
                    <a:pt x="25776" y="409631"/>
                  </a:lnTo>
                  <a:lnTo>
                    <a:pt x="22661" y="438404"/>
                  </a:lnTo>
                  <a:lnTo>
                    <a:pt x="18468" y="466758"/>
                  </a:lnTo>
                  <a:lnTo>
                    <a:pt x="13556" y="494832"/>
                  </a:lnTo>
                  <a:lnTo>
                    <a:pt x="9576" y="520604"/>
                  </a:lnTo>
                  <a:lnTo>
                    <a:pt x="3272" y="568055"/>
                  </a:lnTo>
                  <a:lnTo>
                    <a:pt x="0" y="607018"/>
                  </a:lnTo>
                  <a:lnTo>
                    <a:pt x="39" y="649194"/>
                  </a:lnTo>
                  <a:lnTo>
                    <a:pt x="3502" y="666598"/>
                  </a:lnTo>
                  <a:lnTo>
                    <a:pt x="9744" y="679037"/>
                  </a:lnTo>
                  <a:lnTo>
                    <a:pt x="19104" y="687388"/>
                  </a:lnTo>
                  <a:lnTo>
                    <a:pt x="31025" y="692746"/>
                  </a:lnTo>
                  <a:lnTo>
                    <a:pt x="45731" y="695127"/>
                  </a:lnTo>
                  <a:lnTo>
                    <a:pt x="92670" y="687222"/>
                  </a:lnTo>
                  <a:lnTo>
                    <a:pt x="130038" y="681033"/>
                  </a:lnTo>
                  <a:lnTo>
                    <a:pt x="172745" y="674821"/>
                  </a:lnTo>
                  <a:lnTo>
                    <a:pt x="200582" y="665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681"/>
            <p:cNvSpPr/>
            <p:nvPr>
              <p:custDataLst>
                <p:tags r:id="rId122"/>
              </p:custDataLst>
            </p:nvPr>
          </p:nvSpPr>
          <p:spPr>
            <a:xfrm>
              <a:off x="4585583" y="3956050"/>
              <a:ext cx="18168" cy="171451"/>
            </a:xfrm>
            <a:custGeom>
              <a:avLst/>
              <a:gdLst/>
              <a:ahLst/>
              <a:cxnLst/>
              <a:rect l="0" t="0" r="0" b="0"/>
              <a:pathLst>
                <a:path w="18168" h="1714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41" y="50216"/>
                  </a:lnTo>
                  <a:lnTo>
                    <a:pt x="12017" y="90608"/>
                  </a:lnTo>
                  <a:lnTo>
                    <a:pt x="16344" y="131975"/>
                  </a:lnTo>
                  <a:lnTo>
                    <a:pt x="1816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4682"/>
          <p:cNvSpPr/>
          <p:nvPr>
            <p:custDataLst>
              <p:tags r:id="rId4"/>
            </p:custDataLst>
          </p:nvPr>
        </p:nvSpPr>
        <p:spPr>
          <a:xfrm>
            <a:off x="4857750" y="41084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015"/>
          <p:cNvGrpSpPr/>
          <p:nvPr/>
        </p:nvGrpSpPr>
        <p:grpSpPr>
          <a:xfrm>
            <a:off x="5403850" y="4083050"/>
            <a:ext cx="241301" cy="6351"/>
            <a:chOff x="5403850" y="4083050"/>
            <a:chExt cx="241301" cy="6351"/>
          </a:xfrm>
        </p:grpSpPr>
        <p:sp>
          <p:nvSpPr>
            <p:cNvPr id="139" name="SMARTInkShape-4683"/>
            <p:cNvSpPr/>
            <p:nvPr>
              <p:custDataLst>
                <p:tags r:id="rId116"/>
              </p:custDataLst>
            </p:nvPr>
          </p:nvSpPr>
          <p:spPr>
            <a:xfrm>
              <a:off x="5403850" y="4089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684"/>
            <p:cNvSpPr/>
            <p:nvPr>
              <p:custDataLst>
                <p:tags r:id="rId117"/>
              </p:custDataLst>
            </p:nvPr>
          </p:nvSpPr>
          <p:spPr>
            <a:xfrm>
              <a:off x="5613400" y="40830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016"/>
          <p:cNvGrpSpPr/>
          <p:nvPr/>
        </p:nvGrpSpPr>
        <p:grpSpPr>
          <a:xfrm>
            <a:off x="5746750" y="3791816"/>
            <a:ext cx="671436" cy="840394"/>
            <a:chOff x="5746750" y="3791816"/>
            <a:chExt cx="671436" cy="840394"/>
          </a:xfrm>
        </p:grpSpPr>
        <p:sp>
          <p:nvSpPr>
            <p:cNvPr id="142" name="SMARTInkShape-4685"/>
            <p:cNvSpPr/>
            <p:nvPr>
              <p:custDataLst>
                <p:tags r:id="rId110"/>
              </p:custDataLst>
            </p:nvPr>
          </p:nvSpPr>
          <p:spPr>
            <a:xfrm>
              <a:off x="6013450" y="3919095"/>
              <a:ext cx="19051" cy="202056"/>
            </a:xfrm>
            <a:custGeom>
              <a:avLst/>
              <a:gdLst/>
              <a:ahLst/>
              <a:cxnLst/>
              <a:rect l="0" t="0" r="0" b="0"/>
              <a:pathLst>
                <a:path w="19051" h="202056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6088" y="0"/>
                  </a:lnTo>
                  <a:lnTo>
                    <a:pt x="6327" y="38954"/>
                  </a:lnTo>
                  <a:lnTo>
                    <a:pt x="9714" y="82389"/>
                  </a:lnTo>
                  <a:lnTo>
                    <a:pt x="11374" y="114533"/>
                  </a:lnTo>
                  <a:lnTo>
                    <a:pt x="14188" y="160600"/>
                  </a:lnTo>
                  <a:lnTo>
                    <a:pt x="19050" y="20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686"/>
            <p:cNvSpPr/>
            <p:nvPr>
              <p:custDataLst>
                <p:tags r:id="rId111"/>
              </p:custDataLst>
            </p:nvPr>
          </p:nvSpPr>
          <p:spPr>
            <a:xfrm>
              <a:off x="6210300" y="3791816"/>
              <a:ext cx="207886" cy="840394"/>
            </a:xfrm>
            <a:custGeom>
              <a:avLst/>
              <a:gdLst/>
              <a:ahLst/>
              <a:cxnLst/>
              <a:rect l="0" t="0" r="0" b="0"/>
              <a:pathLst>
                <a:path w="207886" h="840394">
                  <a:moveTo>
                    <a:pt x="0" y="24534"/>
                  </a:moveTo>
                  <a:lnTo>
                    <a:pt x="0" y="24534"/>
                  </a:lnTo>
                  <a:lnTo>
                    <a:pt x="15914" y="15100"/>
                  </a:lnTo>
                  <a:lnTo>
                    <a:pt x="56990" y="3519"/>
                  </a:lnTo>
                  <a:lnTo>
                    <a:pt x="97753" y="0"/>
                  </a:lnTo>
                  <a:lnTo>
                    <a:pt x="127820" y="802"/>
                  </a:lnTo>
                  <a:lnTo>
                    <a:pt x="143592" y="5990"/>
                  </a:lnTo>
                  <a:lnTo>
                    <a:pt x="164372" y="20215"/>
                  </a:lnTo>
                  <a:lnTo>
                    <a:pt x="180563" y="41207"/>
                  </a:lnTo>
                  <a:lnTo>
                    <a:pt x="194298" y="75413"/>
                  </a:lnTo>
                  <a:lnTo>
                    <a:pt x="201125" y="108296"/>
                  </a:lnTo>
                  <a:lnTo>
                    <a:pt x="205805" y="148545"/>
                  </a:lnTo>
                  <a:lnTo>
                    <a:pt x="207054" y="172119"/>
                  </a:lnTo>
                  <a:lnTo>
                    <a:pt x="207885" y="197007"/>
                  </a:lnTo>
                  <a:lnTo>
                    <a:pt x="207735" y="223477"/>
                  </a:lnTo>
                  <a:lnTo>
                    <a:pt x="206928" y="251002"/>
                  </a:lnTo>
                  <a:lnTo>
                    <a:pt x="205685" y="279229"/>
                  </a:lnTo>
                  <a:lnTo>
                    <a:pt x="204151" y="306514"/>
                  </a:lnTo>
                  <a:lnTo>
                    <a:pt x="202423" y="333171"/>
                  </a:lnTo>
                  <a:lnTo>
                    <a:pt x="200565" y="359408"/>
                  </a:lnTo>
                  <a:lnTo>
                    <a:pt x="198621" y="386072"/>
                  </a:lnTo>
                  <a:lnTo>
                    <a:pt x="196619" y="413020"/>
                  </a:lnTo>
                  <a:lnTo>
                    <a:pt x="194579" y="440158"/>
                  </a:lnTo>
                  <a:lnTo>
                    <a:pt x="192514" y="466011"/>
                  </a:lnTo>
                  <a:lnTo>
                    <a:pt x="190431" y="491007"/>
                  </a:lnTo>
                  <a:lnTo>
                    <a:pt x="188338" y="515433"/>
                  </a:lnTo>
                  <a:lnTo>
                    <a:pt x="186942" y="539478"/>
                  </a:lnTo>
                  <a:lnTo>
                    <a:pt x="185391" y="586891"/>
                  </a:lnTo>
                  <a:lnTo>
                    <a:pt x="184701" y="631952"/>
                  </a:lnTo>
                  <a:lnTo>
                    <a:pt x="184395" y="674086"/>
                  </a:lnTo>
                  <a:lnTo>
                    <a:pt x="184259" y="711628"/>
                  </a:lnTo>
                  <a:lnTo>
                    <a:pt x="187554" y="757754"/>
                  </a:lnTo>
                  <a:lnTo>
                    <a:pt x="190623" y="799716"/>
                  </a:lnTo>
                  <a:lnTo>
                    <a:pt x="193985" y="817329"/>
                  </a:lnTo>
                  <a:lnTo>
                    <a:pt x="190677" y="833781"/>
                  </a:lnTo>
                  <a:lnTo>
                    <a:pt x="189207" y="834966"/>
                  </a:lnTo>
                  <a:lnTo>
                    <a:pt x="159355" y="840393"/>
                  </a:lnTo>
                  <a:lnTo>
                    <a:pt x="101600" y="837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687"/>
            <p:cNvSpPr/>
            <p:nvPr>
              <p:custDataLst>
                <p:tags r:id="rId112"/>
              </p:custDataLst>
            </p:nvPr>
          </p:nvSpPr>
          <p:spPr>
            <a:xfrm>
              <a:off x="6096005" y="4489352"/>
              <a:ext cx="95246" cy="80001"/>
            </a:xfrm>
            <a:custGeom>
              <a:avLst/>
              <a:gdLst/>
              <a:ahLst/>
              <a:cxnLst/>
              <a:rect l="0" t="0" r="0" b="0"/>
              <a:pathLst>
                <a:path w="95246" h="80001">
                  <a:moveTo>
                    <a:pt x="6345" y="6448"/>
                  </a:moveTo>
                  <a:lnTo>
                    <a:pt x="6345" y="6448"/>
                  </a:lnTo>
                  <a:lnTo>
                    <a:pt x="2974" y="9819"/>
                  </a:lnTo>
                  <a:lnTo>
                    <a:pt x="1319" y="15237"/>
                  </a:lnTo>
                  <a:lnTo>
                    <a:pt x="46" y="62647"/>
                  </a:lnTo>
                  <a:lnTo>
                    <a:pt x="0" y="80000"/>
                  </a:lnTo>
                  <a:lnTo>
                    <a:pt x="702" y="74886"/>
                  </a:lnTo>
                  <a:lnTo>
                    <a:pt x="6477" y="55732"/>
                  </a:lnTo>
                  <a:lnTo>
                    <a:pt x="26674" y="21775"/>
                  </a:lnTo>
                  <a:lnTo>
                    <a:pt x="42943" y="4639"/>
                  </a:lnTo>
                  <a:lnTo>
                    <a:pt x="47677" y="1009"/>
                  </a:lnTo>
                  <a:lnTo>
                    <a:pt x="52949" y="0"/>
                  </a:lnTo>
                  <a:lnTo>
                    <a:pt x="64453" y="2641"/>
                  </a:lnTo>
                  <a:lnTo>
                    <a:pt x="82829" y="12062"/>
                  </a:lnTo>
                  <a:lnTo>
                    <a:pt x="86968" y="17246"/>
                  </a:lnTo>
                  <a:lnTo>
                    <a:pt x="91566" y="30532"/>
                  </a:lnTo>
                  <a:lnTo>
                    <a:pt x="95245" y="69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688"/>
            <p:cNvSpPr/>
            <p:nvPr>
              <p:custDataLst>
                <p:tags r:id="rId113"/>
              </p:custDataLst>
            </p:nvPr>
          </p:nvSpPr>
          <p:spPr>
            <a:xfrm>
              <a:off x="5937250" y="4352729"/>
              <a:ext cx="171451" cy="136722"/>
            </a:xfrm>
            <a:custGeom>
              <a:avLst/>
              <a:gdLst/>
              <a:ahLst/>
              <a:cxnLst/>
              <a:rect l="0" t="0" r="0" b="0"/>
              <a:pathLst>
                <a:path w="171451" h="136722">
                  <a:moveTo>
                    <a:pt x="171450" y="3371"/>
                  </a:moveTo>
                  <a:lnTo>
                    <a:pt x="171450" y="3371"/>
                  </a:lnTo>
                  <a:lnTo>
                    <a:pt x="164708" y="0"/>
                  </a:lnTo>
                  <a:lnTo>
                    <a:pt x="147031" y="1275"/>
                  </a:lnTo>
                  <a:lnTo>
                    <a:pt x="120549" y="12863"/>
                  </a:lnTo>
                  <a:lnTo>
                    <a:pt x="83617" y="39815"/>
                  </a:lnTo>
                  <a:lnTo>
                    <a:pt x="37736" y="86848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689"/>
            <p:cNvSpPr/>
            <p:nvPr>
              <p:custDataLst>
                <p:tags r:id="rId114"/>
              </p:custDataLst>
            </p:nvPr>
          </p:nvSpPr>
          <p:spPr>
            <a:xfrm>
              <a:off x="5924550" y="436880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57038" y="54568"/>
                  </a:lnTo>
                  <a:lnTo>
                    <a:pt x="84399" y="90017"/>
                  </a:lnTo>
                  <a:lnTo>
                    <a:pt x="115135" y="136549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690"/>
            <p:cNvSpPr/>
            <p:nvPr>
              <p:custDataLst>
                <p:tags r:id="rId115"/>
              </p:custDataLst>
            </p:nvPr>
          </p:nvSpPr>
          <p:spPr>
            <a:xfrm>
              <a:off x="5746750" y="45021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44866" y="25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4691"/>
          <p:cNvSpPr/>
          <p:nvPr>
            <p:custDataLst>
              <p:tags r:id="rId5"/>
            </p:custDataLst>
          </p:nvPr>
        </p:nvSpPr>
        <p:spPr>
          <a:xfrm>
            <a:off x="5054600" y="45275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Shape-4692"/>
          <p:cNvSpPr/>
          <p:nvPr>
            <p:custDataLst>
              <p:tags r:id="rId6"/>
            </p:custDataLst>
          </p:nvPr>
        </p:nvSpPr>
        <p:spPr>
          <a:xfrm>
            <a:off x="5524500" y="4508500"/>
            <a:ext cx="38101" cy="6351"/>
          </a:xfrm>
          <a:custGeom>
            <a:avLst/>
            <a:gdLst/>
            <a:ahLst/>
            <a:cxnLst/>
            <a:rect l="0" t="0" r="0" b="0"/>
            <a:pathLst>
              <a:path w="38101" h="6351">
                <a:moveTo>
                  <a:pt x="0" y="6350"/>
                </a:moveTo>
                <a:lnTo>
                  <a:pt x="0" y="6350"/>
                </a:lnTo>
                <a:lnTo>
                  <a:pt x="3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1019"/>
          <p:cNvGrpSpPr/>
          <p:nvPr/>
        </p:nvGrpSpPr>
        <p:grpSpPr>
          <a:xfrm>
            <a:off x="6644903" y="3784600"/>
            <a:ext cx="911474" cy="1486605"/>
            <a:chOff x="6644903" y="3784600"/>
            <a:chExt cx="911474" cy="1486605"/>
          </a:xfrm>
        </p:grpSpPr>
        <p:sp>
          <p:nvSpPr>
            <p:cNvPr id="151" name="SMARTInkShape-4693"/>
            <p:cNvSpPr/>
            <p:nvPr>
              <p:custDataLst>
                <p:tags r:id="rId99"/>
              </p:custDataLst>
            </p:nvPr>
          </p:nvSpPr>
          <p:spPr>
            <a:xfrm>
              <a:off x="7099300" y="39751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762" y="7186"/>
                  </a:lnTo>
                  <a:lnTo>
                    <a:pt x="7003" y="50205"/>
                  </a:lnTo>
                  <a:lnTo>
                    <a:pt x="15182" y="96591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694"/>
            <p:cNvSpPr/>
            <p:nvPr>
              <p:custDataLst>
                <p:tags r:id="rId100"/>
              </p:custDataLst>
            </p:nvPr>
          </p:nvSpPr>
          <p:spPr>
            <a:xfrm>
              <a:off x="7031375" y="3804533"/>
              <a:ext cx="99676" cy="126118"/>
            </a:xfrm>
            <a:custGeom>
              <a:avLst/>
              <a:gdLst/>
              <a:ahLst/>
              <a:cxnLst/>
              <a:rect l="0" t="0" r="0" b="0"/>
              <a:pathLst>
                <a:path w="99676" h="126118">
                  <a:moveTo>
                    <a:pt x="99675" y="5467"/>
                  </a:moveTo>
                  <a:lnTo>
                    <a:pt x="99675" y="5467"/>
                  </a:lnTo>
                  <a:lnTo>
                    <a:pt x="96304" y="2096"/>
                  </a:lnTo>
                  <a:lnTo>
                    <a:pt x="92767" y="441"/>
                  </a:lnTo>
                  <a:lnTo>
                    <a:pt x="90836" y="0"/>
                  </a:lnTo>
                  <a:lnTo>
                    <a:pt x="78006" y="2749"/>
                  </a:lnTo>
                  <a:lnTo>
                    <a:pt x="33457" y="40581"/>
                  </a:lnTo>
                  <a:lnTo>
                    <a:pt x="10917" y="72741"/>
                  </a:lnTo>
                  <a:lnTo>
                    <a:pt x="821" y="98326"/>
                  </a:lnTo>
                  <a:lnTo>
                    <a:pt x="0" y="107415"/>
                  </a:lnTo>
                  <a:lnTo>
                    <a:pt x="4425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695"/>
            <p:cNvSpPr/>
            <p:nvPr>
              <p:custDataLst>
                <p:tags r:id="rId101"/>
              </p:custDataLst>
            </p:nvPr>
          </p:nvSpPr>
          <p:spPr>
            <a:xfrm>
              <a:off x="6922382" y="3836545"/>
              <a:ext cx="81669" cy="81406"/>
            </a:xfrm>
            <a:custGeom>
              <a:avLst/>
              <a:gdLst/>
              <a:ahLst/>
              <a:cxnLst/>
              <a:rect l="0" t="0" r="0" b="0"/>
              <a:pathLst>
                <a:path w="81669" h="81406">
                  <a:moveTo>
                    <a:pt x="5468" y="11555"/>
                  </a:moveTo>
                  <a:lnTo>
                    <a:pt x="5468" y="11555"/>
                  </a:lnTo>
                  <a:lnTo>
                    <a:pt x="2097" y="8184"/>
                  </a:lnTo>
                  <a:lnTo>
                    <a:pt x="442" y="4647"/>
                  </a:lnTo>
                  <a:lnTo>
                    <a:pt x="0" y="2717"/>
                  </a:lnTo>
                  <a:lnTo>
                    <a:pt x="1117" y="1430"/>
                  </a:lnTo>
                  <a:lnTo>
                    <a:pt x="6121" y="0"/>
                  </a:lnTo>
                  <a:lnTo>
                    <a:pt x="13048" y="1245"/>
                  </a:lnTo>
                  <a:lnTo>
                    <a:pt x="16871" y="2565"/>
                  </a:lnTo>
                  <a:lnTo>
                    <a:pt x="32366" y="14535"/>
                  </a:lnTo>
                  <a:lnTo>
                    <a:pt x="65959" y="55631"/>
                  </a:lnTo>
                  <a:lnTo>
                    <a:pt x="81668" y="8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696"/>
            <p:cNvSpPr/>
            <p:nvPr>
              <p:custDataLst>
                <p:tags r:id="rId102"/>
              </p:custDataLst>
            </p:nvPr>
          </p:nvSpPr>
          <p:spPr>
            <a:xfrm>
              <a:off x="6644903" y="3784600"/>
              <a:ext cx="168648" cy="1397001"/>
            </a:xfrm>
            <a:custGeom>
              <a:avLst/>
              <a:gdLst/>
              <a:ahLst/>
              <a:cxnLst/>
              <a:rect l="0" t="0" r="0" b="0"/>
              <a:pathLst>
                <a:path w="168648" h="1397001">
                  <a:moveTo>
                    <a:pt x="168647" y="0"/>
                  </a:moveTo>
                  <a:lnTo>
                    <a:pt x="168647" y="0"/>
                  </a:lnTo>
                  <a:lnTo>
                    <a:pt x="121780" y="0"/>
                  </a:lnTo>
                  <a:lnTo>
                    <a:pt x="88336" y="705"/>
                  </a:lnTo>
                  <a:lnTo>
                    <a:pt x="80977" y="3371"/>
                  </a:lnTo>
                  <a:lnTo>
                    <a:pt x="78450" y="5069"/>
                  </a:lnTo>
                  <a:lnTo>
                    <a:pt x="75643" y="8838"/>
                  </a:lnTo>
                  <a:lnTo>
                    <a:pt x="74062" y="14927"/>
                  </a:lnTo>
                  <a:lnTo>
                    <a:pt x="73594" y="24570"/>
                  </a:lnTo>
                  <a:lnTo>
                    <a:pt x="79363" y="67871"/>
                  </a:lnTo>
                  <a:lnTo>
                    <a:pt x="83042" y="113439"/>
                  </a:lnTo>
                  <a:lnTo>
                    <a:pt x="84739" y="144961"/>
                  </a:lnTo>
                  <a:lnTo>
                    <a:pt x="84788" y="180844"/>
                  </a:lnTo>
                  <a:lnTo>
                    <a:pt x="82458" y="220310"/>
                  </a:lnTo>
                  <a:lnTo>
                    <a:pt x="80952" y="263251"/>
                  </a:lnTo>
                  <a:lnTo>
                    <a:pt x="79577" y="308206"/>
                  </a:lnTo>
                  <a:lnTo>
                    <a:pt x="76614" y="354057"/>
                  </a:lnTo>
                  <a:lnTo>
                    <a:pt x="74826" y="398423"/>
                  </a:lnTo>
                  <a:lnTo>
                    <a:pt x="74738" y="443777"/>
                  </a:lnTo>
                  <a:lnTo>
                    <a:pt x="75702" y="468712"/>
                  </a:lnTo>
                  <a:lnTo>
                    <a:pt x="77049" y="494508"/>
                  </a:lnTo>
                  <a:lnTo>
                    <a:pt x="77949" y="520172"/>
                  </a:lnTo>
                  <a:lnTo>
                    <a:pt x="78549" y="545748"/>
                  </a:lnTo>
                  <a:lnTo>
                    <a:pt x="78947" y="571266"/>
                  </a:lnTo>
                  <a:lnTo>
                    <a:pt x="79214" y="596744"/>
                  </a:lnTo>
                  <a:lnTo>
                    <a:pt x="79391" y="622196"/>
                  </a:lnTo>
                  <a:lnTo>
                    <a:pt x="79510" y="647631"/>
                  </a:lnTo>
                  <a:lnTo>
                    <a:pt x="78883" y="674465"/>
                  </a:lnTo>
                  <a:lnTo>
                    <a:pt x="77760" y="702232"/>
                  </a:lnTo>
                  <a:lnTo>
                    <a:pt x="76305" y="730622"/>
                  </a:lnTo>
                  <a:lnTo>
                    <a:pt x="74631" y="758720"/>
                  </a:lnTo>
                  <a:lnTo>
                    <a:pt x="72808" y="786624"/>
                  </a:lnTo>
                  <a:lnTo>
                    <a:pt x="70887" y="814400"/>
                  </a:lnTo>
                  <a:lnTo>
                    <a:pt x="68901" y="840678"/>
                  </a:lnTo>
                  <a:lnTo>
                    <a:pt x="66872" y="865957"/>
                  </a:lnTo>
                  <a:lnTo>
                    <a:pt x="64813" y="890572"/>
                  </a:lnTo>
                  <a:lnTo>
                    <a:pt x="58765" y="936735"/>
                  </a:lnTo>
                  <a:lnTo>
                    <a:pt x="51371" y="980066"/>
                  </a:lnTo>
                  <a:lnTo>
                    <a:pt x="43382" y="1020490"/>
                  </a:lnTo>
                  <a:lnTo>
                    <a:pt x="35127" y="1059624"/>
                  </a:lnTo>
                  <a:lnTo>
                    <a:pt x="27460" y="1097477"/>
                  </a:lnTo>
                  <a:lnTo>
                    <a:pt x="21701" y="1133115"/>
                  </a:lnTo>
                  <a:lnTo>
                    <a:pt x="18671" y="1167770"/>
                  </a:lnTo>
                  <a:lnTo>
                    <a:pt x="15914" y="1201281"/>
                  </a:lnTo>
                  <a:lnTo>
                    <a:pt x="7837" y="1247914"/>
                  </a:lnTo>
                  <a:lnTo>
                    <a:pt x="4818" y="1291600"/>
                  </a:lnTo>
                  <a:lnTo>
                    <a:pt x="1917" y="1333037"/>
                  </a:lnTo>
                  <a:lnTo>
                    <a:pt x="0" y="1345994"/>
                  </a:lnTo>
                  <a:lnTo>
                    <a:pt x="3494" y="1380727"/>
                  </a:lnTo>
                  <a:lnTo>
                    <a:pt x="4217" y="1381918"/>
                  </a:lnTo>
                  <a:lnTo>
                    <a:pt x="5405" y="1382712"/>
                  </a:lnTo>
                  <a:lnTo>
                    <a:pt x="44300" y="1395242"/>
                  </a:lnTo>
                  <a:lnTo>
                    <a:pt x="90797" y="1396845"/>
                  </a:lnTo>
                  <a:lnTo>
                    <a:pt x="111497" y="139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97"/>
            <p:cNvSpPr/>
            <p:nvPr>
              <p:custDataLst>
                <p:tags r:id="rId103"/>
              </p:custDataLst>
            </p:nvPr>
          </p:nvSpPr>
          <p:spPr>
            <a:xfrm>
              <a:off x="7073900" y="4298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698"/>
            <p:cNvSpPr/>
            <p:nvPr>
              <p:custDataLst>
                <p:tags r:id="rId104"/>
              </p:custDataLst>
            </p:nvPr>
          </p:nvSpPr>
          <p:spPr>
            <a:xfrm>
              <a:off x="6997700" y="4730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699"/>
            <p:cNvSpPr/>
            <p:nvPr>
              <p:custDataLst>
                <p:tags r:id="rId105"/>
              </p:custDataLst>
            </p:nvPr>
          </p:nvSpPr>
          <p:spPr>
            <a:xfrm>
              <a:off x="6959600" y="4845050"/>
              <a:ext cx="107951" cy="152401"/>
            </a:xfrm>
            <a:custGeom>
              <a:avLst/>
              <a:gdLst/>
              <a:ahLst/>
              <a:cxnLst/>
              <a:rect l="0" t="0" r="0" b="0"/>
              <a:pathLst>
                <a:path w="107951" h="152401">
                  <a:moveTo>
                    <a:pt x="0" y="0"/>
                  </a:moveTo>
                  <a:lnTo>
                    <a:pt x="0" y="0"/>
                  </a:lnTo>
                  <a:lnTo>
                    <a:pt x="24419" y="38724"/>
                  </a:lnTo>
                  <a:lnTo>
                    <a:pt x="50901" y="78658"/>
                  </a:lnTo>
                  <a:lnTo>
                    <a:pt x="84461" y="122868"/>
                  </a:lnTo>
                  <a:lnTo>
                    <a:pt x="1079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700"/>
            <p:cNvSpPr/>
            <p:nvPr>
              <p:custDataLst>
                <p:tags r:id="rId106"/>
              </p:custDataLst>
            </p:nvPr>
          </p:nvSpPr>
          <p:spPr>
            <a:xfrm>
              <a:off x="7074775" y="4859156"/>
              <a:ext cx="68976" cy="328795"/>
            </a:xfrm>
            <a:custGeom>
              <a:avLst/>
              <a:gdLst/>
              <a:ahLst/>
              <a:cxnLst/>
              <a:rect l="0" t="0" r="0" b="0"/>
              <a:pathLst>
                <a:path w="68976" h="328795">
                  <a:moveTo>
                    <a:pt x="68975" y="17644"/>
                  </a:moveTo>
                  <a:lnTo>
                    <a:pt x="68975" y="17644"/>
                  </a:lnTo>
                  <a:lnTo>
                    <a:pt x="68975" y="3338"/>
                  </a:lnTo>
                  <a:lnTo>
                    <a:pt x="68269" y="1757"/>
                  </a:lnTo>
                  <a:lnTo>
                    <a:pt x="67094" y="703"/>
                  </a:lnTo>
                  <a:lnTo>
                    <a:pt x="65604" y="0"/>
                  </a:lnTo>
                  <a:lnTo>
                    <a:pt x="63906" y="1647"/>
                  </a:lnTo>
                  <a:lnTo>
                    <a:pt x="56732" y="13374"/>
                  </a:lnTo>
                  <a:lnTo>
                    <a:pt x="15461" y="58669"/>
                  </a:lnTo>
                  <a:lnTo>
                    <a:pt x="3558" y="79134"/>
                  </a:lnTo>
                  <a:lnTo>
                    <a:pt x="0" y="106826"/>
                  </a:lnTo>
                  <a:lnTo>
                    <a:pt x="1179" y="151180"/>
                  </a:lnTo>
                  <a:lnTo>
                    <a:pt x="6083" y="195499"/>
                  </a:lnTo>
                  <a:lnTo>
                    <a:pt x="10124" y="241792"/>
                  </a:lnTo>
                  <a:lnTo>
                    <a:pt x="13202" y="287493"/>
                  </a:lnTo>
                  <a:lnTo>
                    <a:pt x="18175" y="328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701"/>
            <p:cNvSpPr/>
            <p:nvPr>
              <p:custDataLst>
                <p:tags r:id="rId107"/>
              </p:custDataLst>
            </p:nvPr>
          </p:nvSpPr>
          <p:spPr>
            <a:xfrm>
              <a:off x="7156818" y="5125129"/>
              <a:ext cx="113933" cy="113622"/>
            </a:xfrm>
            <a:custGeom>
              <a:avLst/>
              <a:gdLst/>
              <a:ahLst/>
              <a:cxnLst/>
              <a:rect l="0" t="0" r="0" b="0"/>
              <a:pathLst>
                <a:path w="113933" h="113622">
                  <a:moveTo>
                    <a:pt x="25032" y="18371"/>
                  </a:moveTo>
                  <a:lnTo>
                    <a:pt x="25032" y="18371"/>
                  </a:lnTo>
                  <a:lnTo>
                    <a:pt x="12166" y="63874"/>
                  </a:lnTo>
                  <a:lnTo>
                    <a:pt x="876" y="97730"/>
                  </a:lnTo>
                  <a:lnTo>
                    <a:pt x="461" y="97383"/>
                  </a:lnTo>
                  <a:lnTo>
                    <a:pt x="0" y="93234"/>
                  </a:lnTo>
                  <a:lnTo>
                    <a:pt x="11874" y="46566"/>
                  </a:lnTo>
                  <a:lnTo>
                    <a:pt x="26778" y="17709"/>
                  </a:lnTo>
                  <a:lnTo>
                    <a:pt x="40389" y="5612"/>
                  </a:lnTo>
                  <a:lnTo>
                    <a:pt x="47970" y="1398"/>
                  </a:lnTo>
                  <a:lnTo>
                    <a:pt x="55141" y="0"/>
                  </a:lnTo>
                  <a:lnTo>
                    <a:pt x="68753" y="2210"/>
                  </a:lnTo>
                  <a:lnTo>
                    <a:pt x="79976" y="11659"/>
                  </a:lnTo>
                  <a:lnTo>
                    <a:pt x="98679" y="44092"/>
                  </a:lnTo>
                  <a:lnTo>
                    <a:pt x="110187" y="79400"/>
                  </a:lnTo>
                  <a:lnTo>
                    <a:pt x="113932" y="113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702"/>
            <p:cNvSpPr/>
            <p:nvPr>
              <p:custDataLst>
                <p:tags r:id="rId108"/>
              </p:custDataLst>
            </p:nvPr>
          </p:nvSpPr>
          <p:spPr>
            <a:xfrm>
              <a:off x="7302500" y="3785546"/>
              <a:ext cx="253877" cy="1485659"/>
            </a:xfrm>
            <a:custGeom>
              <a:avLst/>
              <a:gdLst/>
              <a:ahLst/>
              <a:cxnLst/>
              <a:rect l="0" t="0" r="0" b="0"/>
              <a:pathLst>
                <a:path w="253877" h="1485659">
                  <a:moveTo>
                    <a:pt x="0" y="30804"/>
                  </a:moveTo>
                  <a:lnTo>
                    <a:pt x="0" y="30804"/>
                  </a:lnTo>
                  <a:lnTo>
                    <a:pt x="28848" y="19973"/>
                  </a:lnTo>
                  <a:lnTo>
                    <a:pt x="71785" y="9823"/>
                  </a:lnTo>
                  <a:lnTo>
                    <a:pt x="108523" y="2245"/>
                  </a:lnTo>
                  <a:lnTo>
                    <a:pt x="146220" y="0"/>
                  </a:lnTo>
                  <a:lnTo>
                    <a:pt x="170114" y="885"/>
                  </a:lnTo>
                  <a:lnTo>
                    <a:pt x="190141" y="5983"/>
                  </a:lnTo>
                  <a:lnTo>
                    <a:pt x="206569" y="16715"/>
                  </a:lnTo>
                  <a:lnTo>
                    <a:pt x="220220" y="32303"/>
                  </a:lnTo>
                  <a:lnTo>
                    <a:pt x="235132" y="66291"/>
                  </a:lnTo>
                  <a:lnTo>
                    <a:pt x="244332" y="113599"/>
                  </a:lnTo>
                  <a:lnTo>
                    <a:pt x="249233" y="154150"/>
                  </a:lnTo>
                  <a:lnTo>
                    <a:pt x="250822" y="177240"/>
                  </a:lnTo>
                  <a:lnTo>
                    <a:pt x="251881" y="201806"/>
                  </a:lnTo>
                  <a:lnTo>
                    <a:pt x="252588" y="227355"/>
                  </a:lnTo>
                  <a:lnTo>
                    <a:pt x="253058" y="254266"/>
                  </a:lnTo>
                  <a:lnTo>
                    <a:pt x="253371" y="282084"/>
                  </a:lnTo>
                  <a:lnTo>
                    <a:pt x="253581" y="310507"/>
                  </a:lnTo>
                  <a:lnTo>
                    <a:pt x="253720" y="340039"/>
                  </a:lnTo>
                  <a:lnTo>
                    <a:pt x="253813" y="370311"/>
                  </a:lnTo>
                  <a:lnTo>
                    <a:pt x="253876" y="401075"/>
                  </a:lnTo>
                  <a:lnTo>
                    <a:pt x="253211" y="434990"/>
                  </a:lnTo>
                  <a:lnTo>
                    <a:pt x="252063" y="471006"/>
                  </a:lnTo>
                  <a:lnTo>
                    <a:pt x="250592" y="508422"/>
                  </a:lnTo>
                  <a:lnTo>
                    <a:pt x="250317" y="546066"/>
                  </a:lnTo>
                  <a:lnTo>
                    <a:pt x="250839" y="583862"/>
                  </a:lnTo>
                  <a:lnTo>
                    <a:pt x="251892" y="621759"/>
                  </a:lnTo>
                  <a:lnTo>
                    <a:pt x="251890" y="660430"/>
                  </a:lnTo>
                  <a:lnTo>
                    <a:pt x="251182" y="699615"/>
                  </a:lnTo>
                  <a:lnTo>
                    <a:pt x="250005" y="739145"/>
                  </a:lnTo>
                  <a:lnTo>
                    <a:pt x="249220" y="776786"/>
                  </a:lnTo>
                  <a:lnTo>
                    <a:pt x="248696" y="813170"/>
                  </a:lnTo>
                  <a:lnTo>
                    <a:pt x="248347" y="848715"/>
                  </a:lnTo>
                  <a:lnTo>
                    <a:pt x="248114" y="882995"/>
                  </a:lnTo>
                  <a:lnTo>
                    <a:pt x="247960" y="916431"/>
                  </a:lnTo>
                  <a:lnTo>
                    <a:pt x="247856" y="949305"/>
                  </a:lnTo>
                  <a:lnTo>
                    <a:pt x="247788" y="980393"/>
                  </a:lnTo>
                  <a:lnTo>
                    <a:pt x="247741" y="1010292"/>
                  </a:lnTo>
                  <a:lnTo>
                    <a:pt x="247711" y="1039396"/>
                  </a:lnTo>
                  <a:lnTo>
                    <a:pt x="246985" y="1066559"/>
                  </a:lnTo>
                  <a:lnTo>
                    <a:pt x="245795" y="1092430"/>
                  </a:lnTo>
                  <a:lnTo>
                    <a:pt x="244297" y="1117438"/>
                  </a:lnTo>
                  <a:lnTo>
                    <a:pt x="242632" y="1164039"/>
                  </a:lnTo>
                  <a:lnTo>
                    <a:pt x="241891" y="1208269"/>
                  </a:lnTo>
                  <a:lnTo>
                    <a:pt x="241563" y="1251446"/>
                  </a:lnTo>
                  <a:lnTo>
                    <a:pt x="241416" y="1294154"/>
                  </a:lnTo>
                  <a:lnTo>
                    <a:pt x="241351" y="1335243"/>
                  </a:lnTo>
                  <a:lnTo>
                    <a:pt x="241322" y="1372319"/>
                  </a:lnTo>
                  <a:lnTo>
                    <a:pt x="239428" y="1405731"/>
                  </a:lnTo>
                  <a:lnTo>
                    <a:pt x="234395" y="1444783"/>
                  </a:lnTo>
                  <a:lnTo>
                    <a:pt x="226373" y="1473569"/>
                  </a:lnTo>
                  <a:lnTo>
                    <a:pt x="218438" y="1481776"/>
                  </a:lnTo>
                  <a:lnTo>
                    <a:pt x="213358" y="1484952"/>
                  </a:lnTo>
                  <a:lnTo>
                    <a:pt x="207856" y="1485658"/>
                  </a:lnTo>
                  <a:lnTo>
                    <a:pt x="196097" y="1482680"/>
                  </a:lnTo>
                  <a:lnTo>
                    <a:pt x="185696" y="1472889"/>
                  </a:lnTo>
                  <a:lnTo>
                    <a:pt x="171450" y="1453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703"/>
            <p:cNvSpPr/>
            <p:nvPr>
              <p:custDataLst>
                <p:tags r:id="rId109"/>
              </p:custDataLst>
            </p:nvPr>
          </p:nvSpPr>
          <p:spPr>
            <a:xfrm>
              <a:off x="7029450" y="3879850"/>
              <a:ext cx="11355" cy="139701"/>
            </a:xfrm>
            <a:custGeom>
              <a:avLst/>
              <a:gdLst/>
              <a:ahLst/>
              <a:cxnLst/>
              <a:rect l="0" t="0" r="0" b="0"/>
              <a:pathLst>
                <a:path w="11355" h="139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11259" y="8789"/>
                  </a:lnTo>
                  <a:lnTo>
                    <a:pt x="11354" y="17312"/>
                  </a:lnTo>
                  <a:lnTo>
                    <a:pt x="2518" y="61974"/>
                  </a:lnTo>
                  <a:lnTo>
                    <a:pt x="331" y="103794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020"/>
          <p:cNvGrpSpPr/>
          <p:nvPr/>
        </p:nvGrpSpPr>
        <p:grpSpPr>
          <a:xfrm>
            <a:off x="7823199" y="4603421"/>
            <a:ext cx="228602" cy="140030"/>
            <a:chOff x="7823199" y="4603421"/>
            <a:chExt cx="228602" cy="140030"/>
          </a:xfrm>
        </p:grpSpPr>
        <p:sp>
          <p:nvSpPr>
            <p:cNvPr id="163" name="SMARTInkShape-4704"/>
            <p:cNvSpPr/>
            <p:nvPr>
              <p:custDataLst>
                <p:tags r:id="rId97"/>
              </p:custDataLst>
            </p:nvPr>
          </p:nvSpPr>
          <p:spPr>
            <a:xfrm>
              <a:off x="7823199" y="4603421"/>
              <a:ext cx="196852" cy="38430"/>
            </a:xfrm>
            <a:custGeom>
              <a:avLst/>
              <a:gdLst/>
              <a:ahLst/>
              <a:cxnLst/>
              <a:rect l="0" t="0" r="0" b="0"/>
              <a:pathLst>
                <a:path w="196852" h="38430">
                  <a:moveTo>
                    <a:pt x="1" y="38429"/>
                  </a:moveTo>
                  <a:lnTo>
                    <a:pt x="1" y="38429"/>
                  </a:lnTo>
                  <a:lnTo>
                    <a:pt x="0" y="35058"/>
                  </a:lnTo>
                  <a:lnTo>
                    <a:pt x="5646" y="31521"/>
                  </a:lnTo>
                  <a:lnTo>
                    <a:pt x="43370" y="16760"/>
                  </a:lnTo>
                  <a:lnTo>
                    <a:pt x="78778" y="7396"/>
                  </a:lnTo>
                  <a:lnTo>
                    <a:pt x="118974" y="648"/>
                  </a:lnTo>
                  <a:lnTo>
                    <a:pt x="158005" y="0"/>
                  </a:lnTo>
                  <a:lnTo>
                    <a:pt x="196851" y="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705"/>
            <p:cNvSpPr/>
            <p:nvPr>
              <p:custDataLst>
                <p:tags r:id="rId98"/>
              </p:custDataLst>
            </p:nvPr>
          </p:nvSpPr>
          <p:spPr>
            <a:xfrm>
              <a:off x="7957433" y="4718050"/>
              <a:ext cx="94368" cy="25401"/>
            </a:xfrm>
            <a:custGeom>
              <a:avLst/>
              <a:gdLst/>
              <a:ahLst/>
              <a:cxnLst/>
              <a:rect l="0" t="0" r="0" b="0"/>
              <a:pathLst>
                <a:path w="943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3212" y="13863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021"/>
          <p:cNvGrpSpPr/>
          <p:nvPr/>
        </p:nvGrpSpPr>
        <p:grpSpPr>
          <a:xfrm>
            <a:off x="8478530" y="4188152"/>
            <a:ext cx="1008371" cy="623667"/>
            <a:chOff x="8478530" y="4188152"/>
            <a:chExt cx="1008371" cy="623667"/>
          </a:xfrm>
        </p:grpSpPr>
        <p:sp>
          <p:nvSpPr>
            <p:cNvPr id="166" name="SMARTInkShape-4706"/>
            <p:cNvSpPr/>
            <p:nvPr>
              <p:custDataLst>
                <p:tags r:id="rId91"/>
              </p:custDataLst>
            </p:nvPr>
          </p:nvSpPr>
          <p:spPr>
            <a:xfrm>
              <a:off x="8478530" y="4188152"/>
              <a:ext cx="233671" cy="623667"/>
            </a:xfrm>
            <a:custGeom>
              <a:avLst/>
              <a:gdLst/>
              <a:ahLst/>
              <a:cxnLst/>
              <a:rect l="0" t="0" r="0" b="0"/>
              <a:pathLst>
                <a:path w="233671" h="623667">
                  <a:moveTo>
                    <a:pt x="233670" y="15548"/>
                  </a:moveTo>
                  <a:lnTo>
                    <a:pt x="233670" y="15548"/>
                  </a:lnTo>
                  <a:lnTo>
                    <a:pt x="230299" y="8806"/>
                  </a:lnTo>
                  <a:lnTo>
                    <a:pt x="228601" y="6820"/>
                  </a:lnTo>
                  <a:lnTo>
                    <a:pt x="215372" y="0"/>
                  </a:lnTo>
                  <a:lnTo>
                    <a:pt x="193520" y="906"/>
                  </a:lnTo>
                  <a:lnTo>
                    <a:pt x="146030" y="11516"/>
                  </a:lnTo>
                  <a:lnTo>
                    <a:pt x="132630" y="21282"/>
                  </a:lnTo>
                  <a:lnTo>
                    <a:pt x="120324" y="35735"/>
                  </a:lnTo>
                  <a:lnTo>
                    <a:pt x="100925" y="75640"/>
                  </a:lnTo>
                  <a:lnTo>
                    <a:pt x="89680" y="117314"/>
                  </a:lnTo>
                  <a:lnTo>
                    <a:pt x="83596" y="153205"/>
                  </a:lnTo>
                  <a:lnTo>
                    <a:pt x="76189" y="195027"/>
                  </a:lnTo>
                  <a:lnTo>
                    <a:pt x="71533" y="218456"/>
                  </a:lnTo>
                  <a:lnTo>
                    <a:pt x="66311" y="243248"/>
                  </a:lnTo>
                  <a:lnTo>
                    <a:pt x="60714" y="268948"/>
                  </a:lnTo>
                  <a:lnTo>
                    <a:pt x="55572" y="295253"/>
                  </a:lnTo>
                  <a:lnTo>
                    <a:pt x="50733" y="321963"/>
                  </a:lnTo>
                  <a:lnTo>
                    <a:pt x="46095" y="348941"/>
                  </a:lnTo>
                  <a:lnTo>
                    <a:pt x="42298" y="374688"/>
                  </a:lnTo>
                  <a:lnTo>
                    <a:pt x="39061" y="399613"/>
                  </a:lnTo>
                  <a:lnTo>
                    <a:pt x="32877" y="446594"/>
                  </a:lnTo>
                  <a:lnTo>
                    <a:pt x="25425" y="488640"/>
                  </a:lnTo>
                  <a:lnTo>
                    <a:pt x="19291" y="522850"/>
                  </a:lnTo>
                  <a:lnTo>
                    <a:pt x="11870" y="565910"/>
                  </a:lnTo>
                  <a:lnTo>
                    <a:pt x="3042" y="608273"/>
                  </a:lnTo>
                  <a:lnTo>
                    <a:pt x="0" y="620148"/>
                  </a:lnTo>
                  <a:lnTo>
                    <a:pt x="1690" y="621814"/>
                  </a:lnTo>
                  <a:lnTo>
                    <a:pt x="9212" y="623666"/>
                  </a:lnTo>
                  <a:lnTo>
                    <a:pt x="55537" y="614230"/>
                  </a:lnTo>
                  <a:lnTo>
                    <a:pt x="98503" y="606032"/>
                  </a:lnTo>
                  <a:lnTo>
                    <a:pt x="137881" y="601610"/>
                  </a:lnTo>
                  <a:lnTo>
                    <a:pt x="176360" y="600300"/>
                  </a:lnTo>
                  <a:lnTo>
                    <a:pt x="214620" y="599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707"/>
            <p:cNvSpPr/>
            <p:nvPr>
              <p:custDataLst>
                <p:tags r:id="rId92"/>
              </p:custDataLst>
            </p:nvPr>
          </p:nvSpPr>
          <p:spPr>
            <a:xfrm>
              <a:off x="8782303" y="4331484"/>
              <a:ext cx="266448" cy="309545"/>
            </a:xfrm>
            <a:custGeom>
              <a:avLst/>
              <a:gdLst/>
              <a:ahLst/>
              <a:cxnLst/>
              <a:rect l="0" t="0" r="0" b="0"/>
              <a:pathLst>
                <a:path w="266448" h="309545">
                  <a:moveTo>
                    <a:pt x="234697" y="11916"/>
                  </a:moveTo>
                  <a:lnTo>
                    <a:pt x="234697" y="11916"/>
                  </a:lnTo>
                  <a:lnTo>
                    <a:pt x="229229" y="981"/>
                  </a:lnTo>
                  <a:lnTo>
                    <a:pt x="224975" y="0"/>
                  </a:lnTo>
                  <a:lnTo>
                    <a:pt x="216265" y="270"/>
                  </a:lnTo>
                  <a:lnTo>
                    <a:pt x="190117" y="6505"/>
                  </a:lnTo>
                  <a:lnTo>
                    <a:pt x="151717" y="25287"/>
                  </a:lnTo>
                  <a:lnTo>
                    <a:pt x="110470" y="49431"/>
                  </a:lnTo>
                  <a:lnTo>
                    <a:pt x="63420" y="89067"/>
                  </a:lnTo>
                  <a:lnTo>
                    <a:pt x="59835" y="94394"/>
                  </a:lnTo>
                  <a:lnTo>
                    <a:pt x="58150" y="99357"/>
                  </a:lnTo>
                  <a:lnTo>
                    <a:pt x="57732" y="104077"/>
                  </a:lnTo>
                  <a:lnTo>
                    <a:pt x="60276" y="108634"/>
                  </a:lnTo>
                  <a:lnTo>
                    <a:pt x="70629" y="117461"/>
                  </a:lnTo>
                  <a:lnTo>
                    <a:pt x="111534" y="140759"/>
                  </a:lnTo>
                  <a:lnTo>
                    <a:pt x="123513" y="152435"/>
                  </a:lnTo>
                  <a:lnTo>
                    <a:pt x="128837" y="164680"/>
                  </a:lnTo>
                  <a:lnTo>
                    <a:pt x="126024" y="173025"/>
                  </a:lnTo>
                  <a:lnTo>
                    <a:pt x="101838" y="203585"/>
                  </a:lnTo>
                  <a:lnTo>
                    <a:pt x="55739" y="239911"/>
                  </a:lnTo>
                  <a:lnTo>
                    <a:pt x="15981" y="274263"/>
                  </a:lnTo>
                  <a:lnTo>
                    <a:pt x="1186" y="293005"/>
                  </a:lnTo>
                  <a:lnTo>
                    <a:pt x="0" y="297381"/>
                  </a:lnTo>
                  <a:lnTo>
                    <a:pt x="621" y="301004"/>
                  </a:lnTo>
                  <a:lnTo>
                    <a:pt x="2447" y="304125"/>
                  </a:lnTo>
                  <a:lnTo>
                    <a:pt x="15763" y="307592"/>
                  </a:lnTo>
                  <a:lnTo>
                    <a:pt x="54587" y="309544"/>
                  </a:lnTo>
                  <a:lnTo>
                    <a:pt x="94675" y="307884"/>
                  </a:lnTo>
                  <a:lnTo>
                    <a:pt x="120183" y="304478"/>
                  </a:lnTo>
                  <a:lnTo>
                    <a:pt x="147771" y="300090"/>
                  </a:lnTo>
                  <a:lnTo>
                    <a:pt x="173218" y="297166"/>
                  </a:lnTo>
                  <a:lnTo>
                    <a:pt x="220308" y="293916"/>
                  </a:lnTo>
                  <a:lnTo>
                    <a:pt x="266447" y="29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708"/>
            <p:cNvSpPr/>
            <p:nvPr>
              <p:custDataLst>
                <p:tags r:id="rId93"/>
              </p:custDataLst>
            </p:nvPr>
          </p:nvSpPr>
          <p:spPr>
            <a:xfrm>
              <a:off x="9163050" y="4337933"/>
              <a:ext cx="120651" cy="119768"/>
            </a:xfrm>
            <a:custGeom>
              <a:avLst/>
              <a:gdLst/>
              <a:ahLst/>
              <a:cxnLst/>
              <a:rect l="0" t="0" r="0" b="0"/>
              <a:pathLst>
                <a:path w="12065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6627" y="37919"/>
                  </a:lnTo>
                  <a:lnTo>
                    <a:pt x="82102" y="81648"/>
                  </a:lnTo>
                  <a:lnTo>
                    <a:pt x="1206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709"/>
            <p:cNvSpPr/>
            <p:nvPr>
              <p:custDataLst>
                <p:tags r:id="rId94"/>
              </p:custDataLst>
            </p:nvPr>
          </p:nvSpPr>
          <p:spPr>
            <a:xfrm>
              <a:off x="9266144" y="4335377"/>
              <a:ext cx="138207" cy="255674"/>
            </a:xfrm>
            <a:custGeom>
              <a:avLst/>
              <a:gdLst/>
              <a:ahLst/>
              <a:cxnLst/>
              <a:rect l="0" t="0" r="0" b="0"/>
              <a:pathLst>
                <a:path w="138207" h="255674">
                  <a:moveTo>
                    <a:pt x="138206" y="8023"/>
                  </a:moveTo>
                  <a:lnTo>
                    <a:pt x="138206" y="8023"/>
                  </a:lnTo>
                  <a:lnTo>
                    <a:pt x="131464" y="1281"/>
                  </a:lnTo>
                  <a:lnTo>
                    <a:pt x="127362" y="0"/>
                  </a:lnTo>
                  <a:lnTo>
                    <a:pt x="117158" y="459"/>
                  </a:lnTo>
                  <a:lnTo>
                    <a:pt x="78858" y="12278"/>
                  </a:lnTo>
                  <a:lnTo>
                    <a:pt x="47871" y="29745"/>
                  </a:lnTo>
                  <a:lnTo>
                    <a:pt x="21912" y="56636"/>
                  </a:lnTo>
                  <a:lnTo>
                    <a:pt x="6068" y="86946"/>
                  </a:lnTo>
                  <a:lnTo>
                    <a:pt x="0" y="128793"/>
                  </a:lnTo>
                  <a:lnTo>
                    <a:pt x="1286" y="150598"/>
                  </a:lnTo>
                  <a:lnTo>
                    <a:pt x="15596" y="197209"/>
                  </a:lnTo>
                  <a:lnTo>
                    <a:pt x="31540" y="243375"/>
                  </a:lnTo>
                  <a:lnTo>
                    <a:pt x="36606" y="25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710"/>
            <p:cNvSpPr/>
            <p:nvPr>
              <p:custDataLst>
                <p:tags r:id="rId95"/>
              </p:custDataLst>
            </p:nvPr>
          </p:nvSpPr>
          <p:spPr>
            <a:xfrm>
              <a:off x="9423400" y="4654550"/>
              <a:ext cx="6273" cy="38101"/>
            </a:xfrm>
            <a:custGeom>
              <a:avLst/>
              <a:gdLst/>
              <a:ahLst/>
              <a:cxnLst/>
              <a:rect l="0" t="0" r="0" b="0"/>
              <a:pathLst>
                <a:path w="6273" h="381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272" y="26666"/>
                  </a:lnTo>
                  <a:lnTo>
                    <a:pt x="4434" y="3137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711"/>
            <p:cNvSpPr/>
            <p:nvPr>
              <p:custDataLst>
                <p:tags r:id="rId96"/>
              </p:custDataLst>
            </p:nvPr>
          </p:nvSpPr>
          <p:spPr>
            <a:xfrm>
              <a:off x="9431980" y="4467029"/>
              <a:ext cx="54921" cy="27272"/>
            </a:xfrm>
            <a:custGeom>
              <a:avLst/>
              <a:gdLst/>
              <a:ahLst/>
              <a:cxnLst/>
              <a:rect l="0" t="0" r="0" b="0"/>
              <a:pathLst>
                <a:path w="54921" h="27272">
                  <a:moveTo>
                    <a:pt x="23170" y="3371"/>
                  </a:moveTo>
                  <a:lnTo>
                    <a:pt x="23170" y="3371"/>
                  </a:lnTo>
                  <a:lnTo>
                    <a:pt x="16428" y="0"/>
                  </a:lnTo>
                  <a:lnTo>
                    <a:pt x="9355" y="226"/>
                  </a:lnTo>
                  <a:lnTo>
                    <a:pt x="5493" y="1275"/>
                  </a:lnTo>
                  <a:lnTo>
                    <a:pt x="2919" y="2679"/>
                  </a:lnTo>
                  <a:lnTo>
                    <a:pt x="1202" y="4321"/>
                  </a:lnTo>
                  <a:lnTo>
                    <a:pt x="58" y="6121"/>
                  </a:lnTo>
                  <a:lnTo>
                    <a:pt x="0" y="8732"/>
                  </a:lnTo>
                  <a:lnTo>
                    <a:pt x="1819" y="15396"/>
                  </a:lnTo>
                  <a:lnTo>
                    <a:pt x="6860" y="21180"/>
                  </a:lnTo>
                  <a:lnTo>
                    <a:pt x="10179" y="23710"/>
                  </a:lnTo>
                  <a:lnTo>
                    <a:pt x="28336" y="27271"/>
                  </a:lnTo>
                  <a:lnTo>
                    <a:pt x="39812" y="24342"/>
                  </a:lnTo>
                  <a:lnTo>
                    <a:pt x="44849" y="21585"/>
                  </a:lnTo>
                  <a:lnTo>
                    <a:pt x="48206" y="18336"/>
                  </a:lnTo>
                  <a:lnTo>
                    <a:pt x="5492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022"/>
          <p:cNvGrpSpPr/>
          <p:nvPr/>
        </p:nvGrpSpPr>
        <p:grpSpPr>
          <a:xfrm>
            <a:off x="10080109" y="4205168"/>
            <a:ext cx="1425372" cy="582733"/>
            <a:chOff x="10080109" y="4205168"/>
            <a:chExt cx="1425372" cy="582733"/>
          </a:xfrm>
        </p:grpSpPr>
        <p:sp>
          <p:nvSpPr>
            <p:cNvPr id="173" name="SMARTInkShape-4712"/>
            <p:cNvSpPr/>
            <p:nvPr>
              <p:custDataLst>
                <p:tags r:id="rId79"/>
              </p:custDataLst>
            </p:nvPr>
          </p:nvSpPr>
          <p:spPr>
            <a:xfrm>
              <a:off x="10496550" y="4337050"/>
              <a:ext cx="171451" cy="298451"/>
            </a:xfrm>
            <a:custGeom>
              <a:avLst/>
              <a:gdLst/>
              <a:ahLst/>
              <a:cxnLst/>
              <a:rect l="0" t="0" r="0" b="0"/>
              <a:pathLst>
                <a:path w="171451" h="298451">
                  <a:moveTo>
                    <a:pt x="171450" y="0"/>
                  </a:moveTo>
                  <a:lnTo>
                    <a:pt x="171450" y="0"/>
                  </a:lnTo>
                  <a:lnTo>
                    <a:pt x="164707" y="0"/>
                  </a:lnTo>
                  <a:lnTo>
                    <a:pt x="150402" y="6742"/>
                  </a:lnTo>
                  <a:lnTo>
                    <a:pt x="124488" y="43351"/>
                  </a:lnTo>
                  <a:lnTo>
                    <a:pt x="93330" y="88182"/>
                  </a:lnTo>
                  <a:lnTo>
                    <a:pt x="72054" y="123153"/>
                  </a:lnTo>
                  <a:lnTo>
                    <a:pt x="52720" y="159863"/>
                  </a:lnTo>
                  <a:lnTo>
                    <a:pt x="35426" y="196638"/>
                  </a:lnTo>
                  <a:lnTo>
                    <a:pt x="20682" y="231799"/>
                  </a:lnTo>
                  <a:lnTo>
                    <a:pt x="7226" y="27321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713"/>
            <p:cNvSpPr/>
            <p:nvPr>
              <p:custDataLst>
                <p:tags r:id="rId80"/>
              </p:custDataLst>
            </p:nvPr>
          </p:nvSpPr>
          <p:spPr>
            <a:xfrm>
              <a:off x="10718800" y="45339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714"/>
            <p:cNvSpPr/>
            <p:nvPr>
              <p:custDataLst>
                <p:tags r:id="rId81"/>
              </p:custDataLst>
            </p:nvPr>
          </p:nvSpPr>
          <p:spPr>
            <a:xfrm>
              <a:off x="10716958" y="4413250"/>
              <a:ext cx="62264" cy="58408"/>
            </a:xfrm>
            <a:custGeom>
              <a:avLst/>
              <a:gdLst/>
              <a:ahLst/>
              <a:cxnLst/>
              <a:rect l="0" t="0" r="0" b="0"/>
              <a:pathLst>
                <a:path w="62264" h="58408">
                  <a:moveTo>
                    <a:pt x="27242" y="6350"/>
                  </a:moveTo>
                  <a:lnTo>
                    <a:pt x="27242" y="6350"/>
                  </a:lnTo>
                  <a:lnTo>
                    <a:pt x="17129" y="9721"/>
                  </a:lnTo>
                  <a:lnTo>
                    <a:pt x="10283" y="17020"/>
                  </a:lnTo>
                  <a:lnTo>
                    <a:pt x="139" y="35582"/>
                  </a:lnTo>
                  <a:lnTo>
                    <a:pt x="0" y="39949"/>
                  </a:lnTo>
                  <a:lnTo>
                    <a:pt x="3611" y="48564"/>
                  </a:lnTo>
                  <a:lnTo>
                    <a:pt x="11801" y="55216"/>
                  </a:lnTo>
                  <a:lnTo>
                    <a:pt x="16948" y="57977"/>
                  </a:lnTo>
                  <a:lnTo>
                    <a:pt x="23201" y="58407"/>
                  </a:lnTo>
                  <a:lnTo>
                    <a:pt x="37676" y="55121"/>
                  </a:lnTo>
                  <a:lnTo>
                    <a:pt x="49753" y="47076"/>
                  </a:lnTo>
                  <a:lnTo>
                    <a:pt x="54950" y="41968"/>
                  </a:lnTo>
                  <a:lnTo>
                    <a:pt x="60724" y="30647"/>
                  </a:lnTo>
                  <a:lnTo>
                    <a:pt x="62263" y="24664"/>
                  </a:lnTo>
                  <a:lnTo>
                    <a:pt x="61878" y="19265"/>
                  </a:lnTo>
                  <a:lnTo>
                    <a:pt x="57687" y="9503"/>
                  </a:lnTo>
                  <a:lnTo>
                    <a:pt x="53889" y="6335"/>
                  </a:lnTo>
                  <a:lnTo>
                    <a:pt x="33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715"/>
            <p:cNvSpPr/>
            <p:nvPr>
              <p:custDataLst>
                <p:tags r:id="rId82"/>
              </p:custDataLst>
            </p:nvPr>
          </p:nvSpPr>
          <p:spPr>
            <a:xfrm>
              <a:off x="10674350" y="4508761"/>
              <a:ext cx="63501" cy="145790"/>
            </a:xfrm>
            <a:custGeom>
              <a:avLst/>
              <a:gdLst/>
              <a:ahLst/>
              <a:cxnLst/>
              <a:rect l="0" t="0" r="0" b="0"/>
              <a:pathLst>
                <a:path w="63501" h="145790">
                  <a:moveTo>
                    <a:pt x="0" y="6089"/>
                  </a:moveTo>
                  <a:lnTo>
                    <a:pt x="0" y="6089"/>
                  </a:lnTo>
                  <a:lnTo>
                    <a:pt x="10138" y="1725"/>
                  </a:lnTo>
                  <a:lnTo>
                    <a:pt x="26483" y="0"/>
                  </a:lnTo>
                  <a:lnTo>
                    <a:pt x="31290" y="1737"/>
                  </a:lnTo>
                  <a:lnTo>
                    <a:pt x="33560" y="3187"/>
                  </a:lnTo>
                  <a:lnTo>
                    <a:pt x="35074" y="4860"/>
                  </a:lnTo>
                  <a:lnTo>
                    <a:pt x="37982" y="12102"/>
                  </a:lnTo>
                  <a:lnTo>
                    <a:pt x="47556" y="12430"/>
                  </a:lnTo>
                  <a:lnTo>
                    <a:pt x="47931" y="11728"/>
                  </a:lnTo>
                  <a:lnTo>
                    <a:pt x="47477" y="10554"/>
                  </a:lnTo>
                  <a:lnTo>
                    <a:pt x="45048" y="6971"/>
                  </a:lnTo>
                  <a:lnTo>
                    <a:pt x="44849" y="7382"/>
                  </a:lnTo>
                  <a:lnTo>
                    <a:pt x="44627" y="9721"/>
                  </a:lnTo>
                  <a:lnTo>
                    <a:pt x="55291" y="57016"/>
                  </a:lnTo>
                  <a:lnTo>
                    <a:pt x="61669" y="98855"/>
                  </a:lnTo>
                  <a:lnTo>
                    <a:pt x="6350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16"/>
            <p:cNvSpPr/>
            <p:nvPr>
              <p:custDataLst>
                <p:tags r:id="rId83"/>
              </p:custDataLst>
            </p:nvPr>
          </p:nvSpPr>
          <p:spPr>
            <a:xfrm>
              <a:off x="10947400" y="4318000"/>
              <a:ext cx="107951" cy="139701"/>
            </a:xfrm>
            <a:custGeom>
              <a:avLst/>
              <a:gdLst/>
              <a:ahLst/>
              <a:cxnLst/>
              <a:rect l="0" t="0" r="0" b="0"/>
              <a:pathLst>
                <a:path w="107951" h="139701">
                  <a:moveTo>
                    <a:pt x="0" y="0"/>
                  </a:moveTo>
                  <a:lnTo>
                    <a:pt x="0" y="0"/>
                  </a:lnTo>
                  <a:lnTo>
                    <a:pt x="41442" y="44812"/>
                  </a:lnTo>
                  <a:lnTo>
                    <a:pt x="77984" y="90226"/>
                  </a:lnTo>
                  <a:lnTo>
                    <a:pt x="1079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717"/>
            <p:cNvSpPr/>
            <p:nvPr>
              <p:custDataLst>
                <p:tags r:id="rId84"/>
              </p:custDataLst>
            </p:nvPr>
          </p:nvSpPr>
          <p:spPr>
            <a:xfrm>
              <a:off x="11049857" y="4318000"/>
              <a:ext cx="126144" cy="279401"/>
            </a:xfrm>
            <a:custGeom>
              <a:avLst/>
              <a:gdLst/>
              <a:ahLst/>
              <a:cxnLst/>
              <a:rect l="0" t="0" r="0" b="0"/>
              <a:pathLst>
                <a:path w="126144" h="279401">
                  <a:moveTo>
                    <a:pt x="126143" y="0"/>
                  </a:moveTo>
                  <a:lnTo>
                    <a:pt x="126143" y="0"/>
                  </a:lnTo>
                  <a:lnTo>
                    <a:pt x="110242" y="705"/>
                  </a:lnTo>
                  <a:lnTo>
                    <a:pt x="102379" y="3371"/>
                  </a:lnTo>
                  <a:lnTo>
                    <a:pt x="96060" y="8789"/>
                  </a:lnTo>
                  <a:lnTo>
                    <a:pt x="57259" y="55507"/>
                  </a:lnTo>
                  <a:lnTo>
                    <a:pt x="18984" y="95811"/>
                  </a:lnTo>
                  <a:lnTo>
                    <a:pt x="5650" y="119327"/>
                  </a:lnTo>
                  <a:lnTo>
                    <a:pt x="0" y="157600"/>
                  </a:lnTo>
                  <a:lnTo>
                    <a:pt x="11189" y="202281"/>
                  </a:lnTo>
                  <a:lnTo>
                    <a:pt x="27409" y="245412"/>
                  </a:lnTo>
                  <a:lnTo>
                    <a:pt x="4359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718"/>
            <p:cNvSpPr/>
            <p:nvPr>
              <p:custDataLst>
                <p:tags r:id="rId85"/>
              </p:custDataLst>
            </p:nvPr>
          </p:nvSpPr>
          <p:spPr>
            <a:xfrm>
              <a:off x="11169650" y="45656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6" y="44812"/>
                  </a:lnTo>
                  <a:lnTo>
                    <a:pt x="18507" y="86787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719"/>
            <p:cNvSpPr/>
            <p:nvPr>
              <p:custDataLst>
                <p:tags r:id="rId86"/>
              </p:custDataLst>
            </p:nvPr>
          </p:nvSpPr>
          <p:spPr>
            <a:xfrm>
              <a:off x="11179279" y="4486961"/>
              <a:ext cx="60222" cy="22780"/>
            </a:xfrm>
            <a:custGeom>
              <a:avLst/>
              <a:gdLst/>
              <a:ahLst/>
              <a:cxnLst/>
              <a:rect l="0" t="0" r="0" b="0"/>
              <a:pathLst>
                <a:path w="60222" h="22780">
                  <a:moveTo>
                    <a:pt x="9421" y="8839"/>
                  </a:moveTo>
                  <a:lnTo>
                    <a:pt x="9421" y="8839"/>
                  </a:lnTo>
                  <a:lnTo>
                    <a:pt x="9420" y="5468"/>
                  </a:lnTo>
                  <a:lnTo>
                    <a:pt x="7540" y="1931"/>
                  </a:lnTo>
                  <a:lnTo>
                    <a:pt x="6050" y="0"/>
                  </a:lnTo>
                  <a:lnTo>
                    <a:pt x="4351" y="124"/>
                  </a:lnTo>
                  <a:lnTo>
                    <a:pt x="583" y="4025"/>
                  </a:lnTo>
                  <a:lnTo>
                    <a:pt x="0" y="6336"/>
                  </a:lnTo>
                  <a:lnTo>
                    <a:pt x="318" y="8581"/>
                  </a:lnTo>
                  <a:lnTo>
                    <a:pt x="1236" y="10783"/>
                  </a:lnTo>
                  <a:lnTo>
                    <a:pt x="12640" y="20625"/>
                  </a:lnTo>
                  <a:lnTo>
                    <a:pt x="25433" y="22779"/>
                  </a:lnTo>
                  <a:lnTo>
                    <a:pt x="60221" y="2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720"/>
            <p:cNvSpPr/>
            <p:nvPr>
              <p:custDataLst>
                <p:tags r:id="rId87"/>
              </p:custDataLst>
            </p:nvPr>
          </p:nvSpPr>
          <p:spPr>
            <a:xfrm>
              <a:off x="11220450" y="4464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721"/>
            <p:cNvSpPr/>
            <p:nvPr>
              <p:custDataLst>
                <p:tags r:id="rId88"/>
              </p:custDataLst>
            </p:nvPr>
          </p:nvSpPr>
          <p:spPr>
            <a:xfrm>
              <a:off x="11296650" y="4205168"/>
              <a:ext cx="208831" cy="582733"/>
            </a:xfrm>
            <a:custGeom>
              <a:avLst/>
              <a:gdLst/>
              <a:ahLst/>
              <a:cxnLst/>
              <a:rect l="0" t="0" r="0" b="0"/>
              <a:pathLst>
                <a:path w="208831" h="582733">
                  <a:moveTo>
                    <a:pt x="25400" y="55682"/>
                  </a:moveTo>
                  <a:lnTo>
                    <a:pt x="25400" y="55682"/>
                  </a:lnTo>
                  <a:lnTo>
                    <a:pt x="18658" y="42198"/>
                  </a:lnTo>
                  <a:lnTo>
                    <a:pt x="17230" y="29933"/>
                  </a:lnTo>
                  <a:lnTo>
                    <a:pt x="17836" y="23699"/>
                  </a:lnTo>
                  <a:lnTo>
                    <a:pt x="20358" y="18838"/>
                  </a:lnTo>
                  <a:lnTo>
                    <a:pt x="28804" y="11555"/>
                  </a:lnTo>
                  <a:lnTo>
                    <a:pt x="52200" y="3488"/>
                  </a:lnTo>
                  <a:lnTo>
                    <a:pt x="91588" y="0"/>
                  </a:lnTo>
                  <a:lnTo>
                    <a:pt x="135637" y="2338"/>
                  </a:lnTo>
                  <a:lnTo>
                    <a:pt x="159531" y="11277"/>
                  </a:lnTo>
                  <a:lnTo>
                    <a:pt x="169855" y="17612"/>
                  </a:lnTo>
                  <a:lnTo>
                    <a:pt x="186968" y="37821"/>
                  </a:lnTo>
                  <a:lnTo>
                    <a:pt x="200220" y="63971"/>
                  </a:lnTo>
                  <a:lnTo>
                    <a:pt x="208460" y="94409"/>
                  </a:lnTo>
                  <a:lnTo>
                    <a:pt x="208830" y="141803"/>
                  </a:lnTo>
                  <a:lnTo>
                    <a:pt x="206953" y="170246"/>
                  </a:lnTo>
                  <a:lnTo>
                    <a:pt x="204291" y="196264"/>
                  </a:lnTo>
                  <a:lnTo>
                    <a:pt x="201105" y="220664"/>
                  </a:lnTo>
                  <a:lnTo>
                    <a:pt x="193802" y="265885"/>
                  </a:lnTo>
                  <a:lnTo>
                    <a:pt x="185852" y="307150"/>
                  </a:lnTo>
                  <a:lnTo>
                    <a:pt x="179498" y="346657"/>
                  </a:lnTo>
                  <a:lnTo>
                    <a:pt x="175027" y="384676"/>
                  </a:lnTo>
                  <a:lnTo>
                    <a:pt x="173041" y="420389"/>
                  </a:lnTo>
                  <a:lnTo>
                    <a:pt x="175292" y="465486"/>
                  </a:lnTo>
                  <a:lnTo>
                    <a:pt x="175892" y="512169"/>
                  </a:lnTo>
                  <a:lnTo>
                    <a:pt x="170837" y="528793"/>
                  </a:lnTo>
                  <a:lnTo>
                    <a:pt x="158242" y="541355"/>
                  </a:lnTo>
                  <a:lnTo>
                    <a:pt x="139474" y="550937"/>
                  </a:lnTo>
                  <a:lnTo>
                    <a:pt x="101140" y="561003"/>
                  </a:lnTo>
                  <a:lnTo>
                    <a:pt x="58503" y="571903"/>
                  </a:lnTo>
                  <a:lnTo>
                    <a:pt x="0" y="582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722"/>
            <p:cNvSpPr/>
            <p:nvPr>
              <p:custDataLst>
                <p:tags r:id="rId89"/>
              </p:custDataLst>
            </p:nvPr>
          </p:nvSpPr>
          <p:spPr>
            <a:xfrm>
              <a:off x="10080109" y="4338194"/>
              <a:ext cx="222073" cy="320648"/>
            </a:xfrm>
            <a:custGeom>
              <a:avLst/>
              <a:gdLst/>
              <a:ahLst/>
              <a:cxnLst/>
              <a:rect l="0" t="0" r="0" b="0"/>
              <a:pathLst>
                <a:path w="222073" h="320648">
                  <a:moveTo>
                    <a:pt x="206891" y="11556"/>
                  </a:moveTo>
                  <a:lnTo>
                    <a:pt x="206891" y="11556"/>
                  </a:lnTo>
                  <a:lnTo>
                    <a:pt x="221196" y="2717"/>
                  </a:lnTo>
                  <a:lnTo>
                    <a:pt x="222072" y="1430"/>
                  </a:lnTo>
                  <a:lnTo>
                    <a:pt x="221951" y="572"/>
                  </a:lnTo>
                  <a:lnTo>
                    <a:pt x="221165" y="0"/>
                  </a:lnTo>
                  <a:lnTo>
                    <a:pt x="179731" y="20004"/>
                  </a:lnTo>
                  <a:lnTo>
                    <a:pt x="136128" y="37577"/>
                  </a:lnTo>
                  <a:lnTo>
                    <a:pt x="103944" y="49932"/>
                  </a:lnTo>
                  <a:lnTo>
                    <a:pt x="57854" y="68788"/>
                  </a:lnTo>
                  <a:lnTo>
                    <a:pt x="17840" y="90752"/>
                  </a:lnTo>
                  <a:lnTo>
                    <a:pt x="13829" y="95397"/>
                  </a:lnTo>
                  <a:lnTo>
                    <a:pt x="11861" y="99906"/>
                  </a:lnTo>
                  <a:lnTo>
                    <a:pt x="11254" y="104323"/>
                  </a:lnTo>
                  <a:lnTo>
                    <a:pt x="14377" y="109384"/>
                  </a:lnTo>
                  <a:lnTo>
                    <a:pt x="27255" y="120652"/>
                  </a:lnTo>
                  <a:lnTo>
                    <a:pt x="64452" y="132154"/>
                  </a:lnTo>
                  <a:lnTo>
                    <a:pt x="104479" y="143401"/>
                  </a:lnTo>
                  <a:lnTo>
                    <a:pt x="133037" y="159042"/>
                  </a:lnTo>
                  <a:lnTo>
                    <a:pt x="142317" y="170944"/>
                  </a:lnTo>
                  <a:lnTo>
                    <a:pt x="144791" y="177082"/>
                  </a:lnTo>
                  <a:lnTo>
                    <a:pt x="142207" y="183995"/>
                  </a:lnTo>
                  <a:lnTo>
                    <a:pt x="117641" y="207915"/>
                  </a:lnTo>
                  <a:lnTo>
                    <a:pt x="79395" y="237031"/>
                  </a:lnTo>
                  <a:lnTo>
                    <a:pt x="38901" y="266590"/>
                  </a:lnTo>
                  <a:lnTo>
                    <a:pt x="10204" y="289381"/>
                  </a:lnTo>
                  <a:lnTo>
                    <a:pt x="0" y="302956"/>
                  </a:lnTo>
                  <a:lnTo>
                    <a:pt x="4758" y="308128"/>
                  </a:lnTo>
                  <a:lnTo>
                    <a:pt x="47125" y="318073"/>
                  </a:lnTo>
                  <a:lnTo>
                    <a:pt x="82261" y="320647"/>
                  </a:lnTo>
                  <a:lnTo>
                    <a:pt x="122808" y="319909"/>
                  </a:lnTo>
                  <a:lnTo>
                    <a:pt x="187841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723"/>
            <p:cNvSpPr/>
            <p:nvPr>
              <p:custDataLst>
                <p:tags r:id="rId90"/>
              </p:custDataLst>
            </p:nvPr>
          </p:nvSpPr>
          <p:spPr>
            <a:xfrm>
              <a:off x="10439400" y="4365142"/>
              <a:ext cx="184151" cy="213209"/>
            </a:xfrm>
            <a:custGeom>
              <a:avLst/>
              <a:gdLst/>
              <a:ahLst/>
              <a:cxnLst/>
              <a:rect l="0" t="0" r="0" b="0"/>
              <a:pathLst>
                <a:path w="184151" h="2132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5580" y="9779"/>
                  </a:lnTo>
                  <a:lnTo>
                    <a:pt x="54583" y="51956"/>
                  </a:lnTo>
                  <a:lnTo>
                    <a:pt x="80939" y="84391"/>
                  </a:lnTo>
                  <a:lnTo>
                    <a:pt x="107235" y="118091"/>
                  </a:lnTo>
                  <a:lnTo>
                    <a:pt x="133032" y="151178"/>
                  </a:lnTo>
                  <a:lnTo>
                    <a:pt x="167123" y="192634"/>
                  </a:lnTo>
                  <a:lnTo>
                    <a:pt x="18415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1023"/>
          <p:cNvGrpSpPr/>
          <p:nvPr/>
        </p:nvGrpSpPr>
        <p:grpSpPr>
          <a:xfrm>
            <a:off x="1377950" y="5695950"/>
            <a:ext cx="463003" cy="406401"/>
            <a:chOff x="1377950" y="5695950"/>
            <a:chExt cx="463003" cy="406401"/>
          </a:xfrm>
        </p:grpSpPr>
        <p:sp>
          <p:nvSpPr>
            <p:cNvPr id="186" name="SMARTInkShape-4724"/>
            <p:cNvSpPr/>
            <p:nvPr>
              <p:custDataLst>
                <p:tags r:id="rId75"/>
              </p:custDataLst>
            </p:nvPr>
          </p:nvSpPr>
          <p:spPr>
            <a:xfrm>
              <a:off x="1377950" y="5893585"/>
              <a:ext cx="336551" cy="18266"/>
            </a:xfrm>
            <a:custGeom>
              <a:avLst/>
              <a:gdLst/>
              <a:ahLst/>
              <a:cxnLst/>
              <a:rect l="0" t="0" r="0" b="0"/>
              <a:pathLst>
                <a:path w="336551" h="18266">
                  <a:moveTo>
                    <a:pt x="0" y="18265"/>
                  </a:moveTo>
                  <a:lnTo>
                    <a:pt x="0" y="18265"/>
                  </a:lnTo>
                  <a:lnTo>
                    <a:pt x="47037" y="12620"/>
                  </a:lnTo>
                  <a:lnTo>
                    <a:pt x="84274" y="8152"/>
                  </a:lnTo>
                  <a:lnTo>
                    <a:pt x="116861" y="5173"/>
                  </a:lnTo>
                  <a:lnTo>
                    <a:pt x="146346" y="3186"/>
                  </a:lnTo>
                  <a:lnTo>
                    <a:pt x="173764" y="1862"/>
                  </a:lnTo>
                  <a:lnTo>
                    <a:pt x="199098" y="980"/>
                  </a:lnTo>
                  <a:lnTo>
                    <a:pt x="246062" y="0"/>
                  </a:lnTo>
                  <a:lnTo>
                    <a:pt x="284809" y="1445"/>
                  </a:lnTo>
                  <a:lnTo>
                    <a:pt x="336550" y="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725"/>
            <p:cNvSpPr/>
            <p:nvPr>
              <p:custDataLst>
                <p:tags r:id="rId76"/>
              </p:custDataLst>
            </p:nvPr>
          </p:nvSpPr>
          <p:spPr>
            <a:xfrm>
              <a:off x="1607190" y="5729579"/>
              <a:ext cx="50161" cy="61622"/>
            </a:xfrm>
            <a:custGeom>
              <a:avLst/>
              <a:gdLst/>
              <a:ahLst/>
              <a:cxnLst/>
              <a:rect l="0" t="0" r="0" b="0"/>
              <a:pathLst>
                <a:path w="50161" h="61622">
                  <a:moveTo>
                    <a:pt x="50160" y="61621"/>
                  </a:moveTo>
                  <a:lnTo>
                    <a:pt x="50160" y="61621"/>
                  </a:lnTo>
                  <a:lnTo>
                    <a:pt x="20274" y="19526"/>
                  </a:lnTo>
                  <a:lnTo>
                    <a:pt x="1521" y="0"/>
                  </a:lnTo>
                  <a:lnTo>
                    <a:pt x="801" y="784"/>
                  </a:lnTo>
                  <a:lnTo>
                    <a:pt x="0" y="5420"/>
                  </a:lnTo>
                  <a:lnTo>
                    <a:pt x="492" y="7220"/>
                  </a:lnTo>
                  <a:lnTo>
                    <a:pt x="1526" y="8420"/>
                  </a:lnTo>
                  <a:lnTo>
                    <a:pt x="4884" y="10347"/>
                  </a:lnTo>
                  <a:lnTo>
                    <a:pt x="12060" y="1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726"/>
            <p:cNvSpPr/>
            <p:nvPr>
              <p:custDataLst>
                <p:tags r:id="rId77"/>
              </p:custDataLst>
            </p:nvPr>
          </p:nvSpPr>
          <p:spPr>
            <a:xfrm>
              <a:off x="1397000" y="5981700"/>
              <a:ext cx="323851" cy="6351"/>
            </a:xfrm>
            <a:custGeom>
              <a:avLst/>
              <a:gdLst/>
              <a:ahLst/>
              <a:cxnLst/>
              <a:rect l="0" t="0" r="0" b="0"/>
              <a:pathLst>
                <a:path w="323851" h="6351">
                  <a:moveTo>
                    <a:pt x="0" y="0"/>
                  </a:moveTo>
                  <a:lnTo>
                    <a:pt x="0" y="0"/>
                  </a:lnTo>
                  <a:lnTo>
                    <a:pt x="35983" y="705"/>
                  </a:lnTo>
                  <a:lnTo>
                    <a:pt x="95956" y="1881"/>
                  </a:lnTo>
                  <a:lnTo>
                    <a:pt x="171920" y="3371"/>
                  </a:lnTo>
                  <a:lnTo>
                    <a:pt x="222564" y="4364"/>
                  </a:lnTo>
                  <a:lnTo>
                    <a:pt x="3238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727"/>
            <p:cNvSpPr/>
            <p:nvPr>
              <p:custDataLst>
                <p:tags r:id="rId78"/>
              </p:custDataLst>
            </p:nvPr>
          </p:nvSpPr>
          <p:spPr>
            <a:xfrm>
              <a:off x="1600200" y="5695950"/>
              <a:ext cx="240753" cy="406401"/>
            </a:xfrm>
            <a:custGeom>
              <a:avLst/>
              <a:gdLst/>
              <a:ahLst/>
              <a:cxnLst/>
              <a:rect l="0" t="0" r="0" b="0"/>
              <a:pathLst>
                <a:path w="240753" h="406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8"/>
                  </a:lnTo>
                  <a:lnTo>
                    <a:pt x="7839" y="19773"/>
                  </a:lnTo>
                  <a:lnTo>
                    <a:pt x="12656" y="28544"/>
                  </a:lnTo>
                  <a:lnTo>
                    <a:pt x="21853" y="39498"/>
                  </a:lnTo>
                  <a:lnTo>
                    <a:pt x="55573" y="64591"/>
                  </a:lnTo>
                  <a:lnTo>
                    <a:pt x="99488" y="95735"/>
                  </a:lnTo>
                  <a:lnTo>
                    <a:pt x="133117" y="121336"/>
                  </a:lnTo>
                  <a:lnTo>
                    <a:pt x="175849" y="155582"/>
                  </a:lnTo>
                  <a:lnTo>
                    <a:pt x="218439" y="202504"/>
                  </a:lnTo>
                  <a:lnTo>
                    <a:pt x="235059" y="233558"/>
                  </a:lnTo>
                  <a:lnTo>
                    <a:pt x="240752" y="257347"/>
                  </a:lnTo>
                  <a:lnTo>
                    <a:pt x="237767" y="266202"/>
                  </a:lnTo>
                  <a:lnTo>
                    <a:pt x="210779" y="296867"/>
                  </a:lnTo>
                  <a:lnTo>
                    <a:pt x="164951" y="335088"/>
                  </a:lnTo>
                  <a:lnTo>
                    <a:pt x="124817" y="360830"/>
                  </a:lnTo>
                  <a:lnTo>
                    <a:pt x="78218" y="389605"/>
                  </a:lnTo>
                  <a:lnTo>
                    <a:pt x="5080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024"/>
          <p:cNvGrpSpPr/>
          <p:nvPr/>
        </p:nvGrpSpPr>
        <p:grpSpPr>
          <a:xfrm>
            <a:off x="7131050" y="660400"/>
            <a:ext cx="436370" cy="254001"/>
            <a:chOff x="7131050" y="660400"/>
            <a:chExt cx="436370" cy="254001"/>
          </a:xfrm>
        </p:grpSpPr>
        <p:sp>
          <p:nvSpPr>
            <p:cNvPr id="191" name="SMARTInkShape-4728"/>
            <p:cNvSpPr/>
            <p:nvPr>
              <p:custDataLst>
                <p:tags r:id="rId72"/>
              </p:custDataLst>
            </p:nvPr>
          </p:nvSpPr>
          <p:spPr>
            <a:xfrm>
              <a:off x="7131050" y="737822"/>
              <a:ext cx="304801" cy="17829"/>
            </a:xfrm>
            <a:custGeom>
              <a:avLst/>
              <a:gdLst/>
              <a:ahLst/>
              <a:cxnLst/>
              <a:rect l="0" t="0" r="0" b="0"/>
              <a:pathLst>
                <a:path w="304801" h="17829">
                  <a:moveTo>
                    <a:pt x="0" y="17828"/>
                  </a:moveTo>
                  <a:lnTo>
                    <a:pt x="0" y="17828"/>
                  </a:lnTo>
                  <a:lnTo>
                    <a:pt x="47089" y="10920"/>
                  </a:lnTo>
                  <a:lnTo>
                    <a:pt x="80900" y="6997"/>
                  </a:lnTo>
                  <a:lnTo>
                    <a:pt x="119447" y="2901"/>
                  </a:lnTo>
                  <a:lnTo>
                    <a:pt x="165741" y="611"/>
                  </a:lnTo>
                  <a:lnTo>
                    <a:pt x="190926" y="0"/>
                  </a:lnTo>
                  <a:lnTo>
                    <a:pt x="30480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729"/>
            <p:cNvSpPr/>
            <p:nvPr>
              <p:custDataLst>
                <p:tags r:id="rId73"/>
              </p:custDataLst>
            </p:nvPr>
          </p:nvSpPr>
          <p:spPr>
            <a:xfrm>
              <a:off x="7152791" y="838200"/>
              <a:ext cx="321160" cy="56268"/>
            </a:xfrm>
            <a:custGeom>
              <a:avLst/>
              <a:gdLst/>
              <a:ahLst/>
              <a:cxnLst/>
              <a:rect l="0" t="0" r="0" b="0"/>
              <a:pathLst>
                <a:path w="321160" h="56268">
                  <a:moveTo>
                    <a:pt x="3659" y="50800"/>
                  </a:moveTo>
                  <a:lnTo>
                    <a:pt x="3659" y="50800"/>
                  </a:lnTo>
                  <a:lnTo>
                    <a:pt x="288" y="54171"/>
                  </a:lnTo>
                  <a:lnTo>
                    <a:pt x="0" y="55164"/>
                  </a:lnTo>
                  <a:lnTo>
                    <a:pt x="514" y="55826"/>
                  </a:lnTo>
                  <a:lnTo>
                    <a:pt x="1563" y="56267"/>
                  </a:lnTo>
                  <a:lnTo>
                    <a:pt x="41554" y="51201"/>
                  </a:lnTo>
                  <a:lnTo>
                    <a:pt x="78827" y="44863"/>
                  </a:lnTo>
                  <a:lnTo>
                    <a:pt x="123144" y="35461"/>
                  </a:lnTo>
                  <a:lnTo>
                    <a:pt x="146816" y="29991"/>
                  </a:lnTo>
                  <a:lnTo>
                    <a:pt x="171064" y="24933"/>
                  </a:lnTo>
                  <a:lnTo>
                    <a:pt x="195695" y="20150"/>
                  </a:lnTo>
                  <a:lnTo>
                    <a:pt x="242820" y="11778"/>
                  </a:lnTo>
                  <a:lnTo>
                    <a:pt x="282578" y="5705"/>
                  </a:lnTo>
                  <a:lnTo>
                    <a:pt x="321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730"/>
            <p:cNvSpPr/>
            <p:nvPr>
              <p:custDataLst>
                <p:tags r:id="rId74"/>
              </p:custDataLst>
            </p:nvPr>
          </p:nvSpPr>
          <p:spPr>
            <a:xfrm>
              <a:off x="7399515" y="660400"/>
              <a:ext cx="167905" cy="254001"/>
            </a:xfrm>
            <a:custGeom>
              <a:avLst/>
              <a:gdLst/>
              <a:ahLst/>
              <a:cxnLst/>
              <a:rect l="0" t="0" r="0" b="0"/>
              <a:pathLst>
                <a:path w="167905" h="2540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2129" y="0"/>
                  </a:lnTo>
                  <a:lnTo>
                    <a:pt x="48484" y="32493"/>
                  </a:lnTo>
                  <a:lnTo>
                    <a:pt x="87363" y="51020"/>
                  </a:lnTo>
                  <a:lnTo>
                    <a:pt x="128046" y="70621"/>
                  </a:lnTo>
                  <a:lnTo>
                    <a:pt x="156798" y="93989"/>
                  </a:lnTo>
                  <a:lnTo>
                    <a:pt x="167015" y="110447"/>
                  </a:lnTo>
                  <a:lnTo>
                    <a:pt x="167904" y="119492"/>
                  </a:lnTo>
                  <a:lnTo>
                    <a:pt x="163249" y="138950"/>
                  </a:lnTo>
                  <a:lnTo>
                    <a:pt x="138616" y="169738"/>
                  </a:lnTo>
                  <a:lnTo>
                    <a:pt x="92590" y="213514"/>
                  </a:lnTo>
                  <a:lnTo>
                    <a:pt x="86538" y="220660"/>
                  </a:lnTo>
                  <a:lnTo>
                    <a:pt x="83210" y="227540"/>
                  </a:lnTo>
                  <a:lnTo>
                    <a:pt x="8078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025"/>
          <p:cNvGrpSpPr/>
          <p:nvPr/>
        </p:nvGrpSpPr>
        <p:grpSpPr>
          <a:xfrm>
            <a:off x="8121725" y="536491"/>
            <a:ext cx="1602287" cy="519389"/>
            <a:chOff x="8121725" y="536491"/>
            <a:chExt cx="1602287" cy="519389"/>
          </a:xfrm>
        </p:grpSpPr>
        <p:sp>
          <p:nvSpPr>
            <p:cNvPr id="195" name="SMARTInkShape-4731"/>
            <p:cNvSpPr/>
            <p:nvPr>
              <p:custDataLst>
                <p:tags r:id="rId62"/>
              </p:custDataLst>
            </p:nvPr>
          </p:nvSpPr>
          <p:spPr>
            <a:xfrm>
              <a:off x="8121725" y="598044"/>
              <a:ext cx="120576" cy="335407"/>
            </a:xfrm>
            <a:custGeom>
              <a:avLst/>
              <a:gdLst/>
              <a:ahLst/>
              <a:cxnLst/>
              <a:rect l="0" t="0" r="0" b="0"/>
              <a:pathLst>
                <a:path w="120576" h="335407">
                  <a:moveTo>
                    <a:pt x="120575" y="11556"/>
                  </a:moveTo>
                  <a:lnTo>
                    <a:pt x="120575" y="11556"/>
                  </a:lnTo>
                  <a:lnTo>
                    <a:pt x="120574" y="8185"/>
                  </a:lnTo>
                  <a:lnTo>
                    <a:pt x="118693" y="4648"/>
                  </a:lnTo>
                  <a:lnTo>
                    <a:pt x="117204" y="2718"/>
                  </a:lnTo>
                  <a:lnTo>
                    <a:pt x="111786" y="572"/>
                  </a:lnTo>
                  <a:lnTo>
                    <a:pt x="108366" y="0"/>
                  </a:lnTo>
                  <a:lnTo>
                    <a:pt x="93439" y="2566"/>
                  </a:lnTo>
                  <a:lnTo>
                    <a:pt x="72239" y="14537"/>
                  </a:lnTo>
                  <a:lnTo>
                    <a:pt x="44712" y="38231"/>
                  </a:lnTo>
                  <a:lnTo>
                    <a:pt x="20956" y="77707"/>
                  </a:lnTo>
                  <a:lnTo>
                    <a:pt x="9037" y="110807"/>
                  </a:lnTo>
                  <a:lnTo>
                    <a:pt x="1152" y="146684"/>
                  </a:lnTo>
                  <a:lnTo>
                    <a:pt x="0" y="183796"/>
                  </a:lnTo>
                  <a:lnTo>
                    <a:pt x="3721" y="217694"/>
                  </a:lnTo>
                  <a:lnTo>
                    <a:pt x="12195" y="248517"/>
                  </a:lnTo>
                  <a:lnTo>
                    <a:pt x="36800" y="288259"/>
                  </a:lnTo>
                  <a:lnTo>
                    <a:pt x="56294" y="309043"/>
                  </a:lnTo>
                  <a:lnTo>
                    <a:pt x="78600" y="322043"/>
                  </a:lnTo>
                  <a:lnTo>
                    <a:pt x="114225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732"/>
            <p:cNvSpPr/>
            <p:nvPr>
              <p:custDataLst>
                <p:tags r:id="rId63"/>
              </p:custDataLst>
            </p:nvPr>
          </p:nvSpPr>
          <p:spPr>
            <a:xfrm>
              <a:off x="8344782" y="680333"/>
              <a:ext cx="176919" cy="182397"/>
            </a:xfrm>
            <a:custGeom>
              <a:avLst/>
              <a:gdLst/>
              <a:ahLst/>
              <a:cxnLst/>
              <a:rect l="0" t="0" r="0" b="0"/>
              <a:pathLst>
                <a:path w="176919" h="182397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1676" y="38143"/>
                  </a:lnTo>
                  <a:lnTo>
                    <a:pt x="71845" y="83104"/>
                  </a:lnTo>
                  <a:lnTo>
                    <a:pt x="106039" y="120193"/>
                  </a:lnTo>
                  <a:lnTo>
                    <a:pt x="145826" y="163909"/>
                  </a:lnTo>
                  <a:lnTo>
                    <a:pt x="165510" y="180902"/>
                  </a:lnTo>
                  <a:lnTo>
                    <a:pt x="169312" y="182396"/>
                  </a:lnTo>
                  <a:lnTo>
                    <a:pt x="171848" y="181981"/>
                  </a:lnTo>
                  <a:lnTo>
                    <a:pt x="17691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733"/>
            <p:cNvSpPr/>
            <p:nvPr>
              <p:custDataLst>
                <p:tags r:id="rId64"/>
              </p:custDataLst>
            </p:nvPr>
          </p:nvSpPr>
          <p:spPr>
            <a:xfrm>
              <a:off x="8384348" y="669729"/>
              <a:ext cx="137353" cy="200222"/>
            </a:xfrm>
            <a:custGeom>
              <a:avLst/>
              <a:gdLst/>
              <a:ahLst/>
              <a:cxnLst/>
              <a:rect l="0" t="0" r="0" b="0"/>
              <a:pathLst>
                <a:path w="137353" h="200222">
                  <a:moveTo>
                    <a:pt x="137352" y="3371"/>
                  </a:moveTo>
                  <a:lnTo>
                    <a:pt x="137352" y="3371"/>
                  </a:lnTo>
                  <a:lnTo>
                    <a:pt x="137352" y="0"/>
                  </a:lnTo>
                  <a:lnTo>
                    <a:pt x="135235" y="418"/>
                  </a:lnTo>
                  <a:lnTo>
                    <a:pt x="121437" y="9160"/>
                  </a:lnTo>
                  <a:lnTo>
                    <a:pt x="80362" y="51371"/>
                  </a:lnTo>
                  <a:lnTo>
                    <a:pt x="49988" y="86973"/>
                  </a:lnTo>
                  <a:lnTo>
                    <a:pt x="22018" y="127704"/>
                  </a:lnTo>
                  <a:lnTo>
                    <a:pt x="3197" y="173458"/>
                  </a:lnTo>
                  <a:lnTo>
                    <a:pt x="0" y="191664"/>
                  </a:lnTo>
                  <a:lnTo>
                    <a:pt x="629" y="194516"/>
                  </a:lnTo>
                  <a:lnTo>
                    <a:pt x="4002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734"/>
            <p:cNvSpPr/>
            <p:nvPr>
              <p:custDataLst>
                <p:tags r:id="rId65"/>
              </p:custDataLst>
            </p:nvPr>
          </p:nvSpPr>
          <p:spPr>
            <a:xfrm>
              <a:off x="8607813" y="577850"/>
              <a:ext cx="7844" cy="139701"/>
            </a:xfrm>
            <a:custGeom>
              <a:avLst/>
              <a:gdLst/>
              <a:ahLst/>
              <a:cxnLst/>
              <a:rect l="0" t="0" r="0" b="0"/>
              <a:pathLst>
                <a:path w="7844" h="139701">
                  <a:moveTo>
                    <a:pt x="2787" y="0"/>
                  </a:moveTo>
                  <a:lnTo>
                    <a:pt x="2787" y="0"/>
                  </a:lnTo>
                  <a:lnTo>
                    <a:pt x="2787" y="3371"/>
                  </a:lnTo>
                  <a:lnTo>
                    <a:pt x="4668" y="6907"/>
                  </a:lnTo>
                  <a:lnTo>
                    <a:pt x="6157" y="8838"/>
                  </a:lnTo>
                  <a:lnTo>
                    <a:pt x="7843" y="42354"/>
                  </a:lnTo>
                  <a:lnTo>
                    <a:pt x="2113" y="87859"/>
                  </a:lnTo>
                  <a:lnTo>
                    <a:pt x="0" y="116579"/>
                  </a:lnTo>
                  <a:lnTo>
                    <a:pt x="278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735"/>
            <p:cNvSpPr/>
            <p:nvPr>
              <p:custDataLst>
                <p:tags r:id="rId66"/>
              </p:custDataLst>
            </p:nvPr>
          </p:nvSpPr>
          <p:spPr>
            <a:xfrm>
              <a:off x="8531029" y="552450"/>
              <a:ext cx="162122" cy="25401"/>
            </a:xfrm>
            <a:custGeom>
              <a:avLst/>
              <a:gdLst/>
              <a:ahLst/>
              <a:cxnLst/>
              <a:rect l="0" t="0" r="0" b="0"/>
              <a:pathLst>
                <a:path w="162122" h="25401">
                  <a:moveTo>
                    <a:pt x="3371" y="25400"/>
                  </a:moveTo>
                  <a:lnTo>
                    <a:pt x="3371" y="25400"/>
                  </a:lnTo>
                  <a:lnTo>
                    <a:pt x="3371" y="22029"/>
                  </a:lnTo>
                  <a:lnTo>
                    <a:pt x="1490" y="18492"/>
                  </a:lnTo>
                  <a:lnTo>
                    <a:pt x="0" y="16562"/>
                  </a:lnTo>
                  <a:lnTo>
                    <a:pt x="418" y="15274"/>
                  </a:lnTo>
                  <a:lnTo>
                    <a:pt x="2108" y="14416"/>
                  </a:lnTo>
                  <a:lnTo>
                    <a:pt x="47353" y="5943"/>
                  </a:lnTo>
                  <a:lnTo>
                    <a:pt x="89545" y="1761"/>
                  </a:lnTo>
                  <a:lnTo>
                    <a:pt x="130269" y="522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736"/>
            <p:cNvSpPr/>
            <p:nvPr>
              <p:custDataLst>
                <p:tags r:id="rId67"/>
              </p:custDataLst>
            </p:nvPr>
          </p:nvSpPr>
          <p:spPr>
            <a:xfrm>
              <a:off x="8820150" y="723900"/>
              <a:ext cx="139701" cy="158751"/>
            </a:xfrm>
            <a:custGeom>
              <a:avLst/>
              <a:gdLst/>
              <a:ahLst/>
              <a:cxnLst/>
              <a:rect l="0" t="0" r="0" b="0"/>
              <a:pathLst>
                <a:path w="13970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51156" y="50620"/>
                  </a:lnTo>
                  <a:lnTo>
                    <a:pt x="87925" y="89701"/>
                  </a:lnTo>
                  <a:lnTo>
                    <a:pt x="124624" y="135441"/>
                  </a:lnTo>
                  <a:lnTo>
                    <a:pt x="139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737"/>
            <p:cNvSpPr/>
            <p:nvPr>
              <p:custDataLst>
                <p:tags r:id="rId68"/>
              </p:custDataLst>
            </p:nvPr>
          </p:nvSpPr>
          <p:spPr>
            <a:xfrm>
              <a:off x="8851900" y="731133"/>
              <a:ext cx="146051" cy="170568"/>
            </a:xfrm>
            <a:custGeom>
              <a:avLst/>
              <a:gdLst/>
              <a:ahLst/>
              <a:cxnLst/>
              <a:rect l="0" t="0" r="0" b="0"/>
              <a:pathLst>
                <a:path w="146051" h="170568">
                  <a:moveTo>
                    <a:pt x="146050" y="5467"/>
                  </a:moveTo>
                  <a:lnTo>
                    <a:pt x="146050" y="5467"/>
                  </a:lnTo>
                  <a:lnTo>
                    <a:pt x="142679" y="2096"/>
                  </a:lnTo>
                  <a:lnTo>
                    <a:pt x="139143" y="441"/>
                  </a:lnTo>
                  <a:lnTo>
                    <a:pt x="137212" y="0"/>
                  </a:lnTo>
                  <a:lnTo>
                    <a:pt x="113130" y="10136"/>
                  </a:lnTo>
                  <a:lnTo>
                    <a:pt x="85887" y="27312"/>
                  </a:lnTo>
                  <a:lnTo>
                    <a:pt x="60334" y="54822"/>
                  </a:lnTo>
                  <a:lnTo>
                    <a:pt x="32379" y="99804"/>
                  </a:lnTo>
                  <a:lnTo>
                    <a:pt x="10221" y="147033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738"/>
            <p:cNvSpPr/>
            <p:nvPr>
              <p:custDataLst>
                <p:tags r:id="rId69"/>
              </p:custDataLst>
            </p:nvPr>
          </p:nvSpPr>
          <p:spPr>
            <a:xfrm>
              <a:off x="9520458" y="536491"/>
              <a:ext cx="203554" cy="519389"/>
            </a:xfrm>
            <a:custGeom>
              <a:avLst/>
              <a:gdLst/>
              <a:ahLst/>
              <a:cxnLst/>
              <a:rect l="0" t="0" r="0" b="0"/>
              <a:pathLst>
                <a:path w="203554" h="519389">
                  <a:moveTo>
                    <a:pt x="48992" y="231859"/>
                  </a:moveTo>
                  <a:lnTo>
                    <a:pt x="48992" y="231859"/>
                  </a:lnTo>
                  <a:lnTo>
                    <a:pt x="40154" y="277325"/>
                  </a:lnTo>
                  <a:lnTo>
                    <a:pt x="34065" y="321452"/>
                  </a:lnTo>
                  <a:lnTo>
                    <a:pt x="33655" y="355639"/>
                  </a:lnTo>
                  <a:lnTo>
                    <a:pt x="33708" y="392000"/>
                  </a:lnTo>
                  <a:lnTo>
                    <a:pt x="29029" y="429327"/>
                  </a:lnTo>
                  <a:lnTo>
                    <a:pt x="20364" y="463321"/>
                  </a:lnTo>
                  <a:lnTo>
                    <a:pt x="4296" y="508532"/>
                  </a:lnTo>
                  <a:lnTo>
                    <a:pt x="0" y="519388"/>
                  </a:lnTo>
                  <a:lnTo>
                    <a:pt x="8840" y="505750"/>
                  </a:lnTo>
                  <a:lnTo>
                    <a:pt x="14753" y="462511"/>
                  </a:lnTo>
                  <a:lnTo>
                    <a:pt x="16288" y="439955"/>
                  </a:lnTo>
                  <a:lnTo>
                    <a:pt x="18017" y="413629"/>
                  </a:lnTo>
                  <a:lnTo>
                    <a:pt x="19875" y="384789"/>
                  </a:lnTo>
                  <a:lnTo>
                    <a:pt x="22525" y="352157"/>
                  </a:lnTo>
                  <a:lnTo>
                    <a:pt x="25703" y="316996"/>
                  </a:lnTo>
                  <a:lnTo>
                    <a:pt x="29233" y="280150"/>
                  </a:lnTo>
                  <a:lnTo>
                    <a:pt x="31586" y="243592"/>
                  </a:lnTo>
                  <a:lnTo>
                    <a:pt x="33155" y="207226"/>
                  </a:lnTo>
                  <a:lnTo>
                    <a:pt x="34201" y="170987"/>
                  </a:lnTo>
                  <a:lnTo>
                    <a:pt x="36308" y="139772"/>
                  </a:lnTo>
                  <a:lnTo>
                    <a:pt x="39124" y="111906"/>
                  </a:lnTo>
                  <a:lnTo>
                    <a:pt x="46722" y="64952"/>
                  </a:lnTo>
                  <a:lnTo>
                    <a:pt x="62901" y="18246"/>
                  </a:lnTo>
                  <a:lnTo>
                    <a:pt x="74929" y="3335"/>
                  </a:lnTo>
                  <a:lnTo>
                    <a:pt x="80395" y="487"/>
                  </a:lnTo>
                  <a:lnTo>
                    <a:pt x="85449" y="0"/>
                  </a:lnTo>
                  <a:lnTo>
                    <a:pt x="90230" y="1086"/>
                  </a:lnTo>
                  <a:lnTo>
                    <a:pt x="110443" y="19470"/>
                  </a:lnTo>
                  <a:lnTo>
                    <a:pt x="134305" y="54002"/>
                  </a:lnTo>
                  <a:lnTo>
                    <a:pt x="145766" y="95513"/>
                  </a:lnTo>
                  <a:lnTo>
                    <a:pt x="139049" y="139092"/>
                  </a:lnTo>
                  <a:lnTo>
                    <a:pt x="125471" y="162878"/>
                  </a:lnTo>
                  <a:lnTo>
                    <a:pt x="95827" y="202886"/>
                  </a:lnTo>
                  <a:lnTo>
                    <a:pt x="95737" y="204783"/>
                  </a:lnTo>
                  <a:lnTo>
                    <a:pt x="97519" y="208771"/>
                  </a:lnTo>
                  <a:lnTo>
                    <a:pt x="120640" y="224664"/>
                  </a:lnTo>
                  <a:lnTo>
                    <a:pt x="162762" y="246608"/>
                  </a:lnTo>
                  <a:lnTo>
                    <a:pt x="193683" y="270364"/>
                  </a:lnTo>
                  <a:lnTo>
                    <a:pt x="201493" y="286602"/>
                  </a:lnTo>
                  <a:lnTo>
                    <a:pt x="203553" y="304872"/>
                  </a:lnTo>
                  <a:lnTo>
                    <a:pt x="193070" y="348135"/>
                  </a:lnTo>
                  <a:lnTo>
                    <a:pt x="188084" y="355237"/>
                  </a:lnTo>
                  <a:lnTo>
                    <a:pt x="173134" y="366892"/>
                  </a:lnTo>
                  <a:lnTo>
                    <a:pt x="131542" y="384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739"/>
            <p:cNvSpPr/>
            <p:nvPr>
              <p:custDataLst>
                <p:tags r:id="rId70"/>
              </p:custDataLst>
            </p:nvPr>
          </p:nvSpPr>
          <p:spPr>
            <a:xfrm>
              <a:off x="9347200" y="839083"/>
              <a:ext cx="38101" cy="5468"/>
            </a:xfrm>
            <a:custGeom>
              <a:avLst/>
              <a:gdLst/>
              <a:ahLst/>
              <a:cxnLst/>
              <a:rect l="0" t="0" r="0" b="0"/>
              <a:pathLst>
                <a:path w="38101" h="5468">
                  <a:moveTo>
                    <a:pt x="38100" y="5467"/>
                  </a:moveTo>
                  <a:lnTo>
                    <a:pt x="38100" y="5467"/>
                  </a:lnTo>
                  <a:lnTo>
                    <a:pt x="31358" y="5467"/>
                  </a:lnTo>
                  <a:lnTo>
                    <a:pt x="26167" y="3586"/>
                  </a:lnTo>
                  <a:lnTo>
                    <a:pt x="20455" y="0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740"/>
            <p:cNvSpPr/>
            <p:nvPr>
              <p:custDataLst>
                <p:tags r:id="rId71"/>
              </p:custDataLst>
            </p:nvPr>
          </p:nvSpPr>
          <p:spPr>
            <a:xfrm>
              <a:off x="9080500" y="609862"/>
              <a:ext cx="95250" cy="361689"/>
            </a:xfrm>
            <a:custGeom>
              <a:avLst/>
              <a:gdLst/>
              <a:ahLst/>
              <a:cxnLst/>
              <a:rect l="0" t="0" r="0" b="0"/>
              <a:pathLst>
                <a:path w="95250" h="361689">
                  <a:moveTo>
                    <a:pt x="38100" y="6088"/>
                  </a:moveTo>
                  <a:lnTo>
                    <a:pt x="38100" y="6088"/>
                  </a:lnTo>
                  <a:lnTo>
                    <a:pt x="38099" y="0"/>
                  </a:lnTo>
                  <a:lnTo>
                    <a:pt x="38099" y="3186"/>
                  </a:lnTo>
                  <a:lnTo>
                    <a:pt x="55776" y="44558"/>
                  </a:lnTo>
                  <a:lnTo>
                    <a:pt x="72819" y="92082"/>
                  </a:lnTo>
                  <a:lnTo>
                    <a:pt x="83869" y="124741"/>
                  </a:lnTo>
                  <a:lnTo>
                    <a:pt x="92073" y="160423"/>
                  </a:lnTo>
                  <a:lnTo>
                    <a:pt x="95249" y="197448"/>
                  </a:lnTo>
                  <a:lnTo>
                    <a:pt x="89605" y="235070"/>
                  </a:lnTo>
                  <a:lnTo>
                    <a:pt x="74527" y="281838"/>
                  </a:lnTo>
                  <a:lnTo>
                    <a:pt x="45400" y="329086"/>
                  </a:lnTo>
                  <a:lnTo>
                    <a:pt x="22232" y="351087"/>
                  </a:lnTo>
                  <a:lnTo>
                    <a:pt x="0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1026"/>
          <p:cNvGrpSpPr/>
          <p:nvPr/>
        </p:nvGrpSpPr>
        <p:grpSpPr>
          <a:xfrm>
            <a:off x="10033000" y="766922"/>
            <a:ext cx="215901" cy="93700"/>
            <a:chOff x="10033000" y="766922"/>
            <a:chExt cx="215901" cy="93700"/>
          </a:xfrm>
        </p:grpSpPr>
        <p:sp>
          <p:nvSpPr>
            <p:cNvPr id="206" name="SMARTInkShape-4741"/>
            <p:cNvSpPr/>
            <p:nvPr>
              <p:custDataLst>
                <p:tags r:id="rId60"/>
              </p:custDataLst>
            </p:nvPr>
          </p:nvSpPr>
          <p:spPr>
            <a:xfrm>
              <a:off x="10092842" y="838200"/>
              <a:ext cx="156059" cy="22422"/>
            </a:xfrm>
            <a:custGeom>
              <a:avLst/>
              <a:gdLst/>
              <a:ahLst/>
              <a:cxnLst/>
              <a:rect l="0" t="0" r="0" b="0"/>
              <a:pathLst>
                <a:path w="156059" h="22422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9755"/>
                  </a:lnTo>
                  <a:lnTo>
                    <a:pt x="1561" y="22421"/>
                  </a:lnTo>
                  <a:lnTo>
                    <a:pt x="45445" y="18100"/>
                  </a:lnTo>
                  <a:lnTo>
                    <a:pt x="78674" y="13689"/>
                  </a:lnTo>
                  <a:lnTo>
                    <a:pt x="116961" y="7025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742"/>
            <p:cNvSpPr/>
            <p:nvPr>
              <p:custDataLst>
                <p:tags r:id="rId61"/>
              </p:custDataLst>
            </p:nvPr>
          </p:nvSpPr>
          <p:spPr>
            <a:xfrm>
              <a:off x="10033000" y="766922"/>
              <a:ext cx="165101" cy="14129"/>
            </a:xfrm>
            <a:custGeom>
              <a:avLst/>
              <a:gdLst/>
              <a:ahLst/>
              <a:cxnLst/>
              <a:rect l="0" t="0" r="0" b="0"/>
              <a:pathLst>
                <a:path w="165101" h="14129">
                  <a:moveTo>
                    <a:pt x="0" y="14128"/>
                  </a:moveTo>
                  <a:lnTo>
                    <a:pt x="0" y="14128"/>
                  </a:lnTo>
                  <a:lnTo>
                    <a:pt x="44057" y="8353"/>
                  </a:lnTo>
                  <a:lnTo>
                    <a:pt x="75319" y="1919"/>
                  </a:lnTo>
                  <a:lnTo>
                    <a:pt x="110381" y="0"/>
                  </a:lnTo>
                  <a:lnTo>
                    <a:pt x="165100" y="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027"/>
          <p:cNvGrpSpPr/>
          <p:nvPr/>
        </p:nvGrpSpPr>
        <p:grpSpPr>
          <a:xfrm>
            <a:off x="10573632" y="520700"/>
            <a:ext cx="1065919" cy="457201"/>
            <a:chOff x="10573632" y="520700"/>
            <a:chExt cx="1065919" cy="457201"/>
          </a:xfrm>
        </p:grpSpPr>
        <p:sp>
          <p:nvSpPr>
            <p:cNvPr id="209" name="SMARTInkShape-4743"/>
            <p:cNvSpPr/>
            <p:nvPr>
              <p:custDataLst>
                <p:tags r:id="rId53"/>
              </p:custDataLst>
            </p:nvPr>
          </p:nvSpPr>
          <p:spPr>
            <a:xfrm>
              <a:off x="11544300" y="680744"/>
              <a:ext cx="95251" cy="297157"/>
            </a:xfrm>
            <a:custGeom>
              <a:avLst/>
              <a:gdLst/>
              <a:ahLst/>
              <a:cxnLst/>
              <a:rect l="0" t="0" r="0" b="0"/>
              <a:pathLst>
                <a:path w="95251" h="297157">
                  <a:moveTo>
                    <a:pt x="95250" y="5056"/>
                  </a:moveTo>
                  <a:lnTo>
                    <a:pt x="95250" y="5056"/>
                  </a:lnTo>
                  <a:lnTo>
                    <a:pt x="91880" y="1685"/>
                  </a:lnTo>
                  <a:lnTo>
                    <a:pt x="86461" y="30"/>
                  </a:lnTo>
                  <a:lnTo>
                    <a:pt x="77938" y="0"/>
                  </a:lnTo>
                  <a:lnTo>
                    <a:pt x="64743" y="2338"/>
                  </a:lnTo>
                  <a:lnTo>
                    <a:pt x="41447" y="14364"/>
                  </a:lnTo>
                  <a:lnTo>
                    <a:pt x="30650" y="25421"/>
                  </a:lnTo>
                  <a:lnTo>
                    <a:pt x="24205" y="37390"/>
                  </a:lnTo>
                  <a:lnTo>
                    <a:pt x="19352" y="67475"/>
                  </a:lnTo>
                  <a:lnTo>
                    <a:pt x="19252" y="69952"/>
                  </a:lnTo>
                  <a:lnTo>
                    <a:pt x="22749" y="83361"/>
                  </a:lnTo>
                  <a:lnTo>
                    <a:pt x="21164" y="94031"/>
                  </a:lnTo>
                  <a:lnTo>
                    <a:pt x="21332" y="137693"/>
                  </a:lnTo>
                  <a:lnTo>
                    <a:pt x="16355" y="175197"/>
                  </a:lnTo>
                  <a:lnTo>
                    <a:pt x="13783" y="214218"/>
                  </a:lnTo>
                  <a:lnTo>
                    <a:pt x="7844" y="259554"/>
                  </a:lnTo>
                  <a:lnTo>
                    <a:pt x="0" y="29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744"/>
            <p:cNvSpPr/>
            <p:nvPr>
              <p:custDataLst>
                <p:tags r:id="rId54"/>
              </p:custDataLst>
            </p:nvPr>
          </p:nvSpPr>
          <p:spPr>
            <a:xfrm>
              <a:off x="11437232" y="660400"/>
              <a:ext cx="107069" cy="114301"/>
            </a:xfrm>
            <a:custGeom>
              <a:avLst/>
              <a:gdLst/>
              <a:ahLst/>
              <a:cxnLst/>
              <a:rect l="0" t="0" r="0" b="0"/>
              <a:pathLst>
                <a:path w="107069" h="1143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5912" y="20278"/>
                  </a:lnTo>
                  <a:lnTo>
                    <a:pt x="53444" y="55224"/>
                  </a:lnTo>
                  <a:lnTo>
                    <a:pt x="96557" y="101921"/>
                  </a:lnTo>
                  <a:lnTo>
                    <a:pt x="10706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745"/>
            <p:cNvSpPr/>
            <p:nvPr>
              <p:custDataLst>
                <p:tags r:id="rId55"/>
              </p:custDataLst>
            </p:nvPr>
          </p:nvSpPr>
          <p:spPr>
            <a:xfrm>
              <a:off x="11252200" y="7937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746"/>
            <p:cNvSpPr/>
            <p:nvPr>
              <p:custDataLst>
                <p:tags r:id="rId56"/>
              </p:custDataLst>
            </p:nvPr>
          </p:nvSpPr>
          <p:spPr>
            <a:xfrm>
              <a:off x="10906481" y="520700"/>
              <a:ext cx="155220" cy="50801"/>
            </a:xfrm>
            <a:custGeom>
              <a:avLst/>
              <a:gdLst/>
              <a:ahLst/>
              <a:cxnLst/>
              <a:rect l="0" t="0" r="0" b="0"/>
              <a:pathLst>
                <a:path w="155220" h="50801">
                  <a:moveTo>
                    <a:pt x="21869" y="50800"/>
                  </a:moveTo>
                  <a:lnTo>
                    <a:pt x="21869" y="50800"/>
                  </a:lnTo>
                  <a:lnTo>
                    <a:pt x="8385" y="44058"/>
                  </a:lnTo>
                  <a:lnTo>
                    <a:pt x="4413" y="40661"/>
                  </a:lnTo>
                  <a:lnTo>
                    <a:pt x="0" y="33123"/>
                  </a:lnTo>
                  <a:lnTo>
                    <a:pt x="2351" y="29138"/>
                  </a:lnTo>
                  <a:lnTo>
                    <a:pt x="14369" y="20946"/>
                  </a:lnTo>
                  <a:lnTo>
                    <a:pt x="54455" y="11772"/>
                  </a:lnTo>
                  <a:lnTo>
                    <a:pt x="92325" y="6878"/>
                  </a:lnTo>
                  <a:lnTo>
                    <a:pt x="155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747"/>
            <p:cNvSpPr/>
            <p:nvPr>
              <p:custDataLst>
                <p:tags r:id="rId57"/>
              </p:custDataLst>
            </p:nvPr>
          </p:nvSpPr>
          <p:spPr>
            <a:xfrm>
              <a:off x="10979150" y="555098"/>
              <a:ext cx="30245" cy="162453"/>
            </a:xfrm>
            <a:custGeom>
              <a:avLst/>
              <a:gdLst/>
              <a:ahLst/>
              <a:cxnLst/>
              <a:rect l="0" t="0" r="0" b="0"/>
              <a:pathLst>
                <a:path w="30245" h="16245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8" y="0"/>
                  </a:lnTo>
                  <a:lnTo>
                    <a:pt x="11537" y="1234"/>
                  </a:lnTo>
                  <a:lnTo>
                    <a:pt x="18297" y="8250"/>
                  </a:lnTo>
                  <a:lnTo>
                    <a:pt x="26667" y="34212"/>
                  </a:lnTo>
                  <a:lnTo>
                    <a:pt x="30244" y="72087"/>
                  </a:lnTo>
                  <a:lnTo>
                    <a:pt x="27932" y="111218"/>
                  </a:lnTo>
                  <a:lnTo>
                    <a:pt x="19050" y="162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748"/>
            <p:cNvSpPr/>
            <p:nvPr>
              <p:custDataLst>
                <p:tags r:id="rId58"/>
              </p:custDataLst>
            </p:nvPr>
          </p:nvSpPr>
          <p:spPr>
            <a:xfrm>
              <a:off x="10711993" y="681215"/>
              <a:ext cx="127458" cy="226836"/>
            </a:xfrm>
            <a:custGeom>
              <a:avLst/>
              <a:gdLst/>
              <a:ahLst/>
              <a:cxnLst/>
              <a:rect l="0" t="0" r="0" b="0"/>
              <a:pathLst>
                <a:path w="127458" h="226836">
                  <a:moveTo>
                    <a:pt x="127457" y="10935"/>
                  </a:moveTo>
                  <a:lnTo>
                    <a:pt x="127457" y="10935"/>
                  </a:lnTo>
                  <a:lnTo>
                    <a:pt x="127457" y="4193"/>
                  </a:lnTo>
                  <a:lnTo>
                    <a:pt x="126751" y="2207"/>
                  </a:lnTo>
                  <a:lnTo>
                    <a:pt x="125576" y="883"/>
                  </a:lnTo>
                  <a:lnTo>
                    <a:pt x="124086" y="0"/>
                  </a:lnTo>
                  <a:lnTo>
                    <a:pt x="108505" y="5500"/>
                  </a:lnTo>
                  <a:lnTo>
                    <a:pt x="89386" y="26180"/>
                  </a:lnTo>
                  <a:lnTo>
                    <a:pt x="63573" y="61391"/>
                  </a:lnTo>
                  <a:lnTo>
                    <a:pt x="40325" y="106475"/>
                  </a:lnTo>
                  <a:lnTo>
                    <a:pt x="16660" y="152210"/>
                  </a:lnTo>
                  <a:lnTo>
                    <a:pt x="0" y="199656"/>
                  </a:lnTo>
                  <a:lnTo>
                    <a:pt x="457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749"/>
            <p:cNvSpPr/>
            <p:nvPr>
              <p:custDataLst>
                <p:tags r:id="rId59"/>
              </p:custDataLst>
            </p:nvPr>
          </p:nvSpPr>
          <p:spPr>
            <a:xfrm>
              <a:off x="10573632" y="675966"/>
              <a:ext cx="234069" cy="213035"/>
            </a:xfrm>
            <a:custGeom>
              <a:avLst/>
              <a:gdLst/>
              <a:ahLst/>
              <a:cxnLst/>
              <a:rect l="0" t="0" r="0" b="0"/>
              <a:pathLst>
                <a:path w="234069" h="213035">
                  <a:moveTo>
                    <a:pt x="5468" y="9834"/>
                  </a:moveTo>
                  <a:lnTo>
                    <a:pt x="5468" y="9834"/>
                  </a:lnTo>
                  <a:lnTo>
                    <a:pt x="0" y="4367"/>
                  </a:lnTo>
                  <a:lnTo>
                    <a:pt x="411" y="3367"/>
                  </a:lnTo>
                  <a:lnTo>
                    <a:pt x="2750" y="375"/>
                  </a:lnTo>
                  <a:lnTo>
                    <a:pt x="5067" y="0"/>
                  </a:lnTo>
                  <a:lnTo>
                    <a:pt x="11404" y="1465"/>
                  </a:lnTo>
                  <a:lnTo>
                    <a:pt x="29647" y="12999"/>
                  </a:lnTo>
                  <a:lnTo>
                    <a:pt x="67577" y="51773"/>
                  </a:lnTo>
                  <a:lnTo>
                    <a:pt x="107753" y="92032"/>
                  </a:lnTo>
                  <a:lnTo>
                    <a:pt x="154386" y="134535"/>
                  </a:lnTo>
                  <a:lnTo>
                    <a:pt x="196974" y="172842"/>
                  </a:lnTo>
                  <a:lnTo>
                    <a:pt x="234068" y="21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028"/>
          <p:cNvGrpSpPr/>
          <p:nvPr/>
        </p:nvGrpSpPr>
        <p:grpSpPr>
          <a:xfrm>
            <a:off x="2423836" y="5480050"/>
            <a:ext cx="547965" cy="780042"/>
            <a:chOff x="2423836" y="5480050"/>
            <a:chExt cx="547965" cy="780042"/>
          </a:xfrm>
        </p:grpSpPr>
        <p:sp>
          <p:nvSpPr>
            <p:cNvPr id="217" name="SMARTInkShape-4750"/>
            <p:cNvSpPr/>
            <p:nvPr>
              <p:custDataLst>
                <p:tags r:id="rId51"/>
              </p:custDataLst>
            </p:nvPr>
          </p:nvSpPr>
          <p:spPr>
            <a:xfrm>
              <a:off x="2756161" y="5491060"/>
              <a:ext cx="215640" cy="192919"/>
            </a:xfrm>
            <a:custGeom>
              <a:avLst/>
              <a:gdLst/>
              <a:ahLst/>
              <a:cxnLst/>
              <a:rect l="0" t="0" r="0" b="0"/>
              <a:pathLst>
                <a:path w="215640" h="192919">
                  <a:moveTo>
                    <a:pt x="6089" y="33440"/>
                  </a:moveTo>
                  <a:lnTo>
                    <a:pt x="6089" y="33440"/>
                  </a:lnTo>
                  <a:lnTo>
                    <a:pt x="622" y="27973"/>
                  </a:lnTo>
                  <a:lnTo>
                    <a:pt x="0" y="34093"/>
                  </a:lnTo>
                  <a:lnTo>
                    <a:pt x="4155" y="69788"/>
                  </a:lnTo>
                  <a:lnTo>
                    <a:pt x="5516" y="110218"/>
                  </a:lnTo>
                  <a:lnTo>
                    <a:pt x="5919" y="154810"/>
                  </a:lnTo>
                  <a:lnTo>
                    <a:pt x="6067" y="192224"/>
                  </a:lnTo>
                  <a:lnTo>
                    <a:pt x="6780" y="192918"/>
                  </a:lnTo>
                  <a:lnTo>
                    <a:pt x="7961" y="191969"/>
                  </a:lnTo>
                  <a:lnTo>
                    <a:pt x="9454" y="189926"/>
                  </a:lnTo>
                  <a:lnTo>
                    <a:pt x="18953" y="146196"/>
                  </a:lnTo>
                  <a:lnTo>
                    <a:pt x="28951" y="99070"/>
                  </a:lnTo>
                  <a:lnTo>
                    <a:pt x="47200" y="52415"/>
                  </a:lnTo>
                  <a:lnTo>
                    <a:pt x="70481" y="20012"/>
                  </a:lnTo>
                  <a:lnTo>
                    <a:pt x="78650" y="11788"/>
                  </a:lnTo>
                  <a:lnTo>
                    <a:pt x="99016" y="2650"/>
                  </a:lnTo>
                  <a:lnTo>
                    <a:pt x="122179" y="0"/>
                  </a:lnTo>
                  <a:lnTo>
                    <a:pt x="146584" y="3526"/>
                  </a:lnTo>
                  <a:lnTo>
                    <a:pt x="167779" y="19204"/>
                  </a:lnTo>
                  <a:lnTo>
                    <a:pt x="193697" y="57679"/>
                  </a:lnTo>
                  <a:lnTo>
                    <a:pt x="205887" y="87958"/>
                  </a:lnTo>
                  <a:lnTo>
                    <a:pt x="215639" y="147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751"/>
            <p:cNvSpPr/>
            <p:nvPr>
              <p:custDataLst>
                <p:tags r:id="rId52"/>
              </p:custDataLst>
            </p:nvPr>
          </p:nvSpPr>
          <p:spPr>
            <a:xfrm>
              <a:off x="2423836" y="5480050"/>
              <a:ext cx="243165" cy="780042"/>
            </a:xfrm>
            <a:custGeom>
              <a:avLst/>
              <a:gdLst/>
              <a:ahLst/>
              <a:cxnLst/>
              <a:rect l="0" t="0" r="0" b="0"/>
              <a:pathLst>
                <a:path w="243165" h="780042">
                  <a:moveTo>
                    <a:pt x="243164" y="0"/>
                  </a:moveTo>
                  <a:lnTo>
                    <a:pt x="243164" y="0"/>
                  </a:lnTo>
                  <a:lnTo>
                    <a:pt x="208008" y="8789"/>
                  </a:lnTo>
                  <a:lnTo>
                    <a:pt x="165955" y="19773"/>
                  </a:lnTo>
                  <a:lnTo>
                    <a:pt x="122215" y="33846"/>
                  </a:lnTo>
                  <a:lnTo>
                    <a:pt x="79857" y="51421"/>
                  </a:lnTo>
                  <a:lnTo>
                    <a:pt x="42377" y="70034"/>
                  </a:lnTo>
                  <a:lnTo>
                    <a:pt x="16455" y="87073"/>
                  </a:lnTo>
                  <a:lnTo>
                    <a:pt x="7643" y="97260"/>
                  </a:lnTo>
                  <a:lnTo>
                    <a:pt x="1375" y="108843"/>
                  </a:lnTo>
                  <a:lnTo>
                    <a:pt x="0" y="124810"/>
                  </a:lnTo>
                  <a:lnTo>
                    <a:pt x="5075" y="163040"/>
                  </a:lnTo>
                  <a:lnTo>
                    <a:pt x="11758" y="202284"/>
                  </a:lnTo>
                  <a:lnTo>
                    <a:pt x="15515" y="226578"/>
                  </a:lnTo>
                  <a:lnTo>
                    <a:pt x="19431" y="252652"/>
                  </a:lnTo>
                  <a:lnTo>
                    <a:pt x="24865" y="281324"/>
                  </a:lnTo>
                  <a:lnTo>
                    <a:pt x="31309" y="311727"/>
                  </a:lnTo>
                  <a:lnTo>
                    <a:pt x="38427" y="343284"/>
                  </a:lnTo>
                  <a:lnTo>
                    <a:pt x="43878" y="375612"/>
                  </a:lnTo>
                  <a:lnTo>
                    <a:pt x="48218" y="408453"/>
                  </a:lnTo>
                  <a:lnTo>
                    <a:pt x="51817" y="441635"/>
                  </a:lnTo>
                  <a:lnTo>
                    <a:pt x="54216" y="473635"/>
                  </a:lnTo>
                  <a:lnTo>
                    <a:pt x="55815" y="504845"/>
                  </a:lnTo>
                  <a:lnTo>
                    <a:pt x="56881" y="535530"/>
                  </a:lnTo>
                  <a:lnTo>
                    <a:pt x="56181" y="565159"/>
                  </a:lnTo>
                  <a:lnTo>
                    <a:pt x="54303" y="594084"/>
                  </a:lnTo>
                  <a:lnTo>
                    <a:pt x="51640" y="622540"/>
                  </a:lnTo>
                  <a:lnTo>
                    <a:pt x="47042" y="648565"/>
                  </a:lnTo>
                  <a:lnTo>
                    <a:pt x="41155" y="672971"/>
                  </a:lnTo>
                  <a:lnTo>
                    <a:pt x="27793" y="715377"/>
                  </a:lnTo>
                  <a:lnTo>
                    <a:pt x="10488" y="756260"/>
                  </a:lnTo>
                  <a:lnTo>
                    <a:pt x="5124" y="773392"/>
                  </a:lnTo>
                  <a:lnTo>
                    <a:pt x="5449" y="775944"/>
                  </a:lnTo>
                  <a:lnTo>
                    <a:pt x="6370" y="777646"/>
                  </a:lnTo>
                  <a:lnTo>
                    <a:pt x="24523" y="780041"/>
                  </a:lnTo>
                  <a:lnTo>
                    <a:pt x="62357" y="774010"/>
                  </a:lnTo>
                  <a:lnTo>
                    <a:pt x="95072" y="765221"/>
                  </a:lnTo>
                  <a:lnTo>
                    <a:pt x="130778" y="755670"/>
                  </a:lnTo>
                  <a:lnTo>
                    <a:pt x="167815" y="749074"/>
                  </a:lnTo>
                  <a:lnTo>
                    <a:pt x="205064" y="74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1029"/>
          <p:cNvGrpSpPr/>
          <p:nvPr/>
        </p:nvGrpSpPr>
        <p:grpSpPr>
          <a:xfrm>
            <a:off x="3538811" y="5381429"/>
            <a:ext cx="489229" cy="274806"/>
            <a:chOff x="3538811" y="5381429"/>
            <a:chExt cx="489229" cy="274806"/>
          </a:xfrm>
        </p:grpSpPr>
        <p:sp>
          <p:nvSpPr>
            <p:cNvPr id="220" name="SMARTInkShape-4752"/>
            <p:cNvSpPr/>
            <p:nvPr>
              <p:custDataLst>
                <p:tags r:id="rId46"/>
              </p:custDataLst>
            </p:nvPr>
          </p:nvSpPr>
          <p:spPr>
            <a:xfrm>
              <a:off x="3987800" y="5422900"/>
              <a:ext cx="40240" cy="49324"/>
            </a:xfrm>
            <a:custGeom>
              <a:avLst/>
              <a:gdLst/>
              <a:ahLst/>
              <a:cxnLst/>
              <a:rect l="0" t="0" r="0" b="0"/>
              <a:pathLst>
                <a:path w="40240" h="49324">
                  <a:moveTo>
                    <a:pt x="25400" y="31750"/>
                  </a:moveTo>
                  <a:lnTo>
                    <a:pt x="25400" y="31750"/>
                  </a:lnTo>
                  <a:lnTo>
                    <a:pt x="22029" y="28379"/>
                  </a:lnTo>
                  <a:lnTo>
                    <a:pt x="18493" y="26724"/>
                  </a:lnTo>
                  <a:lnTo>
                    <a:pt x="16562" y="26283"/>
                  </a:lnTo>
                  <a:lnTo>
                    <a:pt x="15274" y="26694"/>
                  </a:lnTo>
                  <a:lnTo>
                    <a:pt x="14416" y="27673"/>
                  </a:lnTo>
                  <a:lnTo>
                    <a:pt x="13844" y="29032"/>
                  </a:lnTo>
                  <a:lnTo>
                    <a:pt x="13039" y="37687"/>
                  </a:lnTo>
                  <a:lnTo>
                    <a:pt x="14337" y="40647"/>
                  </a:lnTo>
                  <a:lnTo>
                    <a:pt x="19543" y="45817"/>
                  </a:lnTo>
                  <a:lnTo>
                    <a:pt x="26560" y="48585"/>
                  </a:lnTo>
                  <a:lnTo>
                    <a:pt x="30406" y="49323"/>
                  </a:lnTo>
                  <a:lnTo>
                    <a:pt x="33677" y="48404"/>
                  </a:lnTo>
                  <a:lnTo>
                    <a:pt x="39191" y="43620"/>
                  </a:lnTo>
                  <a:lnTo>
                    <a:pt x="40239" y="39663"/>
                  </a:lnTo>
                  <a:lnTo>
                    <a:pt x="39520" y="29622"/>
                  </a:lnTo>
                  <a:lnTo>
                    <a:pt x="33087" y="19986"/>
                  </a:lnTo>
                  <a:lnTo>
                    <a:pt x="23172" y="117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753"/>
            <p:cNvSpPr/>
            <p:nvPr>
              <p:custDataLst>
                <p:tags r:id="rId47"/>
              </p:custDataLst>
            </p:nvPr>
          </p:nvSpPr>
          <p:spPr>
            <a:xfrm>
              <a:off x="3962400" y="55499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8379" y="29886"/>
                  </a:lnTo>
                  <a:lnTo>
                    <a:pt x="15849" y="604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754"/>
            <p:cNvSpPr/>
            <p:nvPr>
              <p:custDataLst>
                <p:tags r:id="rId48"/>
              </p:custDataLst>
            </p:nvPr>
          </p:nvSpPr>
          <p:spPr>
            <a:xfrm>
              <a:off x="3778250" y="5381429"/>
              <a:ext cx="146051" cy="238322"/>
            </a:xfrm>
            <a:custGeom>
              <a:avLst/>
              <a:gdLst/>
              <a:ahLst/>
              <a:cxnLst/>
              <a:rect l="0" t="0" r="0" b="0"/>
              <a:pathLst>
                <a:path w="146051" h="23832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275" y="418"/>
                  </a:lnTo>
                  <a:lnTo>
                    <a:pt x="128738" y="9159"/>
                  </a:lnTo>
                  <a:lnTo>
                    <a:pt x="98389" y="44209"/>
                  </a:lnTo>
                  <a:lnTo>
                    <a:pt x="70780" y="88613"/>
                  </a:lnTo>
                  <a:lnTo>
                    <a:pt x="44726" y="135637"/>
                  </a:lnTo>
                  <a:lnTo>
                    <a:pt x="21013" y="178969"/>
                  </a:lnTo>
                  <a:lnTo>
                    <a:pt x="6226" y="212974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755"/>
            <p:cNvSpPr/>
            <p:nvPr>
              <p:custDataLst>
                <p:tags r:id="rId49"/>
              </p:custDataLst>
            </p:nvPr>
          </p:nvSpPr>
          <p:spPr>
            <a:xfrm>
              <a:off x="3746500" y="542290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0" y="0"/>
                  </a:moveTo>
                  <a:lnTo>
                    <a:pt x="0" y="0"/>
                  </a:lnTo>
                  <a:lnTo>
                    <a:pt x="27789" y="18951"/>
                  </a:lnTo>
                  <a:lnTo>
                    <a:pt x="71576" y="60344"/>
                  </a:lnTo>
                  <a:lnTo>
                    <a:pt x="107050" y="100351"/>
                  </a:lnTo>
                  <a:lnTo>
                    <a:pt x="146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756"/>
            <p:cNvSpPr/>
            <p:nvPr>
              <p:custDataLst>
                <p:tags r:id="rId50"/>
              </p:custDataLst>
            </p:nvPr>
          </p:nvSpPr>
          <p:spPr>
            <a:xfrm>
              <a:off x="3538811" y="5439102"/>
              <a:ext cx="169590" cy="217133"/>
            </a:xfrm>
            <a:custGeom>
              <a:avLst/>
              <a:gdLst/>
              <a:ahLst/>
              <a:cxnLst/>
              <a:rect l="0" t="0" r="0" b="0"/>
              <a:pathLst>
                <a:path w="169590" h="217133">
                  <a:moveTo>
                    <a:pt x="125139" y="15548"/>
                  </a:moveTo>
                  <a:lnTo>
                    <a:pt x="125139" y="15548"/>
                  </a:lnTo>
                  <a:lnTo>
                    <a:pt x="130606" y="4613"/>
                  </a:lnTo>
                  <a:lnTo>
                    <a:pt x="130195" y="3319"/>
                  </a:lnTo>
                  <a:lnTo>
                    <a:pt x="127856" y="0"/>
                  </a:lnTo>
                  <a:lnTo>
                    <a:pt x="124834" y="243"/>
                  </a:lnTo>
                  <a:lnTo>
                    <a:pt x="88750" y="21224"/>
                  </a:lnTo>
                  <a:lnTo>
                    <a:pt x="47448" y="51528"/>
                  </a:lnTo>
                  <a:lnTo>
                    <a:pt x="22940" y="72070"/>
                  </a:lnTo>
                  <a:lnTo>
                    <a:pt x="16217" y="85118"/>
                  </a:lnTo>
                  <a:lnTo>
                    <a:pt x="15110" y="96093"/>
                  </a:lnTo>
                  <a:lnTo>
                    <a:pt x="15803" y="100994"/>
                  </a:lnTo>
                  <a:lnTo>
                    <a:pt x="17676" y="104968"/>
                  </a:lnTo>
                  <a:lnTo>
                    <a:pt x="23520" y="111264"/>
                  </a:lnTo>
                  <a:lnTo>
                    <a:pt x="44128" y="128306"/>
                  </a:lnTo>
                  <a:lnTo>
                    <a:pt x="45732" y="130937"/>
                  </a:lnTo>
                  <a:lnTo>
                    <a:pt x="45390" y="134807"/>
                  </a:lnTo>
                  <a:lnTo>
                    <a:pt x="41247" y="144752"/>
                  </a:lnTo>
                  <a:lnTo>
                    <a:pt x="30980" y="158880"/>
                  </a:lnTo>
                  <a:lnTo>
                    <a:pt x="4419" y="184828"/>
                  </a:lnTo>
                  <a:lnTo>
                    <a:pt x="930" y="193324"/>
                  </a:lnTo>
                  <a:lnTo>
                    <a:pt x="0" y="197566"/>
                  </a:lnTo>
                  <a:lnTo>
                    <a:pt x="790" y="201099"/>
                  </a:lnTo>
                  <a:lnTo>
                    <a:pt x="5432" y="206906"/>
                  </a:lnTo>
                  <a:lnTo>
                    <a:pt x="19350" y="214141"/>
                  </a:lnTo>
                  <a:lnTo>
                    <a:pt x="59636" y="217132"/>
                  </a:lnTo>
                  <a:lnTo>
                    <a:pt x="104398" y="213409"/>
                  </a:lnTo>
                  <a:lnTo>
                    <a:pt x="147764" y="208542"/>
                  </a:lnTo>
                  <a:lnTo>
                    <a:pt x="169589" y="206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030"/>
          <p:cNvGrpSpPr/>
          <p:nvPr/>
        </p:nvGrpSpPr>
        <p:grpSpPr>
          <a:xfrm>
            <a:off x="2748419" y="5925433"/>
            <a:ext cx="516127" cy="316618"/>
            <a:chOff x="2748419" y="5925433"/>
            <a:chExt cx="516127" cy="316618"/>
          </a:xfrm>
        </p:grpSpPr>
        <p:sp>
          <p:nvSpPr>
            <p:cNvPr id="226" name="SMARTInkShape-4757"/>
            <p:cNvSpPr/>
            <p:nvPr>
              <p:custDataLst>
                <p:tags r:id="rId41"/>
              </p:custDataLst>
            </p:nvPr>
          </p:nvSpPr>
          <p:spPr>
            <a:xfrm>
              <a:off x="2748419" y="5925433"/>
              <a:ext cx="236082" cy="280135"/>
            </a:xfrm>
            <a:custGeom>
              <a:avLst/>
              <a:gdLst/>
              <a:ahLst/>
              <a:cxnLst/>
              <a:rect l="0" t="0" r="0" b="0"/>
              <a:pathLst>
                <a:path w="236082" h="280135">
                  <a:moveTo>
                    <a:pt x="236081" y="5467"/>
                  </a:moveTo>
                  <a:lnTo>
                    <a:pt x="236081" y="5467"/>
                  </a:lnTo>
                  <a:lnTo>
                    <a:pt x="236081" y="0"/>
                  </a:lnTo>
                  <a:lnTo>
                    <a:pt x="212859" y="11784"/>
                  </a:lnTo>
                  <a:lnTo>
                    <a:pt x="168287" y="34620"/>
                  </a:lnTo>
                  <a:lnTo>
                    <a:pt x="129045" y="54408"/>
                  </a:lnTo>
                  <a:lnTo>
                    <a:pt x="90437" y="77312"/>
                  </a:lnTo>
                  <a:lnTo>
                    <a:pt x="43114" y="110637"/>
                  </a:lnTo>
                  <a:lnTo>
                    <a:pt x="6523" y="142658"/>
                  </a:lnTo>
                  <a:lnTo>
                    <a:pt x="0" y="153694"/>
                  </a:lnTo>
                  <a:lnTo>
                    <a:pt x="377" y="158613"/>
                  </a:lnTo>
                  <a:lnTo>
                    <a:pt x="6440" y="167840"/>
                  </a:lnTo>
                  <a:lnTo>
                    <a:pt x="21835" y="172884"/>
                  </a:lnTo>
                  <a:lnTo>
                    <a:pt x="66212" y="176121"/>
                  </a:lnTo>
                  <a:lnTo>
                    <a:pt x="108557" y="177465"/>
                  </a:lnTo>
                  <a:lnTo>
                    <a:pt x="122018" y="180218"/>
                  </a:lnTo>
                  <a:lnTo>
                    <a:pt x="126173" y="182645"/>
                  </a:lnTo>
                  <a:lnTo>
                    <a:pt x="128942" y="185675"/>
                  </a:lnTo>
                  <a:lnTo>
                    <a:pt x="130788" y="189106"/>
                  </a:lnTo>
                  <a:lnTo>
                    <a:pt x="129197" y="193510"/>
                  </a:lnTo>
                  <a:lnTo>
                    <a:pt x="87282" y="232422"/>
                  </a:lnTo>
                  <a:lnTo>
                    <a:pt x="55776" y="262230"/>
                  </a:lnTo>
                  <a:lnTo>
                    <a:pt x="53083" y="266248"/>
                  </a:lnTo>
                  <a:lnTo>
                    <a:pt x="51994" y="269632"/>
                  </a:lnTo>
                  <a:lnTo>
                    <a:pt x="51973" y="272593"/>
                  </a:lnTo>
                  <a:lnTo>
                    <a:pt x="54781" y="275274"/>
                  </a:lnTo>
                  <a:lnTo>
                    <a:pt x="65427" y="280134"/>
                  </a:lnTo>
                  <a:lnTo>
                    <a:pt x="106103" y="278863"/>
                  </a:lnTo>
                  <a:lnTo>
                    <a:pt x="146690" y="273759"/>
                  </a:lnTo>
                  <a:lnTo>
                    <a:pt x="188585" y="267779"/>
                  </a:lnTo>
                  <a:lnTo>
                    <a:pt x="236081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758"/>
            <p:cNvSpPr/>
            <p:nvPr>
              <p:custDataLst>
                <p:tags r:id="rId42"/>
              </p:custDataLst>
            </p:nvPr>
          </p:nvSpPr>
          <p:spPr>
            <a:xfrm>
              <a:off x="2990850" y="5981700"/>
              <a:ext cx="190501" cy="203201"/>
            </a:xfrm>
            <a:custGeom>
              <a:avLst/>
              <a:gdLst/>
              <a:ahLst/>
              <a:cxnLst/>
              <a:rect l="0" t="0" r="0" b="0"/>
              <a:pathLst>
                <a:path w="1905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1814" y="22395"/>
                  </a:lnTo>
                  <a:lnTo>
                    <a:pt x="66812" y="59238"/>
                  </a:lnTo>
                  <a:lnTo>
                    <a:pt x="110891" y="104885"/>
                  </a:lnTo>
                  <a:lnTo>
                    <a:pt x="149979" y="149297"/>
                  </a:lnTo>
                  <a:lnTo>
                    <a:pt x="1905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759"/>
            <p:cNvSpPr/>
            <p:nvPr>
              <p:custDataLst>
                <p:tags r:id="rId43"/>
              </p:custDataLst>
            </p:nvPr>
          </p:nvSpPr>
          <p:spPr>
            <a:xfrm>
              <a:off x="3035300" y="5935430"/>
              <a:ext cx="152401" cy="243121"/>
            </a:xfrm>
            <a:custGeom>
              <a:avLst/>
              <a:gdLst/>
              <a:ahLst/>
              <a:cxnLst/>
              <a:rect l="0" t="0" r="0" b="0"/>
              <a:pathLst>
                <a:path w="152401" h="243121">
                  <a:moveTo>
                    <a:pt x="152400" y="8170"/>
                  </a:moveTo>
                  <a:lnTo>
                    <a:pt x="152400" y="8170"/>
                  </a:lnTo>
                  <a:lnTo>
                    <a:pt x="152400" y="0"/>
                  </a:lnTo>
                  <a:lnTo>
                    <a:pt x="152400" y="607"/>
                  </a:lnTo>
                  <a:lnTo>
                    <a:pt x="124770" y="41842"/>
                  </a:lnTo>
                  <a:lnTo>
                    <a:pt x="99058" y="84940"/>
                  </a:lnTo>
                  <a:lnTo>
                    <a:pt x="70978" y="128989"/>
                  </a:lnTo>
                  <a:lnTo>
                    <a:pt x="42903" y="173320"/>
                  </a:lnTo>
                  <a:lnTo>
                    <a:pt x="17886" y="212090"/>
                  </a:lnTo>
                  <a:lnTo>
                    <a:pt x="0" y="24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760"/>
            <p:cNvSpPr/>
            <p:nvPr>
              <p:custDataLst>
                <p:tags r:id="rId44"/>
              </p:custDataLst>
            </p:nvPr>
          </p:nvSpPr>
          <p:spPr>
            <a:xfrm>
              <a:off x="3225800" y="6146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4550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761"/>
            <p:cNvSpPr/>
            <p:nvPr>
              <p:custDataLst>
                <p:tags r:id="rId45"/>
              </p:custDataLst>
            </p:nvPr>
          </p:nvSpPr>
          <p:spPr>
            <a:xfrm>
              <a:off x="3213983" y="6019800"/>
              <a:ext cx="50563" cy="77293"/>
            </a:xfrm>
            <a:custGeom>
              <a:avLst/>
              <a:gdLst/>
              <a:ahLst/>
              <a:cxnLst/>
              <a:rect l="0" t="0" r="0" b="0"/>
              <a:pathLst>
                <a:path w="50563" h="77293">
                  <a:moveTo>
                    <a:pt x="5467" y="19050"/>
                  </a:moveTo>
                  <a:lnTo>
                    <a:pt x="5467" y="19050"/>
                  </a:lnTo>
                  <a:lnTo>
                    <a:pt x="2096" y="25792"/>
                  </a:lnTo>
                  <a:lnTo>
                    <a:pt x="0" y="43469"/>
                  </a:lnTo>
                  <a:lnTo>
                    <a:pt x="2750" y="63209"/>
                  </a:lnTo>
                  <a:lnTo>
                    <a:pt x="8022" y="72308"/>
                  </a:lnTo>
                  <a:lnTo>
                    <a:pt x="11404" y="75721"/>
                  </a:lnTo>
                  <a:lnTo>
                    <a:pt x="15775" y="77292"/>
                  </a:lnTo>
                  <a:lnTo>
                    <a:pt x="26276" y="77157"/>
                  </a:lnTo>
                  <a:lnTo>
                    <a:pt x="36117" y="70981"/>
                  </a:lnTo>
                  <a:lnTo>
                    <a:pt x="44489" y="60475"/>
                  </a:lnTo>
                  <a:lnTo>
                    <a:pt x="50562" y="46399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031"/>
          <p:cNvGrpSpPr/>
          <p:nvPr/>
        </p:nvGrpSpPr>
        <p:grpSpPr>
          <a:xfrm>
            <a:off x="3667718" y="5272216"/>
            <a:ext cx="1151933" cy="982535"/>
            <a:chOff x="3667718" y="5272216"/>
            <a:chExt cx="1151933" cy="982535"/>
          </a:xfrm>
        </p:grpSpPr>
        <p:sp>
          <p:nvSpPr>
            <p:cNvPr id="232" name="SMARTInkShape-4762"/>
            <p:cNvSpPr/>
            <p:nvPr>
              <p:custDataLst>
                <p:tags r:id="rId33"/>
              </p:custDataLst>
            </p:nvPr>
          </p:nvSpPr>
          <p:spPr>
            <a:xfrm>
              <a:off x="3667718" y="5957706"/>
              <a:ext cx="196153" cy="282948"/>
            </a:xfrm>
            <a:custGeom>
              <a:avLst/>
              <a:gdLst/>
              <a:ahLst/>
              <a:cxnLst/>
              <a:rect l="0" t="0" r="0" b="0"/>
              <a:pathLst>
                <a:path w="196153" h="282948">
                  <a:moveTo>
                    <a:pt x="186732" y="17644"/>
                  </a:moveTo>
                  <a:lnTo>
                    <a:pt x="186732" y="17644"/>
                  </a:lnTo>
                  <a:lnTo>
                    <a:pt x="196152" y="1757"/>
                  </a:lnTo>
                  <a:lnTo>
                    <a:pt x="195834" y="703"/>
                  </a:lnTo>
                  <a:lnTo>
                    <a:pt x="194917" y="0"/>
                  </a:lnTo>
                  <a:lnTo>
                    <a:pt x="193600" y="237"/>
                  </a:lnTo>
                  <a:lnTo>
                    <a:pt x="148895" y="32237"/>
                  </a:lnTo>
                  <a:lnTo>
                    <a:pt x="110610" y="58186"/>
                  </a:lnTo>
                  <a:lnTo>
                    <a:pt x="66489" y="95189"/>
                  </a:lnTo>
                  <a:lnTo>
                    <a:pt x="49426" y="114390"/>
                  </a:lnTo>
                  <a:lnTo>
                    <a:pt x="47217" y="120242"/>
                  </a:lnTo>
                  <a:lnTo>
                    <a:pt x="46644" y="132388"/>
                  </a:lnTo>
                  <a:lnTo>
                    <a:pt x="48890" y="137179"/>
                  </a:lnTo>
                  <a:lnTo>
                    <a:pt x="57030" y="144384"/>
                  </a:lnTo>
                  <a:lnTo>
                    <a:pt x="104453" y="152006"/>
                  </a:lnTo>
                  <a:lnTo>
                    <a:pt x="128486" y="157644"/>
                  </a:lnTo>
                  <a:lnTo>
                    <a:pt x="133085" y="159661"/>
                  </a:lnTo>
                  <a:lnTo>
                    <a:pt x="134034" y="163122"/>
                  </a:lnTo>
                  <a:lnTo>
                    <a:pt x="132550" y="167546"/>
                  </a:lnTo>
                  <a:lnTo>
                    <a:pt x="129444" y="172612"/>
                  </a:lnTo>
                  <a:lnTo>
                    <a:pt x="104847" y="189855"/>
                  </a:lnTo>
                  <a:lnTo>
                    <a:pt x="67376" y="208369"/>
                  </a:lnTo>
                  <a:lnTo>
                    <a:pt x="22724" y="233589"/>
                  </a:lnTo>
                  <a:lnTo>
                    <a:pt x="4709" y="251901"/>
                  </a:lnTo>
                  <a:lnTo>
                    <a:pt x="0" y="261929"/>
                  </a:lnTo>
                  <a:lnTo>
                    <a:pt x="860" y="265873"/>
                  </a:lnTo>
                  <a:lnTo>
                    <a:pt x="3551" y="269208"/>
                  </a:lnTo>
                  <a:lnTo>
                    <a:pt x="7461" y="272136"/>
                  </a:lnTo>
                  <a:lnTo>
                    <a:pt x="36562" y="279630"/>
                  </a:lnTo>
                  <a:lnTo>
                    <a:pt x="83205" y="282947"/>
                  </a:lnTo>
                  <a:lnTo>
                    <a:pt x="118848" y="281841"/>
                  </a:lnTo>
                  <a:lnTo>
                    <a:pt x="174032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763"/>
            <p:cNvSpPr/>
            <p:nvPr>
              <p:custDataLst>
                <p:tags r:id="rId34"/>
              </p:custDataLst>
            </p:nvPr>
          </p:nvSpPr>
          <p:spPr>
            <a:xfrm>
              <a:off x="3886200" y="5978041"/>
              <a:ext cx="196851" cy="206860"/>
            </a:xfrm>
            <a:custGeom>
              <a:avLst/>
              <a:gdLst/>
              <a:ahLst/>
              <a:cxnLst/>
              <a:rect l="0" t="0" r="0" b="0"/>
              <a:pathLst>
                <a:path w="196851" h="2068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44057" y="31415"/>
                  </a:lnTo>
                  <a:lnTo>
                    <a:pt x="90429" y="76559"/>
                  </a:lnTo>
                  <a:lnTo>
                    <a:pt x="131216" y="121842"/>
                  </a:lnTo>
                  <a:lnTo>
                    <a:pt x="164546" y="164422"/>
                  </a:lnTo>
                  <a:lnTo>
                    <a:pt x="19685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764"/>
            <p:cNvSpPr/>
            <p:nvPr>
              <p:custDataLst>
                <p:tags r:id="rId35"/>
              </p:custDataLst>
            </p:nvPr>
          </p:nvSpPr>
          <p:spPr>
            <a:xfrm>
              <a:off x="3943350" y="5924158"/>
              <a:ext cx="127001" cy="292493"/>
            </a:xfrm>
            <a:custGeom>
              <a:avLst/>
              <a:gdLst/>
              <a:ahLst/>
              <a:cxnLst/>
              <a:rect l="0" t="0" r="0" b="0"/>
              <a:pathLst>
                <a:path w="127001" h="292493">
                  <a:moveTo>
                    <a:pt x="127000" y="6742"/>
                  </a:moveTo>
                  <a:lnTo>
                    <a:pt x="127000" y="6742"/>
                  </a:lnTo>
                  <a:lnTo>
                    <a:pt x="123629" y="0"/>
                  </a:lnTo>
                  <a:lnTo>
                    <a:pt x="121225" y="837"/>
                  </a:lnTo>
                  <a:lnTo>
                    <a:pt x="110394" y="16908"/>
                  </a:lnTo>
                  <a:lnTo>
                    <a:pt x="92681" y="49971"/>
                  </a:lnTo>
                  <a:lnTo>
                    <a:pt x="75293" y="81694"/>
                  </a:lnTo>
                  <a:lnTo>
                    <a:pt x="57688" y="116960"/>
                  </a:lnTo>
                  <a:lnTo>
                    <a:pt x="40456" y="153800"/>
                  </a:lnTo>
                  <a:lnTo>
                    <a:pt x="23389" y="191340"/>
                  </a:lnTo>
                  <a:lnTo>
                    <a:pt x="8027" y="238062"/>
                  </a:lnTo>
                  <a:lnTo>
                    <a:pt x="0" y="292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765"/>
            <p:cNvSpPr/>
            <p:nvPr>
              <p:custDataLst>
                <p:tags r:id="rId36"/>
              </p:custDataLst>
            </p:nvPr>
          </p:nvSpPr>
          <p:spPr>
            <a:xfrm>
              <a:off x="4146550" y="6197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766"/>
            <p:cNvSpPr/>
            <p:nvPr>
              <p:custDataLst>
                <p:tags r:id="rId37"/>
              </p:custDataLst>
            </p:nvPr>
          </p:nvSpPr>
          <p:spPr>
            <a:xfrm>
              <a:off x="4153423" y="6038850"/>
              <a:ext cx="45872" cy="70287"/>
            </a:xfrm>
            <a:custGeom>
              <a:avLst/>
              <a:gdLst/>
              <a:ahLst/>
              <a:cxnLst/>
              <a:rect l="0" t="0" r="0" b="0"/>
              <a:pathLst>
                <a:path w="45872" h="70287">
                  <a:moveTo>
                    <a:pt x="12177" y="25400"/>
                  </a:moveTo>
                  <a:lnTo>
                    <a:pt x="12177" y="25400"/>
                  </a:lnTo>
                  <a:lnTo>
                    <a:pt x="5435" y="28771"/>
                  </a:lnTo>
                  <a:lnTo>
                    <a:pt x="3449" y="31881"/>
                  </a:lnTo>
                  <a:lnTo>
                    <a:pt x="261" y="50198"/>
                  </a:lnTo>
                  <a:lnTo>
                    <a:pt x="0" y="54632"/>
                  </a:lnTo>
                  <a:lnTo>
                    <a:pt x="3472" y="63322"/>
                  </a:lnTo>
                  <a:lnTo>
                    <a:pt x="6374" y="67615"/>
                  </a:lnTo>
                  <a:lnTo>
                    <a:pt x="10425" y="69771"/>
                  </a:lnTo>
                  <a:lnTo>
                    <a:pt x="20571" y="70286"/>
                  </a:lnTo>
                  <a:lnTo>
                    <a:pt x="34811" y="66608"/>
                  </a:lnTo>
                  <a:lnTo>
                    <a:pt x="38555" y="62750"/>
                  </a:lnTo>
                  <a:lnTo>
                    <a:pt x="44597" y="50937"/>
                  </a:lnTo>
                  <a:lnTo>
                    <a:pt x="45871" y="36280"/>
                  </a:lnTo>
                  <a:lnTo>
                    <a:pt x="43380" y="22475"/>
                  </a:lnTo>
                  <a:lnTo>
                    <a:pt x="37569" y="13987"/>
                  </a:lnTo>
                  <a:lnTo>
                    <a:pt x="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767"/>
            <p:cNvSpPr/>
            <p:nvPr>
              <p:custDataLst>
                <p:tags r:id="rId38"/>
              </p:custDataLst>
            </p:nvPr>
          </p:nvSpPr>
          <p:spPr>
            <a:xfrm>
              <a:off x="4114800" y="5786150"/>
              <a:ext cx="82551" cy="100301"/>
            </a:xfrm>
            <a:custGeom>
              <a:avLst/>
              <a:gdLst/>
              <a:ahLst/>
              <a:cxnLst/>
              <a:rect l="0" t="0" r="0" b="0"/>
              <a:pathLst>
                <a:path w="82551" h="100301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411" y="14666"/>
                  </a:lnTo>
                  <a:lnTo>
                    <a:pt x="14305" y="3085"/>
                  </a:lnTo>
                  <a:lnTo>
                    <a:pt x="18823" y="649"/>
                  </a:lnTo>
                  <a:lnTo>
                    <a:pt x="21015" y="0"/>
                  </a:lnTo>
                  <a:lnTo>
                    <a:pt x="34214" y="2456"/>
                  </a:lnTo>
                  <a:lnTo>
                    <a:pt x="51530" y="11024"/>
                  </a:lnTo>
                  <a:lnTo>
                    <a:pt x="66696" y="25870"/>
                  </a:lnTo>
                  <a:lnTo>
                    <a:pt x="68453" y="30924"/>
                  </a:lnTo>
                  <a:lnTo>
                    <a:pt x="68213" y="35705"/>
                  </a:lnTo>
                  <a:lnTo>
                    <a:pt x="57689" y="56888"/>
                  </a:lnTo>
                  <a:lnTo>
                    <a:pt x="33335" y="91358"/>
                  </a:lnTo>
                  <a:lnTo>
                    <a:pt x="34923" y="92928"/>
                  </a:lnTo>
                  <a:lnTo>
                    <a:pt x="42332" y="96553"/>
                  </a:lnTo>
                  <a:lnTo>
                    <a:pt x="82550" y="100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768"/>
            <p:cNvSpPr/>
            <p:nvPr>
              <p:custDataLst>
                <p:tags r:id="rId39"/>
              </p:custDataLst>
            </p:nvPr>
          </p:nvSpPr>
          <p:spPr>
            <a:xfrm>
              <a:off x="4324350" y="5272216"/>
              <a:ext cx="285282" cy="982535"/>
            </a:xfrm>
            <a:custGeom>
              <a:avLst/>
              <a:gdLst/>
              <a:ahLst/>
              <a:cxnLst/>
              <a:rect l="0" t="0" r="0" b="0"/>
              <a:pathLst>
                <a:path w="285282" h="982535">
                  <a:moveTo>
                    <a:pt x="0" y="10984"/>
                  </a:moveTo>
                  <a:lnTo>
                    <a:pt x="0" y="10984"/>
                  </a:lnTo>
                  <a:lnTo>
                    <a:pt x="8838" y="2146"/>
                  </a:lnTo>
                  <a:lnTo>
                    <a:pt x="16628" y="0"/>
                  </a:lnTo>
                  <a:lnTo>
                    <a:pt x="38558" y="674"/>
                  </a:lnTo>
                  <a:lnTo>
                    <a:pt x="77512" y="5342"/>
                  </a:lnTo>
                  <a:lnTo>
                    <a:pt x="110650" y="9182"/>
                  </a:lnTo>
                  <a:lnTo>
                    <a:pt x="144192" y="13240"/>
                  </a:lnTo>
                  <a:lnTo>
                    <a:pt x="188068" y="22863"/>
                  </a:lnTo>
                  <a:lnTo>
                    <a:pt x="224905" y="34392"/>
                  </a:lnTo>
                  <a:lnTo>
                    <a:pt x="236601" y="41614"/>
                  </a:lnTo>
                  <a:lnTo>
                    <a:pt x="240284" y="46220"/>
                  </a:lnTo>
                  <a:lnTo>
                    <a:pt x="244376" y="56984"/>
                  </a:lnTo>
                  <a:lnTo>
                    <a:pt x="247003" y="97760"/>
                  </a:lnTo>
                  <a:lnTo>
                    <a:pt x="247458" y="144724"/>
                  </a:lnTo>
                  <a:lnTo>
                    <a:pt x="247565" y="185194"/>
                  </a:lnTo>
                  <a:lnTo>
                    <a:pt x="249493" y="232814"/>
                  </a:lnTo>
                  <a:lnTo>
                    <a:pt x="250995" y="258354"/>
                  </a:lnTo>
                  <a:lnTo>
                    <a:pt x="253408" y="286669"/>
                  </a:lnTo>
                  <a:lnTo>
                    <a:pt x="256427" y="316836"/>
                  </a:lnTo>
                  <a:lnTo>
                    <a:pt x="259852" y="348235"/>
                  </a:lnTo>
                  <a:lnTo>
                    <a:pt x="263546" y="381163"/>
                  </a:lnTo>
                  <a:lnTo>
                    <a:pt x="267419" y="415109"/>
                  </a:lnTo>
                  <a:lnTo>
                    <a:pt x="271413" y="449734"/>
                  </a:lnTo>
                  <a:lnTo>
                    <a:pt x="274781" y="484106"/>
                  </a:lnTo>
                  <a:lnTo>
                    <a:pt x="277732" y="518310"/>
                  </a:lnTo>
                  <a:lnTo>
                    <a:pt x="280405" y="552401"/>
                  </a:lnTo>
                  <a:lnTo>
                    <a:pt x="282186" y="585006"/>
                  </a:lnTo>
                  <a:lnTo>
                    <a:pt x="283375" y="616621"/>
                  </a:lnTo>
                  <a:lnTo>
                    <a:pt x="284166" y="647576"/>
                  </a:lnTo>
                  <a:lnTo>
                    <a:pt x="284694" y="677384"/>
                  </a:lnTo>
                  <a:lnTo>
                    <a:pt x="285046" y="706428"/>
                  </a:lnTo>
                  <a:lnTo>
                    <a:pt x="285281" y="734964"/>
                  </a:lnTo>
                  <a:lnTo>
                    <a:pt x="284731" y="761748"/>
                  </a:lnTo>
                  <a:lnTo>
                    <a:pt x="283660" y="787366"/>
                  </a:lnTo>
                  <a:lnTo>
                    <a:pt x="282240" y="812206"/>
                  </a:lnTo>
                  <a:lnTo>
                    <a:pt x="280662" y="856738"/>
                  </a:lnTo>
                  <a:lnTo>
                    <a:pt x="279961" y="894874"/>
                  </a:lnTo>
                  <a:lnTo>
                    <a:pt x="279511" y="942457"/>
                  </a:lnTo>
                  <a:lnTo>
                    <a:pt x="279402" y="974675"/>
                  </a:lnTo>
                  <a:lnTo>
                    <a:pt x="278696" y="975178"/>
                  </a:lnTo>
                  <a:lnTo>
                    <a:pt x="273625" y="975886"/>
                  </a:lnTo>
                  <a:lnTo>
                    <a:pt x="234943" y="980522"/>
                  </a:lnTo>
                  <a:lnTo>
                    <a:pt x="196455" y="981937"/>
                  </a:lnTo>
                  <a:lnTo>
                    <a:pt x="139700" y="982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769"/>
            <p:cNvSpPr/>
            <p:nvPr>
              <p:custDataLst>
                <p:tags r:id="rId40"/>
              </p:custDataLst>
            </p:nvPr>
          </p:nvSpPr>
          <p:spPr>
            <a:xfrm>
              <a:off x="4813300" y="5911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4770"/>
          <p:cNvSpPr/>
          <p:nvPr>
            <p:custDataLst>
              <p:tags r:id="rId7"/>
            </p:custDataLst>
          </p:nvPr>
        </p:nvSpPr>
        <p:spPr>
          <a:xfrm>
            <a:off x="5016556" y="5511800"/>
            <a:ext cx="209495" cy="444258"/>
          </a:xfrm>
          <a:custGeom>
            <a:avLst/>
            <a:gdLst/>
            <a:ahLst/>
            <a:cxnLst/>
            <a:rect l="0" t="0" r="0" b="0"/>
            <a:pathLst>
              <a:path w="209495" h="444258">
                <a:moveTo>
                  <a:pt x="152344" y="0"/>
                </a:moveTo>
                <a:lnTo>
                  <a:pt x="152344" y="0"/>
                </a:lnTo>
                <a:lnTo>
                  <a:pt x="129440" y="705"/>
                </a:lnTo>
                <a:lnTo>
                  <a:pt x="85422" y="6467"/>
                </a:lnTo>
                <a:lnTo>
                  <a:pt x="42384" y="15110"/>
                </a:lnTo>
                <a:lnTo>
                  <a:pt x="19277" y="23341"/>
                </a:lnTo>
                <a:lnTo>
                  <a:pt x="4772" y="33875"/>
                </a:lnTo>
                <a:lnTo>
                  <a:pt x="2089" y="39985"/>
                </a:lnTo>
                <a:lnTo>
                  <a:pt x="132" y="81243"/>
                </a:lnTo>
                <a:lnTo>
                  <a:pt x="0" y="121439"/>
                </a:lnTo>
                <a:lnTo>
                  <a:pt x="674" y="157690"/>
                </a:lnTo>
                <a:lnTo>
                  <a:pt x="3326" y="202023"/>
                </a:lnTo>
                <a:lnTo>
                  <a:pt x="4975" y="248067"/>
                </a:lnTo>
                <a:lnTo>
                  <a:pt x="5708" y="292285"/>
                </a:lnTo>
                <a:lnTo>
                  <a:pt x="6033" y="330753"/>
                </a:lnTo>
                <a:lnTo>
                  <a:pt x="6178" y="364782"/>
                </a:lnTo>
                <a:lnTo>
                  <a:pt x="6260" y="406063"/>
                </a:lnTo>
                <a:lnTo>
                  <a:pt x="4403" y="430524"/>
                </a:lnTo>
                <a:lnTo>
                  <a:pt x="824" y="441739"/>
                </a:lnTo>
                <a:lnTo>
                  <a:pt x="1237" y="442660"/>
                </a:lnTo>
                <a:lnTo>
                  <a:pt x="2217" y="443273"/>
                </a:lnTo>
                <a:lnTo>
                  <a:pt x="5489" y="444257"/>
                </a:lnTo>
                <a:lnTo>
                  <a:pt x="16979" y="440088"/>
                </a:lnTo>
                <a:lnTo>
                  <a:pt x="58449" y="435034"/>
                </a:lnTo>
                <a:lnTo>
                  <a:pt x="102337" y="432758"/>
                </a:lnTo>
                <a:lnTo>
                  <a:pt x="147719" y="432084"/>
                </a:lnTo>
                <a:lnTo>
                  <a:pt x="193633" y="431856"/>
                </a:lnTo>
                <a:lnTo>
                  <a:pt x="209494" y="431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5" name="SMARTInkShape-Group1033"/>
          <p:cNvGrpSpPr/>
          <p:nvPr/>
        </p:nvGrpSpPr>
        <p:grpSpPr>
          <a:xfrm>
            <a:off x="5364425" y="5340610"/>
            <a:ext cx="308723" cy="724607"/>
            <a:chOff x="5364425" y="5340610"/>
            <a:chExt cx="308723" cy="724607"/>
          </a:xfrm>
        </p:grpSpPr>
        <p:sp>
          <p:nvSpPr>
            <p:cNvPr id="242" name="SMARTInkShape-4771"/>
            <p:cNvSpPr/>
            <p:nvPr>
              <p:custDataLst>
                <p:tags r:id="rId30"/>
              </p:custDataLst>
            </p:nvPr>
          </p:nvSpPr>
          <p:spPr>
            <a:xfrm>
              <a:off x="5364425" y="5565647"/>
              <a:ext cx="168105" cy="499570"/>
            </a:xfrm>
            <a:custGeom>
              <a:avLst/>
              <a:gdLst/>
              <a:ahLst/>
              <a:cxnLst/>
              <a:rect l="0" t="0" r="0" b="0"/>
              <a:pathLst>
                <a:path w="168105" h="499570">
                  <a:moveTo>
                    <a:pt x="1325" y="168403"/>
                  </a:moveTo>
                  <a:lnTo>
                    <a:pt x="1325" y="168403"/>
                  </a:lnTo>
                  <a:lnTo>
                    <a:pt x="4696" y="175145"/>
                  </a:lnTo>
                  <a:lnTo>
                    <a:pt x="9164" y="213593"/>
                  </a:lnTo>
                  <a:lnTo>
                    <a:pt x="14466" y="258697"/>
                  </a:lnTo>
                  <a:lnTo>
                    <a:pt x="19160" y="296729"/>
                  </a:lnTo>
                  <a:lnTo>
                    <a:pt x="25949" y="337149"/>
                  </a:lnTo>
                  <a:lnTo>
                    <a:pt x="31789" y="380513"/>
                  </a:lnTo>
                  <a:lnTo>
                    <a:pt x="36031" y="422129"/>
                  </a:lnTo>
                  <a:lnTo>
                    <a:pt x="38420" y="467242"/>
                  </a:lnTo>
                  <a:lnTo>
                    <a:pt x="39293" y="499569"/>
                  </a:lnTo>
                  <a:lnTo>
                    <a:pt x="35603" y="493153"/>
                  </a:lnTo>
                  <a:lnTo>
                    <a:pt x="21737" y="446805"/>
                  </a:lnTo>
                  <a:lnTo>
                    <a:pt x="13690" y="405261"/>
                  </a:lnTo>
                  <a:lnTo>
                    <a:pt x="9568" y="381342"/>
                  </a:lnTo>
                  <a:lnTo>
                    <a:pt x="6115" y="354107"/>
                  </a:lnTo>
                  <a:lnTo>
                    <a:pt x="3107" y="324661"/>
                  </a:lnTo>
                  <a:lnTo>
                    <a:pt x="396" y="293741"/>
                  </a:lnTo>
                  <a:lnTo>
                    <a:pt x="0" y="262545"/>
                  </a:lnTo>
                  <a:lnTo>
                    <a:pt x="1147" y="231164"/>
                  </a:lnTo>
                  <a:lnTo>
                    <a:pt x="3323" y="199661"/>
                  </a:lnTo>
                  <a:lnTo>
                    <a:pt x="6185" y="171603"/>
                  </a:lnTo>
                  <a:lnTo>
                    <a:pt x="9504" y="145842"/>
                  </a:lnTo>
                  <a:lnTo>
                    <a:pt x="18365" y="99814"/>
                  </a:lnTo>
                  <a:lnTo>
                    <a:pt x="31712" y="60543"/>
                  </a:lnTo>
                  <a:lnTo>
                    <a:pt x="58463" y="20185"/>
                  </a:lnTo>
                  <a:lnTo>
                    <a:pt x="78461" y="5397"/>
                  </a:lnTo>
                  <a:lnTo>
                    <a:pt x="88732" y="466"/>
                  </a:lnTo>
                  <a:lnTo>
                    <a:pt x="99814" y="0"/>
                  </a:lnTo>
                  <a:lnTo>
                    <a:pt x="123414" y="7009"/>
                  </a:lnTo>
                  <a:lnTo>
                    <a:pt x="142370" y="23295"/>
                  </a:lnTo>
                  <a:lnTo>
                    <a:pt x="150388" y="33564"/>
                  </a:lnTo>
                  <a:lnTo>
                    <a:pt x="157416" y="58145"/>
                  </a:lnTo>
                  <a:lnTo>
                    <a:pt x="158302" y="71614"/>
                  </a:lnTo>
                  <a:lnTo>
                    <a:pt x="151762" y="97869"/>
                  </a:lnTo>
                  <a:lnTo>
                    <a:pt x="138741" y="122238"/>
                  </a:lnTo>
                  <a:lnTo>
                    <a:pt x="112283" y="149707"/>
                  </a:lnTo>
                  <a:lnTo>
                    <a:pt x="87667" y="162550"/>
                  </a:lnTo>
                  <a:lnTo>
                    <a:pt x="68112" y="167632"/>
                  </a:lnTo>
                  <a:lnTo>
                    <a:pt x="67016" y="167183"/>
                  </a:lnTo>
                  <a:lnTo>
                    <a:pt x="66286" y="166178"/>
                  </a:lnTo>
                  <a:lnTo>
                    <a:pt x="65799" y="164803"/>
                  </a:lnTo>
                  <a:lnTo>
                    <a:pt x="67591" y="164592"/>
                  </a:lnTo>
                  <a:lnTo>
                    <a:pt x="98167" y="174504"/>
                  </a:lnTo>
                  <a:lnTo>
                    <a:pt x="140477" y="195714"/>
                  </a:lnTo>
                  <a:lnTo>
                    <a:pt x="157009" y="210410"/>
                  </a:lnTo>
                  <a:lnTo>
                    <a:pt x="165768" y="224467"/>
                  </a:lnTo>
                  <a:lnTo>
                    <a:pt x="168104" y="231179"/>
                  </a:lnTo>
                  <a:lnTo>
                    <a:pt x="166839" y="237771"/>
                  </a:lnTo>
                  <a:lnTo>
                    <a:pt x="157907" y="250739"/>
                  </a:lnTo>
                  <a:lnTo>
                    <a:pt x="140767" y="259794"/>
                  </a:lnTo>
                  <a:lnTo>
                    <a:pt x="102011" y="267986"/>
                  </a:lnTo>
                  <a:lnTo>
                    <a:pt x="90054" y="267225"/>
                  </a:lnTo>
                  <a:lnTo>
                    <a:pt x="77525" y="263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772"/>
            <p:cNvSpPr/>
            <p:nvPr>
              <p:custDataLst>
                <p:tags r:id="rId31"/>
              </p:custDataLst>
            </p:nvPr>
          </p:nvSpPr>
          <p:spPr>
            <a:xfrm>
              <a:off x="5587233" y="5792343"/>
              <a:ext cx="85915" cy="68370"/>
            </a:xfrm>
            <a:custGeom>
              <a:avLst/>
              <a:gdLst/>
              <a:ahLst/>
              <a:cxnLst/>
              <a:rect l="0" t="0" r="0" b="0"/>
              <a:pathLst>
                <a:path w="85915" h="68370">
                  <a:moveTo>
                    <a:pt x="51567" y="11557"/>
                  </a:moveTo>
                  <a:lnTo>
                    <a:pt x="51567" y="11557"/>
                  </a:lnTo>
                  <a:lnTo>
                    <a:pt x="40735" y="1431"/>
                  </a:lnTo>
                  <a:lnTo>
                    <a:pt x="36640" y="0"/>
                  </a:lnTo>
                  <a:lnTo>
                    <a:pt x="30586" y="3128"/>
                  </a:lnTo>
                  <a:lnTo>
                    <a:pt x="11831" y="20005"/>
                  </a:lnTo>
                  <a:lnTo>
                    <a:pt x="674" y="37579"/>
                  </a:lnTo>
                  <a:lnTo>
                    <a:pt x="0" y="43721"/>
                  </a:lnTo>
                  <a:lnTo>
                    <a:pt x="3013" y="56191"/>
                  </a:lnTo>
                  <a:lnTo>
                    <a:pt x="7909" y="61069"/>
                  </a:lnTo>
                  <a:lnTo>
                    <a:pt x="22756" y="68369"/>
                  </a:lnTo>
                  <a:lnTo>
                    <a:pt x="42995" y="68322"/>
                  </a:lnTo>
                  <a:lnTo>
                    <a:pt x="63279" y="62892"/>
                  </a:lnTo>
                  <a:lnTo>
                    <a:pt x="76998" y="53423"/>
                  </a:lnTo>
                  <a:lnTo>
                    <a:pt x="84037" y="40277"/>
                  </a:lnTo>
                  <a:lnTo>
                    <a:pt x="85914" y="32820"/>
                  </a:lnTo>
                  <a:lnTo>
                    <a:pt x="85753" y="26438"/>
                  </a:lnTo>
                  <a:lnTo>
                    <a:pt x="76967" y="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773"/>
            <p:cNvSpPr/>
            <p:nvPr>
              <p:custDataLst>
                <p:tags r:id="rId32"/>
              </p:custDataLst>
            </p:nvPr>
          </p:nvSpPr>
          <p:spPr>
            <a:xfrm>
              <a:off x="5462324" y="5340610"/>
              <a:ext cx="112977" cy="114041"/>
            </a:xfrm>
            <a:custGeom>
              <a:avLst/>
              <a:gdLst/>
              <a:ahLst/>
              <a:cxnLst/>
              <a:rect l="0" t="0" r="0" b="0"/>
              <a:pathLst>
                <a:path w="112977" h="114041">
                  <a:moveTo>
                    <a:pt x="36776" y="25140"/>
                  </a:moveTo>
                  <a:lnTo>
                    <a:pt x="36776" y="25140"/>
                  </a:lnTo>
                  <a:lnTo>
                    <a:pt x="31309" y="19673"/>
                  </a:lnTo>
                  <a:lnTo>
                    <a:pt x="27316" y="19051"/>
                  </a:lnTo>
                  <a:lnTo>
                    <a:pt x="18294" y="25609"/>
                  </a:lnTo>
                  <a:lnTo>
                    <a:pt x="1655" y="63625"/>
                  </a:lnTo>
                  <a:lnTo>
                    <a:pt x="0" y="69996"/>
                  </a:lnTo>
                  <a:lnTo>
                    <a:pt x="265" y="71272"/>
                  </a:lnTo>
                  <a:lnTo>
                    <a:pt x="1146" y="71417"/>
                  </a:lnTo>
                  <a:lnTo>
                    <a:pt x="2439" y="70808"/>
                  </a:lnTo>
                  <a:lnTo>
                    <a:pt x="37563" y="24135"/>
                  </a:lnTo>
                  <a:lnTo>
                    <a:pt x="54178" y="5087"/>
                  </a:lnTo>
                  <a:lnTo>
                    <a:pt x="58960" y="1188"/>
                  </a:lnTo>
                  <a:lnTo>
                    <a:pt x="63560" y="0"/>
                  </a:lnTo>
                  <a:lnTo>
                    <a:pt x="68038" y="619"/>
                  </a:lnTo>
                  <a:lnTo>
                    <a:pt x="72434" y="2443"/>
                  </a:lnTo>
                  <a:lnTo>
                    <a:pt x="81081" y="15758"/>
                  </a:lnTo>
                  <a:lnTo>
                    <a:pt x="94759" y="58799"/>
                  </a:lnTo>
                  <a:lnTo>
                    <a:pt x="112976" y="114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1034"/>
          <p:cNvGrpSpPr/>
          <p:nvPr/>
        </p:nvGrpSpPr>
        <p:grpSpPr>
          <a:xfrm>
            <a:off x="6161005" y="5373446"/>
            <a:ext cx="674255" cy="601905"/>
            <a:chOff x="6161005" y="5373446"/>
            <a:chExt cx="674255" cy="601905"/>
          </a:xfrm>
        </p:grpSpPr>
        <p:sp>
          <p:nvSpPr>
            <p:cNvPr id="246" name="SMARTInkShape-4774"/>
            <p:cNvSpPr/>
            <p:nvPr>
              <p:custDataLst>
                <p:tags r:id="rId26"/>
              </p:custDataLst>
            </p:nvPr>
          </p:nvSpPr>
          <p:spPr>
            <a:xfrm>
              <a:off x="6161005" y="5576464"/>
              <a:ext cx="146014" cy="395862"/>
            </a:xfrm>
            <a:custGeom>
              <a:avLst/>
              <a:gdLst/>
              <a:ahLst/>
              <a:cxnLst/>
              <a:rect l="0" t="0" r="0" b="0"/>
              <a:pathLst>
                <a:path w="146014" h="395862">
                  <a:moveTo>
                    <a:pt x="17545" y="100436"/>
                  </a:moveTo>
                  <a:lnTo>
                    <a:pt x="17545" y="100436"/>
                  </a:lnTo>
                  <a:lnTo>
                    <a:pt x="17545" y="139424"/>
                  </a:lnTo>
                  <a:lnTo>
                    <a:pt x="18250" y="182857"/>
                  </a:lnTo>
                  <a:lnTo>
                    <a:pt x="20916" y="217501"/>
                  </a:lnTo>
                  <a:lnTo>
                    <a:pt x="24452" y="255946"/>
                  </a:lnTo>
                  <a:lnTo>
                    <a:pt x="27671" y="295140"/>
                  </a:lnTo>
                  <a:lnTo>
                    <a:pt x="29101" y="331375"/>
                  </a:lnTo>
                  <a:lnTo>
                    <a:pt x="30019" y="378939"/>
                  </a:lnTo>
                  <a:lnTo>
                    <a:pt x="30144" y="392608"/>
                  </a:lnTo>
                  <a:lnTo>
                    <a:pt x="29472" y="395406"/>
                  </a:lnTo>
                  <a:lnTo>
                    <a:pt x="28318" y="395861"/>
                  </a:lnTo>
                  <a:lnTo>
                    <a:pt x="26844" y="394752"/>
                  </a:lnTo>
                  <a:lnTo>
                    <a:pt x="18703" y="359734"/>
                  </a:lnTo>
                  <a:lnTo>
                    <a:pt x="11944" y="326216"/>
                  </a:lnTo>
                  <a:lnTo>
                    <a:pt x="6118" y="280275"/>
                  </a:lnTo>
                  <a:lnTo>
                    <a:pt x="3577" y="254196"/>
                  </a:lnTo>
                  <a:lnTo>
                    <a:pt x="1883" y="226226"/>
                  </a:lnTo>
                  <a:lnTo>
                    <a:pt x="754" y="196996"/>
                  </a:lnTo>
                  <a:lnTo>
                    <a:pt x="0" y="166926"/>
                  </a:lnTo>
                  <a:lnTo>
                    <a:pt x="910" y="140529"/>
                  </a:lnTo>
                  <a:lnTo>
                    <a:pt x="5683" y="94267"/>
                  </a:lnTo>
                  <a:lnTo>
                    <a:pt x="12508" y="60064"/>
                  </a:lnTo>
                  <a:lnTo>
                    <a:pt x="20951" y="34515"/>
                  </a:lnTo>
                  <a:lnTo>
                    <a:pt x="31758" y="16104"/>
                  </a:lnTo>
                  <a:lnTo>
                    <a:pt x="45498" y="4629"/>
                  </a:lnTo>
                  <a:lnTo>
                    <a:pt x="53113" y="582"/>
                  </a:lnTo>
                  <a:lnTo>
                    <a:pt x="61013" y="0"/>
                  </a:lnTo>
                  <a:lnTo>
                    <a:pt x="77316" y="4998"/>
                  </a:lnTo>
                  <a:lnTo>
                    <a:pt x="92088" y="19919"/>
                  </a:lnTo>
                  <a:lnTo>
                    <a:pt x="98990" y="29825"/>
                  </a:lnTo>
                  <a:lnTo>
                    <a:pt x="104778" y="55883"/>
                  </a:lnTo>
                  <a:lnTo>
                    <a:pt x="102188" y="98524"/>
                  </a:lnTo>
                  <a:lnTo>
                    <a:pt x="88671" y="144116"/>
                  </a:lnTo>
                  <a:lnTo>
                    <a:pt x="80671" y="157009"/>
                  </a:lnTo>
                  <a:lnTo>
                    <a:pt x="70780" y="167664"/>
                  </a:lnTo>
                  <a:lnTo>
                    <a:pt x="70674" y="167127"/>
                  </a:lnTo>
                  <a:lnTo>
                    <a:pt x="73896" y="160335"/>
                  </a:lnTo>
                  <a:lnTo>
                    <a:pt x="77397" y="155750"/>
                  </a:lnTo>
                  <a:lnTo>
                    <a:pt x="93448" y="149203"/>
                  </a:lnTo>
                  <a:lnTo>
                    <a:pt x="106313" y="150567"/>
                  </a:lnTo>
                  <a:lnTo>
                    <a:pt x="131819" y="162941"/>
                  </a:lnTo>
                  <a:lnTo>
                    <a:pt x="140770" y="174548"/>
                  </a:lnTo>
                  <a:lnTo>
                    <a:pt x="144145" y="181594"/>
                  </a:lnTo>
                  <a:lnTo>
                    <a:pt x="146013" y="196949"/>
                  </a:lnTo>
                  <a:lnTo>
                    <a:pt x="145524" y="204995"/>
                  </a:lnTo>
                  <a:lnTo>
                    <a:pt x="137454" y="219578"/>
                  </a:lnTo>
                  <a:lnTo>
                    <a:pt x="124460" y="231705"/>
                  </a:lnTo>
                  <a:lnTo>
                    <a:pt x="101984" y="241793"/>
                  </a:lnTo>
                  <a:lnTo>
                    <a:pt x="74695" y="246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775"/>
            <p:cNvSpPr/>
            <p:nvPr>
              <p:custDataLst>
                <p:tags r:id="rId27"/>
              </p:custDataLst>
            </p:nvPr>
          </p:nvSpPr>
          <p:spPr>
            <a:xfrm>
              <a:off x="6394450" y="57531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31750" y="6742"/>
                  </a:lnTo>
                  <a:lnTo>
                    <a:pt x="14451" y="4991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776"/>
            <p:cNvSpPr/>
            <p:nvPr>
              <p:custDataLst>
                <p:tags r:id="rId28"/>
              </p:custDataLst>
            </p:nvPr>
          </p:nvSpPr>
          <p:spPr>
            <a:xfrm>
              <a:off x="6186490" y="5373446"/>
              <a:ext cx="131761" cy="93905"/>
            </a:xfrm>
            <a:custGeom>
              <a:avLst/>
              <a:gdLst/>
              <a:ahLst/>
              <a:cxnLst/>
              <a:rect l="0" t="0" r="0" b="0"/>
              <a:pathLst>
                <a:path w="131761" h="93905">
                  <a:moveTo>
                    <a:pt x="42860" y="24054"/>
                  </a:moveTo>
                  <a:lnTo>
                    <a:pt x="42860" y="24054"/>
                  </a:lnTo>
                  <a:lnTo>
                    <a:pt x="42860" y="20683"/>
                  </a:lnTo>
                  <a:lnTo>
                    <a:pt x="40979" y="17146"/>
                  </a:lnTo>
                  <a:lnTo>
                    <a:pt x="39489" y="15216"/>
                  </a:lnTo>
                  <a:lnTo>
                    <a:pt x="37790" y="14634"/>
                  </a:lnTo>
                  <a:lnTo>
                    <a:pt x="35953" y="14952"/>
                  </a:lnTo>
                  <a:lnTo>
                    <a:pt x="34021" y="15869"/>
                  </a:lnTo>
                  <a:lnTo>
                    <a:pt x="9429" y="61613"/>
                  </a:lnTo>
                  <a:lnTo>
                    <a:pt x="0" y="83720"/>
                  </a:lnTo>
                  <a:lnTo>
                    <a:pt x="7409" y="64445"/>
                  </a:lnTo>
                  <a:lnTo>
                    <a:pt x="26981" y="21977"/>
                  </a:lnTo>
                  <a:lnTo>
                    <a:pt x="37920" y="6903"/>
                  </a:lnTo>
                  <a:lnTo>
                    <a:pt x="43800" y="2742"/>
                  </a:lnTo>
                  <a:lnTo>
                    <a:pt x="55977" y="0"/>
                  </a:lnTo>
                  <a:lnTo>
                    <a:pt x="70327" y="4897"/>
                  </a:lnTo>
                  <a:lnTo>
                    <a:pt x="84701" y="14834"/>
                  </a:lnTo>
                  <a:lnTo>
                    <a:pt x="109971" y="52308"/>
                  </a:lnTo>
                  <a:lnTo>
                    <a:pt x="131760" y="93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777"/>
            <p:cNvSpPr/>
            <p:nvPr>
              <p:custDataLst>
                <p:tags r:id="rId29"/>
              </p:custDataLst>
            </p:nvPr>
          </p:nvSpPr>
          <p:spPr>
            <a:xfrm>
              <a:off x="6642100" y="5458432"/>
              <a:ext cx="193160" cy="516919"/>
            </a:xfrm>
            <a:custGeom>
              <a:avLst/>
              <a:gdLst/>
              <a:ahLst/>
              <a:cxnLst/>
              <a:rect l="0" t="0" r="0" b="0"/>
              <a:pathLst>
                <a:path w="193160" h="516919">
                  <a:moveTo>
                    <a:pt x="0" y="27968"/>
                  </a:moveTo>
                  <a:lnTo>
                    <a:pt x="0" y="27968"/>
                  </a:lnTo>
                  <a:lnTo>
                    <a:pt x="43326" y="16035"/>
                  </a:lnTo>
                  <a:lnTo>
                    <a:pt x="82217" y="9145"/>
                  </a:lnTo>
                  <a:lnTo>
                    <a:pt x="126543" y="496"/>
                  </a:lnTo>
                  <a:lnTo>
                    <a:pt x="141143" y="0"/>
                  </a:lnTo>
                  <a:lnTo>
                    <a:pt x="147011" y="856"/>
                  </a:lnTo>
                  <a:lnTo>
                    <a:pt x="151630" y="3544"/>
                  </a:lnTo>
                  <a:lnTo>
                    <a:pt x="158642" y="12174"/>
                  </a:lnTo>
                  <a:lnTo>
                    <a:pt x="163186" y="35675"/>
                  </a:lnTo>
                  <a:lnTo>
                    <a:pt x="164722" y="83112"/>
                  </a:lnTo>
                  <a:lnTo>
                    <a:pt x="164931" y="118328"/>
                  </a:lnTo>
                  <a:lnTo>
                    <a:pt x="163144" y="159380"/>
                  </a:lnTo>
                  <a:lnTo>
                    <a:pt x="161408" y="202790"/>
                  </a:lnTo>
                  <a:lnTo>
                    <a:pt x="162989" y="245602"/>
                  </a:lnTo>
                  <a:lnTo>
                    <a:pt x="166043" y="290029"/>
                  </a:lnTo>
                  <a:lnTo>
                    <a:pt x="170458" y="334234"/>
                  </a:lnTo>
                  <a:lnTo>
                    <a:pt x="177123" y="375047"/>
                  </a:lnTo>
                  <a:lnTo>
                    <a:pt x="182909" y="410591"/>
                  </a:lnTo>
                  <a:lnTo>
                    <a:pt x="190132" y="452723"/>
                  </a:lnTo>
                  <a:lnTo>
                    <a:pt x="193159" y="472864"/>
                  </a:lnTo>
                  <a:lnTo>
                    <a:pt x="192152" y="488872"/>
                  </a:lnTo>
                  <a:lnTo>
                    <a:pt x="189485" y="494693"/>
                  </a:lnTo>
                  <a:lnTo>
                    <a:pt x="180877" y="503042"/>
                  </a:lnTo>
                  <a:lnTo>
                    <a:pt x="154016" y="511708"/>
                  </a:lnTo>
                  <a:lnTo>
                    <a:pt x="109134" y="515375"/>
                  </a:lnTo>
                  <a:lnTo>
                    <a:pt x="75785" y="516232"/>
                  </a:lnTo>
                  <a:lnTo>
                    <a:pt x="25400" y="51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1035"/>
          <p:cNvGrpSpPr/>
          <p:nvPr/>
        </p:nvGrpSpPr>
        <p:grpSpPr>
          <a:xfrm>
            <a:off x="7415833" y="5778500"/>
            <a:ext cx="172418" cy="133089"/>
            <a:chOff x="7415833" y="5778500"/>
            <a:chExt cx="172418" cy="133089"/>
          </a:xfrm>
        </p:grpSpPr>
        <p:sp>
          <p:nvSpPr>
            <p:cNvPr id="251" name="SMARTInkShape-4778"/>
            <p:cNvSpPr/>
            <p:nvPr>
              <p:custDataLst>
                <p:tags r:id="rId24"/>
              </p:custDataLst>
            </p:nvPr>
          </p:nvSpPr>
          <p:spPr>
            <a:xfrm>
              <a:off x="7429500" y="57785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3145"/>
                  </a:lnTo>
                  <a:lnTo>
                    <a:pt x="49805" y="1120"/>
                  </a:lnTo>
                  <a:lnTo>
                    <a:pt x="88292" y="5192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779"/>
            <p:cNvSpPr/>
            <p:nvPr>
              <p:custDataLst>
                <p:tags r:id="rId25"/>
              </p:custDataLst>
            </p:nvPr>
          </p:nvSpPr>
          <p:spPr>
            <a:xfrm>
              <a:off x="7415833" y="5905500"/>
              <a:ext cx="172418" cy="6089"/>
            </a:xfrm>
            <a:custGeom>
              <a:avLst/>
              <a:gdLst/>
              <a:ahLst/>
              <a:cxnLst/>
              <a:rect l="0" t="0" r="0" b="0"/>
              <a:pathLst>
                <a:path w="172418" h="6089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4364"/>
                  </a:lnTo>
                  <a:lnTo>
                    <a:pt x="1028" y="5026"/>
                  </a:lnTo>
                  <a:lnTo>
                    <a:pt x="26301" y="6088"/>
                  </a:lnTo>
                  <a:lnTo>
                    <a:pt x="73463" y="2901"/>
                  </a:lnTo>
                  <a:lnTo>
                    <a:pt x="111974" y="1290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036"/>
          <p:cNvGrpSpPr/>
          <p:nvPr/>
        </p:nvGrpSpPr>
        <p:grpSpPr>
          <a:xfrm>
            <a:off x="8085444" y="5563744"/>
            <a:ext cx="856614" cy="443357"/>
            <a:chOff x="8085444" y="5563744"/>
            <a:chExt cx="856614" cy="443357"/>
          </a:xfrm>
        </p:grpSpPr>
        <p:sp>
          <p:nvSpPr>
            <p:cNvPr id="254" name="SMARTInkShape-4780"/>
            <p:cNvSpPr/>
            <p:nvPr>
              <p:custDataLst>
                <p:tags r:id="rId18"/>
              </p:custDataLst>
            </p:nvPr>
          </p:nvSpPr>
          <p:spPr>
            <a:xfrm>
              <a:off x="8870950" y="5715000"/>
              <a:ext cx="71108" cy="52135"/>
            </a:xfrm>
            <a:custGeom>
              <a:avLst/>
              <a:gdLst/>
              <a:ahLst/>
              <a:cxnLst/>
              <a:rect l="0" t="0" r="0" b="0"/>
              <a:pathLst>
                <a:path w="71108" h="52135">
                  <a:moveTo>
                    <a:pt x="19050" y="12700"/>
                  </a:moveTo>
                  <a:lnTo>
                    <a:pt x="19050" y="12700"/>
                  </a:lnTo>
                  <a:lnTo>
                    <a:pt x="19049" y="9042"/>
                  </a:lnTo>
                  <a:lnTo>
                    <a:pt x="19049" y="10603"/>
                  </a:lnTo>
                  <a:lnTo>
                    <a:pt x="22420" y="22192"/>
                  </a:lnTo>
                  <a:lnTo>
                    <a:pt x="34630" y="39031"/>
                  </a:lnTo>
                  <a:lnTo>
                    <a:pt x="48282" y="50684"/>
                  </a:lnTo>
                  <a:lnTo>
                    <a:pt x="52649" y="52134"/>
                  </a:lnTo>
                  <a:lnTo>
                    <a:pt x="61264" y="51863"/>
                  </a:lnTo>
                  <a:lnTo>
                    <a:pt x="64832" y="50097"/>
                  </a:lnTo>
                  <a:lnTo>
                    <a:pt x="70677" y="44373"/>
                  </a:lnTo>
                  <a:lnTo>
                    <a:pt x="71107" y="39460"/>
                  </a:lnTo>
                  <a:lnTo>
                    <a:pt x="67821" y="26474"/>
                  </a:lnTo>
                  <a:lnTo>
                    <a:pt x="56013" y="15059"/>
                  </a:lnTo>
                  <a:lnTo>
                    <a:pt x="39005" y="66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781"/>
            <p:cNvSpPr/>
            <p:nvPr>
              <p:custDataLst>
                <p:tags r:id="rId19"/>
              </p:custDataLst>
            </p:nvPr>
          </p:nvSpPr>
          <p:spPr>
            <a:xfrm>
              <a:off x="8085444" y="5563744"/>
              <a:ext cx="185915" cy="443357"/>
            </a:xfrm>
            <a:custGeom>
              <a:avLst/>
              <a:gdLst/>
              <a:ahLst/>
              <a:cxnLst/>
              <a:rect l="0" t="0" r="0" b="0"/>
              <a:pathLst>
                <a:path w="185915" h="443357">
                  <a:moveTo>
                    <a:pt x="182256" y="11556"/>
                  </a:moveTo>
                  <a:lnTo>
                    <a:pt x="182256" y="11556"/>
                  </a:lnTo>
                  <a:lnTo>
                    <a:pt x="182256" y="8185"/>
                  </a:lnTo>
                  <a:lnTo>
                    <a:pt x="184137" y="4649"/>
                  </a:lnTo>
                  <a:lnTo>
                    <a:pt x="185626" y="2717"/>
                  </a:lnTo>
                  <a:lnTo>
                    <a:pt x="185914" y="1430"/>
                  </a:lnTo>
                  <a:lnTo>
                    <a:pt x="185400" y="572"/>
                  </a:lnTo>
                  <a:lnTo>
                    <a:pt x="184351" y="0"/>
                  </a:lnTo>
                  <a:lnTo>
                    <a:pt x="140345" y="7794"/>
                  </a:lnTo>
                  <a:lnTo>
                    <a:pt x="101555" y="13812"/>
                  </a:lnTo>
                  <a:lnTo>
                    <a:pt x="55046" y="27236"/>
                  </a:lnTo>
                  <a:lnTo>
                    <a:pt x="28226" y="40034"/>
                  </a:lnTo>
                  <a:lnTo>
                    <a:pt x="15961" y="51024"/>
                  </a:lnTo>
                  <a:lnTo>
                    <a:pt x="4494" y="75853"/>
                  </a:lnTo>
                  <a:lnTo>
                    <a:pt x="0" y="112294"/>
                  </a:lnTo>
                  <a:lnTo>
                    <a:pt x="828" y="143817"/>
                  </a:lnTo>
                  <a:lnTo>
                    <a:pt x="3549" y="180405"/>
                  </a:lnTo>
                  <a:lnTo>
                    <a:pt x="7110" y="222538"/>
                  </a:lnTo>
                  <a:lnTo>
                    <a:pt x="7281" y="267133"/>
                  </a:lnTo>
                  <a:lnTo>
                    <a:pt x="5712" y="311412"/>
                  </a:lnTo>
                  <a:lnTo>
                    <a:pt x="5013" y="352259"/>
                  </a:lnTo>
                  <a:lnTo>
                    <a:pt x="4621" y="397472"/>
                  </a:lnTo>
                  <a:lnTo>
                    <a:pt x="4460" y="441873"/>
                  </a:lnTo>
                  <a:lnTo>
                    <a:pt x="8220" y="442697"/>
                  </a:lnTo>
                  <a:lnTo>
                    <a:pt x="23915" y="441279"/>
                  </a:lnTo>
                  <a:lnTo>
                    <a:pt x="64195" y="437850"/>
                  </a:lnTo>
                  <a:lnTo>
                    <a:pt x="107214" y="437256"/>
                  </a:lnTo>
                  <a:lnTo>
                    <a:pt x="153583" y="441420"/>
                  </a:lnTo>
                  <a:lnTo>
                    <a:pt x="169556" y="44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782"/>
            <p:cNvSpPr/>
            <p:nvPr>
              <p:custDataLst>
                <p:tags r:id="rId20"/>
              </p:custDataLst>
            </p:nvPr>
          </p:nvSpPr>
          <p:spPr>
            <a:xfrm>
              <a:off x="8409361" y="5640206"/>
              <a:ext cx="165272" cy="239025"/>
            </a:xfrm>
            <a:custGeom>
              <a:avLst/>
              <a:gdLst/>
              <a:ahLst/>
              <a:cxnLst/>
              <a:rect l="0" t="0" r="0" b="0"/>
              <a:pathLst>
                <a:path w="165272" h="239025">
                  <a:moveTo>
                    <a:pt x="137739" y="17644"/>
                  </a:moveTo>
                  <a:lnTo>
                    <a:pt x="137739" y="17644"/>
                  </a:lnTo>
                  <a:lnTo>
                    <a:pt x="151554" y="5711"/>
                  </a:lnTo>
                  <a:lnTo>
                    <a:pt x="161588" y="703"/>
                  </a:lnTo>
                  <a:lnTo>
                    <a:pt x="164221" y="0"/>
                  </a:lnTo>
                  <a:lnTo>
                    <a:pt x="165271" y="236"/>
                  </a:lnTo>
                  <a:lnTo>
                    <a:pt x="165267" y="1100"/>
                  </a:lnTo>
                  <a:lnTo>
                    <a:pt x="164557" y="2381"/>
                  </a:lnTo>
                  <a:lnTo>
                    <a:pt x="141024" y="24716"/>
                  </a:lnTo>
                  <a:lnTo>
                    <a:pt x="104689" y="47413"/>
                  </a:lnTo>
                  <a:lnTo>
                    <a:pt x="64760" y="67857"/>
                  </a:lnTo>
                  <a:lnTo>
                    <a:pt x="30556" y="91846"/>
                  </a:lnTo>
                  <a:lnTo>
                    <a:pt x="23074" y="101423"/>
                  </a:lnTo>
                  <a:lnTo>
                    <a:pt x="19748" y="110383"/>
                  </a:lnTo>
                  <a:lnTo>
                    <a:pt x="21684" y="114042"/>
                  </a:lnTo>
                  <a:lnTo>
                    <a:pt x="31361" y="119989"/>
                  </a:lnTo>
                  <a:lnTo>
                    <a:pt x="69916" y="133644"/>
                  </a:lnTo>
                  <a:lnTo>
                    <a:pt x="75591" y="137311"/>
                  </a:lnTo>
                  <a:lnTo>
                    <a:pt x="78667" y="141167"/>
                  </a:lnTo>
                  <a:lnTo>
                    <a:pt x="80014" y="145148"/>
                  </a:lnTo>
                  <a:lnTo>
                    <a:pt x="80205" y="149213"/>
                  </a:lnTo>
                  <a:lnTo>
                    <a:pt x="72893" y="161256"/>
                  </a:lnTo>
                  <a:lnTo>
                    <a:pt x="49146" y="183904"/>
                  </a:lnTo>
                  <a:lnTo>
                    <a:pt x="4659" y="221032"/>
                  </a:lnTo>
                  <a:lnTo>
                    <a:pt x="981" y="226336"/>
                  </a:lnTo>
                  <a:lnTo>
                    <a:pt x="0" y="228739"/>
                  </a:lnTo>
                  <a:lnTo>
                    <a:pt x="2169" y="231046"/>
                  </a:lnTo>
                  <a:lnTo>
                    <a:pt x="12104" y="235491"/>
                  </a:lnTo>
                  <a:lnTo>
                    <a:pt x="53028" y="239024"/>
                  </a:lnTo>
                  <a:lnTo>
                    <a:pt x="97901" y="238225"/>
                  </a:lnTo>
                  <a:lnTo>
                    <a:pt x="141301" y="231090"/>
                  </a:lnTo>
                  <a:lnTo>
                    <a:pt x="163139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783"/>
            <p:cNvSpPr/>
            <p:nvPr>
              <p:custDataLst>
                <p:tags r:id="rId21"/>
              </p:custDataLst>
            </p:nvPr>
          </p:nvSpPr>
          <p:spPr>
            <a:xfrm>
              <a:off x="8677079" y="5620633"/>
              <a:ext cx="92272" cy="100718"/>
            </a:xfrm>
            <a:custGeom>
              <a:avLst/>
              <a:gdLst/>
              <a:ahLst/>
              <a:cxnLst/>
              <a:rect l="0" t="0" r="0" b="0"/>
              <a:pathLst>
                <a:path w="92272" h="100718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5" y="0"/>
                  </a:lnTo>
                  <a:lnTo>
                    <a:pt x="21701" y="16233"/>
                  </a:lnTo>
                  <a:lnTo>
                    <a:pt x="57113" y="57688"/>
                  </a:lnTo>
                  <a:lnTo>
                    <a:pt x="9227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784"/>
            <p:cNvSpPr/>
            <p:nvPr>
              <p:custDataLst>
                <p:tags r:id="rId22"/>
              </p:custDataLst>
            </p:nvPr>
          </p:nvSpPr>
          <p:spPr>
            <a:xfrm>
              <a:off x="8772528" y="5614283"/>
              <a:ext cx="66673" cy="234068"/>
            </a:xfrm>
            <a:custGeom>
              <a:avLst/>
              <a:gdLst/>
              <a:ahLst/>
              <a:cxnLst/>
              <a:rect l="0" t="0" r="0" b="0"/>
              <a:pathLst>
                <a:path w="66673" h="234068">
                  <a:moveTo>
                    <a:pt x="66672" y="5467"/>
                  </a:moveTo>
                  <a:lnTo>
                    <a:pt x="66672" y="5467"/>
                  </a:lnTo>
                  <a:lnTo>
                    <a:pt x="59930" y="2096"/>
                  </a:lnTo>
                  <a:lnTo>
                    <a:pt x="45624" y="0"/>
                  </a:lnTo>
                  <a:lnTo>
                    <a:pt x="34034" y="3272"/>
                  </a:lnTo>
                  <a:lnTo>
                    <a:pt x="27980" y="6120"/>
                  </a:lnTo>
                  <a:lnTo>
                    <a:pt x="9346" y="26984"/>
                  </a:lnTo>
                  <a:lnTo>
                    <a:pt x="2388" y="43723"/>
                  </a:lnTo>
                  <a:lnTo>
                    <a:pt x="0" y="59864"/>
                  </a:lnTo>
                  <a:lnTo>
                    <a:pt x="7870" y="104839"/>
                  </a:lnTo>
                  <a:lnTo>
                    <a:pt x="23098" y="150041"/>
                  </a:lnTo>
                  <a:lnTo>
                    <a:pt x="20722" y="183393"/>
                  </a:lnTo>
                  <a:lnTo>
                    <a:pt x="952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785"/>
            <p:cNvSpPr/>
            <p:nvPr>
              <p:custDataLst>
                <p:tags r:id="rId23"/>
              </p:custDataLst>
            </p:nvPr>
          </p:nvSpPr>
          <p:spPr>
            <a:xfrm>
              <a:off x="8883650" y="5880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762" y="4553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1037"/>
          <p:cNvGrpSpPr/>
          <p:nvPr/>
        </p:nvGrpSpPr>
        <p:grpSpPr>
          <a:xfrm>
            <a:off x="9531448" y="5455435"/>
            <a:ext cx="1269932" cy="528642"/>
            <a:chOff x="9531448" y="5455435"/>
            <a:chExt cx="1269932" cy="528642"/>
          </a:xfrm>
        </p:grpSpPr>
        <p:sp>
          <p:nvSpPr>
            <p:cNvPr id="261" name="SMARTInkShape-4786"/>
            <p:cNvSpPr/>
            <p:nvPr>
              <p:custDataLst>
                <p:tags r:id="rId8"/>
              </p:custDataLst>
            </p:nvPr>
          </p:nvSpPr>
          <p:spPr>
            <a:xfrm>
              <a:off x="9531448" y="5620012"/>
              <a:ext cx="228503" cy="278092"/>
            </a:xfrm>
            <a:custGeom>
              <a:avLst/>
              <a:gdLst/>
              <a:ahLst/>
              <a:cxnLst/>
              <a:rect l="0" t="0" r="0" b="0"/>
              <a:pathLst>
                <a:path w="228503" h="278092">
                  <a:moveTo>
                    <a:pt x="203102" y="6088"/>
                  </a:moveTo>
                  <a:lnTo>
                    <a:pt x="203102" y="6088"/>
                  </a:lnTo>
                  <a:lnTo>
                    <a:pt x="209190" y="0"/>
                  </a:lnTo>
                  <a:lnTo>
                    <a:pt x="162328" y="24258"/>
                  </a:lnTo>
                  <a:lnTo>
                    <a:pt x="129241" y="40974"/>
                  </a:lnTo>
                  <a:lnTo>
                    <a:pt x="93369" y="55459"/>
                  </a:lnTo>
                  <a:lnTo>
                    <a:pt x="47587" y="78886"/>
                  </a:lnTo>
                  <a:lnTo>
                    <a:pt x="24066" y="96959"/>
                  </a:lnTo>
                  <a:lnTo>
                    <a:pt x="20950" y="102651"/>
                  </a:lnTo>
                  <a:lnTo>
                    <a:pt x="19369" y="114622"/>
                  </a:lnTo>
                  <a:lnTo>
                    <a:pt x="23463" y="120072"/>
                  </a:lnTo>
                  <a:lnTo>
                    <a:pt x="39301" y="129891"/>
                  </a:lnTo>
                  <a:lnTo>
                    <a:pt x="78760" y="143351"/>
                  </a:lnTo>
                  <a:lnTo>
                    <a:pt x="119457" y="152905"/>
                  </a:lnTo>
                  <a:lnTo>
                    <a:pt x="144844" y="163576"/>
                  </a:lnTo>
                  <a:lnTo>
                    <a:pt x="148741" y="167525"/>
                  </a:lnTo>
                  <a:lnTo>
                    <a:pt x="150633" y="171568"/>
                  </a:lnTo>
                  <a:lnTo>
                    <a:pt x="151190" y="175675"/>
                  </a:lnTo>
                  <a:lnTo>
                    <a:pt x="146622" y="180529"/>
                  </a:lnTo>
                  <a:lnTo>
                    <a:pt x="101922" y="203529"/>
                  </a:lnTo>
                  <a:lnTo>
                    <a:pt x="60940" y="222163"/>
                  </a:lnTo>
                  <a:lnTo>
                    <a:pt x="15486" y="247422"/>
                  </a:lnTo>
                  <a:lnTo>
                    <a:pt x="52" y="259706"/>
                  </a:lnTo>
                  <a:lnTo>
                    <a:pt x="0" y="263361"/>
                  </a:lnTo>
                  <a:lnTo>
                    <a:pt x="2084" y="267209"/>
                  </a:lnTo>
                  <a:lnTo>
                    <a:pt x="5591" y="271185"/>
                  </a:lnTo>
                  <a:lnTo>
                    <a:pt x="22656" y="275603"/>
                  </a:lnTo>
                  <a:lnTo>
                    <a:pt x="65676" y="278091"/>
                  </a:lnTo>
                  <a:lnTo>
                    <a:pt x="103217" y="277967"/>
                  </a:lnTo>
                  <a:lnTo>
                    <a:pt x="143422" y="275560"/>
                  </a:lnTo>
                  <a:lnTo>
                    <a:pt x="179164" y="272139"/>
                  </a:lnTo>
                  <a:lnTo>
                    <a:pt x="228502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787"/>
            <p:cNvSpPr/>
            <p:nvPr>
              <p:custDataLst>
                <p:tags r:id="rId9"/>
              </p:custDataLst>
            </p:nvPr>
          </p:nvSpPr>
          <p:spPr>
            <a:xfrm>
              <a:off x="9836149" y="5608816"/>
              <a:ext cx="241302" cy="264935"/>
            </a:xfrm>
            <a:custGeom>
              <a:avLst/>
              <a:gdLst/>
              <a:ahLst/>
              <a:cxnLst/>
              <a:rect l="0" t="0" r="0" b="0"/>
              <a:pathLst>
                <a:path w="241302" h="264935">
                  <a:moveTo>
                    <a:pt x="1" y="10934"/>
                  </a:moveTo>
                  <a:lnTo>
                    <a:pt x="1" y="10934"/>
                  </a:lnTo>
                  <a:lnTo>
                    <a:pt x="0" y="4192"/>
                  </a:lnTo>
                  <a:lnTo>
                    <a:pt x="2118" y="2206"/>
                  </a:lnTo>
                  <a:lnTo>
                    <a:pt x="10114" y="0"/>
                  </a:lnTo>
                  <a:lnTo>
                    <a:pt x="22603" y="4663"/>
                  </a:lnTo>
                  <a:lnTo>
                    <a:pt x="39681" y="17319"/>
                  </a:lnTo>
                  <a:lnTo>
                    <a:pt x="78472" y="57589"/>
                  </a:lnTo>
                  <a:lnTo>
                    <a:pt x="111782" y="93993"/>
                  </a:lnTo>
                  <a:lnTo>
                    <a:pt x="143991" y="133692"/>
                  </a:lnTo>
                  <a:lnTo>
                    <a:pt x="174063" y="172737"/>
                  </a:lnTo>
                  <a:lnTo>
                    <a:pt x="201539" y="206554"/>
                  </a:lnTo>
                  <a:lnTo>
                    <a:pt x="231984" y="250476"/>
                  </a:lnTo>
                  <a:lnTo>
                    <a:pt x="241301" y="264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788"/>
            <p:cNvSpPr/>
            <p:nvPr>
              <p:custDataLst>
                <p:tags r:id="rId10"/>
              </p:custDataLst>
            </p:nvPr>
          </p:nvSpPr>
          <p:spPr>
            <a:xfrm>
              <a:off x="9937750" y="5603392"/>
              <a:ext cx="133351" cy="270359"/>
            </a:xfrm>
            <a:custGeom>
              <a:avLst/>
              <a:gdLst/>
              <a:ahLst/>
              <a:cxnLst/>
              <a:rect l="0" t="0" r="0" b="0"/>
              <a:pathLst>
                <a:path w="133351" h="270359">
                  <a:moveTo>
                    <a:pt x="133350" y="3658"/>
                  </a:moveTo>
                  <a:lnTo>
                    <a:pt x="133350" y="3658"/>
                  </a:lnTo>
                  <a:lnTo>
                    <a:pt x="129980" y="287"/>
                  </a:lnTo>
                  <a:lnTo>
                    <a:pt x="128281" y="0"/>
                  </a:lnTo>
                  <a:lnTo>
                    <a:pt x="126443" y="514"/>
                  </a:lnTo>
                  <a:lnTo>
                    <a:pt x="124511" y="1562"/>
                  </a:lnTo>
                  <a:lnTo>
                    <a:pt x="94792" y="43563"/>
                  </a:lnTo>
                  <a:lnTo>
                    <a:pt x="65245" y="88625"/>
                  </a:lnTo>
                  <a:lnTo>
                    <a:pt x="47341" y="121854"/>
                  </a:lnTo>
                  <a:lnTo>
                    <a:pt x="29977" y="157789"/>
                  </a:lnTo>
                  <a:lnTo>
                    <a:pt x="18497" y="193046"/>
                  </a:lnTo>
                  <a:lnTo>
                    <a:pt x="8067" y="237103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789"/>
            <p:cNvSpPr/>
            <p:nvPr>
              <p:custDataLst>
                <p:tags r:id="rId11"/>
              </p:custDataLst>
            </p:nvPr>
          </p:nvSpPr>
          <p:spPr>
            <a:xfrm>
              <a:off x="10128250" y="5822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3862" y="21048"/>
                  </a:lnTo>
                  <a:lnTo>
                    <a:pt x="226" y="6726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790"/>
            <p:cNvSpPr/>
            <p:nvPr>
              <p:custDataLst>
                <p:tags r:id="rId12"/>
              </p:custDataLst>
            </p:nvPr>
          </p:nvSpPr>
          <p:spPr>
            <a:xfrm>
              <a:off x="10122315" y="5695950"/>
              <a:ext cx="61074" cy="42979"/>
            </a:xfrm>
            <a:custGeom>
              <a:avLst/>
              <a:gdLst/>
              <a:ahLst/>
              <a:cxnLst/>
              <a:rect l="0" t="0" r="0" b="0"/>
              <a:pathLst>
                <a:path w="61074" h="42979">
                  <a:moveTo>
                    <a:pt x="18635" y="38100"/>
                  </a:moveTo>
                  <a:lnTo>
                    <a:pt x="18635" y="38100"/>
                  </a:lnTo>
                  <a:lnTo>
                    <a:pt x="990" y="20456"/>
                  </a:lnTo>
                  <a:lnTo>
                    <a:pt x="521" y="20692"/>
                  </a:lnTo>
                  <a:lnTo>
                    <a:pt x="0" y="22837"/>
                  </a:lnTo>
                  <a:lnTo>
                    <a:pt x="6450" y="31382"/>
                  </a:lnTo>
                  <a:lnTo>
                    <a:pt x="20669" y="39481"/>
                  </a:lnTo>
                  <a:lnTo>
                    <a:pt x="41658" y="42978"/>
                  </a:lnTo>
                  <a:lnTo>
                    <a:pt x="53797" y="40032"/>
                  </a:lnTo>
                  <a:lnTo>
                    <a:pt x="59010" y="37271"/>
                  </a:lnTo>
                  <a:lnTo>
                    <a:pt x="61073" y="34020"/>
                  </a:lnTo>
                  <a:lnTo>
                    <a:pt x="61039" y="30441"/>
                  </a:lnTo>
                  <a:lnTo>
                    <a:pt x="59604" y="26644"/>
                  </a:lnTo>
                  <a:lnTo>
                    <a:pt x="50483" y="18662"/>
                  </a:lnTo>
                  <a:lnTo>
                    <a:pt x="18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791"/>
            <p:cNvSpPr/>
            <p:nvPr>
              <p:custDataLst>
                <p:tags r:id="rId13"/>
              </p:custDataLst>
            </p:nvPr>
          </p:nvSpPr>
          <p:spPr>
            <a:xfrm>
              <a:off x="10264071" y="5554282"/>
              <a:ext cx="137230" cy="128969"/>
            </a:xfrm>
            <a:custGeom>
              <a:avLst/>
              <a:gdLst/>
              <a:ahLst/>
              <a:cxnLst/>
              <a:rect l="0" t="0" r="0" b="0"/>
              <a:pathLst>
                <a:path w="137230" h="128969">
                  <a:moveTo>
                    <a:pt x="16579" y="21018"/>
                  </a:moveTo>
                  <a:lnTo>
                    <a:pt x="16579" y="21018"/>
                  </a:lnTo>
                  <a:lnTo>
                    <a:pt x="3487" y="7220"/>
                  </a:lnTo>
                  <a:lnTo>
                    <a:pt x="178" y="1244"/>
                  </a:lnTo>
                  <a:lnTo>
                    <a:pt x="0" y="74"/>
                  </a:lnTo>
                  <a:lnTo>
                    <a:pt x="587" y="0"/>
                  </a:lnTo>
                  <a:lnTo>
                    <a:pt x="5238" y="3915"/>
                  </a:lnTo>
                  <a:lnTo>
                    <a:pt x="49151" y="43948"/>
                  </a:lnTo>
                  <a:lnTo>
                    <a:pt x="90044" y="79318"/>
                  </a:lnTo>
                  <a:lnTo>
                    <a:pt x="137229" y="12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792"/>
            <p:cNvSpPr/>
            <p:nvPr>
              <p:custDataLst>
                <p:tags r:id="rId14"/>
              </p:custDataLst>
            </p:nvPr>
          </p:nvSpPr>
          <p:spPr>
            <a:xfrm>
              <a:off x="10401300" y="5568227"/>
              <a:ext cx="120651" cy="318224"/>
            </a:xfrm>
            <a:custGeom>
              <a:avLst/>
              <a:gdLst/>
              <a:ahLst/>
              <a:cxnLst/>
              <a:rect l="0" t="0" r="0" b="0"/>
              <a:pathLst>
                <a:path w="120651" h="318224">
                  <a:moveTo>
                    <a:pt x="120650" y="19773"/>
                  </a:moveTo>
                  <a:lnTo>
                    <a:pt x="120650" y="19773"/>
                  </a:lnTo>
                  <a:lnTo>
                    <a:pt x="113908" y="9660"/>
                  </a:lnTo>
                  <a:lnTo>
                    <a:pt x="103073" y="2813"/>
                  </a:lnTo>
                  <a:lnTo>
                    <a:pt x="96231" y="0"/>
                  </a:lnTo>
                  <a:lnTo>
                    <a:pt x="89553" y="240"/>
                  </a:lnTo>
                  <a:lnTo>
                    <a:pt x="76491" y="6153"/>
                  </a:lnTo>
                  <a:lnTo>
                    <a:pt x="55222" y="27901"/>
                  </a:lnTo>
                  <a:lnTo>
                    <a:pt x="28315" y="70784"/>
                  </a:lnTo>
                  <a:lnTo>
                    <a:pt x="14320" y="108428"/>
                  </a:lnTo>
                  <a:lnTo>
                    <a:pt x="8711" y="148581"/>
                  </a:lnTo>
                  <a:lnTo>
                    <a:pt x="7049" y="193640"/>
                  </a:lnTo>
                  <a:lnTo>
                    <a:pt x="4675" y="240858"/>
                  </a:lnTo>
                  <a:lnTo>
                    <a:pt x="1384" y="280483"/>
                  </a:lnTo>
                  <a:lnTo>
                    <a:pt x="0" y="31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793"/>
            <p:cNvSpPr/>
            <p:nvPr>
              <p:custDataLst>
                <p:tags r:id="rId15"/>
              </p:custDataLst>
            </p:nvPr>
          </p:nvSpPr>
          <p:spPr>
            <a:xfrm>
              <a:off x="10496550" y="5892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794"/>
            <p:cNvSpPr/>
            <p:nvPr>
              <p:custDataLst>
                <p:tags r:id="rId16"/>
              </p:custDataLst>
            </p:nvPr>
          </p:nvSpPr>
          <p:spPr>
            <a:xfrm>
              <a:off x="10515600" y="5753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795"/>
            <p:cNvSpPr/>
            <p:nvPr>
              <p:custDataLst>
                <p:tags r:id="rId17"/>
              </p:custDataLst>
            </p:nvPr>
          </p:nvSpPr>
          <p:spPr>
            <a:xfrm>
              <a:off x="10556679" y="5455435"/>
              <a:ext cx="244701" cy="528642"/>
            </a:xfrm>
            <a:custGeom>
              <a:avLst/>
              <a:gdLst/>
              <a:ahLst/>
              <a:cxnLst/>
              <a:rect l="0" t="0" r="0" b="0"/>
              <a:pathLst>
                <a:path w="244701" h="528642">
                  <a:moveTo>
                    <a:pt x="3371" y="18265"/>
                  </a:moveTo>
                  <a:lnTo>
                    <a:pt x="3371" y="18265"/>
                  </a:lnTo>
                  <a:lnTo>
                    <a:pt x="0" y="8152"/>
                  </a:lnTo>
                  <a:lnTo>
                    <a:pt x="1830" y="5173"/>
                  </a:lnTo>
                  <a:lnTo>
                    <a:pt x="11388" y="1863"/>
                  </a:lnTo>
                  <a:lnTo>
                    <a:pt x="42749" y="0"/>
                  </a:lnTo>
                  <a:lnTo>
                    <a:pt x="90063" y="9560"/>
                  </a:lnTo>
                  <a:lnTo>
                    <a:pt x="125862" y="18159"/>
                  </a:lnTo>
                  <a:lnTo>
                    <a:pt x="161527" y="27390"/>
                  </a:lnTo>
                  <a:lnTo>
                    <a:pt x="207258" y="43782"/>
                  </a:lnTo>
                  <a:lnTo>
                    <a:pt x="229689" y="53359"/>
                  </a:lnTo>
                  <a:lnTo>
                    <a:pt x="236799" y="59300"/>
                  </a:lnTo>
                  <a:lnTo>
                    <a:pt x="244700" y="73427"/>
                  </a:lnTo>
                  <a:lnTo>
                    <a:pt x="243986" y="82556"/>
                  </a:lnTo>
                  <a:lnTo>
                    <a:pt x="229494" y="114925"/>
                  </a:lnTo>
                  <a:lnTo>
                    <a:pt x="206621" y="149288"/>
                  </a:lnTo>
                  <a:lnTo>
                    <a:pt x="179225" y="194278"/>
                  </a:lnTo>
                  <a:lnTo>
                    <a:pt x="164078" y="226786"/>
                  </a:lnTo>
                  <a:lnTo>
                    <a:pt x="152172" y="260048"/>
                  </a:lnTo>
                  <a:lnTo>
                    <a:pt x="144293" y="294352"/>
                  </a:lnTo>
                  <a:lnTo>
                    <a:pt x="143145" y="330765"/>
                  </a:lnTo>
                  <a:lnTo>
                    <a:pt x="150630" y="368115"/>
                  </a:lnTo>
                  <a:lnTo>
                    <a:pt x="164070" y="404470"/>
                  </a:lnTo>
                  <a:lnTo>
                    <a:pt x="190058" y="451294"/>
                  </a:lnTo>
                  <a:lnTo>
                    <a:pt x="212873" y="493791"/>
                  </a:lnTo>
                  <a:lnTo>
                    <a:pt x="215006" y="500383"/>
                  </a:lnTo>
                  <a:lnTo>
                    <a:pt x="214311" y="506188"/>
                  </a:lnTo>
                  <a:lnTo>
                    <a:pt x="207894" y="516401"/>
                  </a:lnTo>
                  <a:lnTo>
                    <a:pt x="192342" y="521881"/>
                  </a:lnTo>
                  <a:lnTo>
                    <a:pt x="154142" y="526847"/>
                  </a:lnTo>
                  <a:lnTo>
                    <a:pt x="117653" y="528641"/>
                  </a:lnTo>
                  <a:lnTo>
                    <a:pt x="70861" y="524734"/>
                  </a:lnTo>
                  <a:lnTo>
                    <a:pt x="22421" y="51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02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1038"/>
          <p:cNvGrpSpPr/>
          <p:nvPr/>
        </p:nvGrpSpPr>
        <p:grpSpPr>
          <a:xfrm>
            <a:off x="961766" y="620722"/>
            <a:ext cx="972865" cy="450294"/>
            <a:chOff x="961766" y="620722"/>
            <a:chExt cx="972865" cy="450294"/>
          </a:xfrm>
        </p:grpSpPr>
        <p:sp>
          <p:nvSpPr>
            <p:cNvPr id="2" name="SMARTInkShape-4796"/>
            <p:cNvSpPr/>
            <p:nvPr>
              <p:custDataLst>
                <p:tags r:id="rId160"/>
              </p:custDataLst>
            </p:nvPr>
          </p:nvSpPr>
          <p:spPr>
            <a:xfrm>
              <a:off x="1739900" y="620722"/>
              <a:ext cx="194731" cy="420679"/>
            </a:xfrm>
            <a:custGeom>
              <a:avLst/>
              <a:gdLst/>
              <a:ahLst/>
              <a:cxnLst/>
              <a:rect l="0" t="0" r="0" b="0"/>
              <a:pathLst>
                <a:path w="194731" h="420679">
                  <a:moveTo>
                    <a:pt x="171450" y="65078"/>
                  </a:moveTo>
                  <a:lnTo>
                    <a:pt x="171450" y="65078"/>
                  </a:lnTo>
                  <a:lnTo>
                    <a:pt x="163572" y="23165"/>
                  </a:lnTo>
                  <a:lnTo>
                    <a:pt x="155248" y="12113"/>
                  </a:lnTo>
                  <a:lnTo>
                    <a:pt x="140731" y="4379"/>
                  </a:lnTo>
                  <a:lnTo>
                    <a:pt x="121108" y="0"/>
                  </a:lnTo>
                  <a:lnTo>
                    <a:pt x="95924" y="407"/>
                  </a:lnTo>
                  <a:lnTo>
                    <a:pt x="73912" y="6702"/>
                  </a:lnTo>
                  <a:lnTo>
                    <a:pt x="54722" y="17966"/>
                  </a:lnTo>
                  <a:lnTo>
                    <a:pt x="36786" y="34732"/>
                  </a:lnTo>
                  <a:lnTo>
                    <a:pt x="26932" y="55824"/>
                  </a:lnTo>
                  <a:lnTo>
                    <a:pt x="24305" y="67375"/>
                  </a:lnTo>
                  <a:lnTo>
                    <a:pt x="28911" y="91499"/>
                  </a:lnTo>
                  <a:lnTo>
                    <a:pt x="42483" y="116332"/>
                  </a:lnTo>
                  <a:lnTo>
                    <a:pt x="79302" y="154818"/>
                  </a:lnTo>
                  <a:lnTo>
                    <a:pt x="112151" y="182809"/>
                  </a:lnTo>
                  <a:lnTo>
                    <a:pt x="156232" y="219592"/>
                  </a:lnTo>
                  <a:lnTo>
                    <a:pt x="185991" y="256204"/>
                  </a:lnTo>
                  <a:lnTo>
                    <a:pt x="193670" y="281256"/>
                  </a:lnTo>
                  <a:lnTo>
                    <a:pt x="194730" y="293863"/>
                  </a:lnTo>
                  <a:lnTo>
                    <a:pt x="191203" y="305796"/>
                  </a:lnTo>
                  <a:lnTo>
                    <a:pt x="175996" y="328462"/>
                  </a:lnTo>
                  <a:lnTo>
                    <a:pt x="136892" y="361056"/>
                  </a:lnTo>
                  <a:lnTo>
                    <a:pt x="101998" y="380539"/>
                  </a:lnTo>
                  <a:lnTo>
                    <a:pt x="65088" y="397194"/>
                  </a:lnTo>
                  <a:lnTo>
                    <a:pt x="21480" y="413093"/>
                  </a:lnTo>
                  <a:lnTo>
                    <a:pt x="0" y="420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797"/>
            <p:cNvSpPr/>
            <p:nvPr>
              <p:custDataLst>
                <p:tags r:id="rId161"/>
              </p:custDataLst>
            </p:nvPr>
          </p:nvSpPr>
          <p:spPr>
            <a:xfrm>
              <a:off x="1348822" y="645212"/>
              <a:ext cx="308529" cy="408041"/>
            </a:xfrm>
            <a:custGeom>
              <a:avLst/>
              <a:gdLst/>
              <a:ahLst/>
              <a:cxnLst/>
              <a:rect l="0" t="0" r="0" b="0"/>
              <a:pathLst>
                <a:path w="308529" h="408041">
                  <a:moveTo>
                    <a:pt x="79928" y="8838"/>
                  </a:moveTo>
                  <a:lnTo>
                    <a:pt x="79928" y="8838"/>
                  </a:lnTo>
                  <a:lnTo>
                    <a:pt x="79928" y="5467"/>
                  </a:lnTo>
                  <a:lnTo>
                    <a:pt x="78046" y="1930"/>
                  </a:lnTo>
                  <a:lnTo>
                    <a:pt x="76557" y="0"/>
                  </a:lnTo>
                  <a:lnTo>
                    <a:pt x="74153" y="124"/>
                  </a:lnTo>
                  <a:lnTo>
                    <a:pt x="67719" y="4024"/>
                  </a:lnTo>
                  <a:lnTo>
                    <a:pt x="52792" y="31009"/>
                  </a:lnTo>
                  <a:lnTo>
                    <a:pt x="42938" y="64082"/>
                  </a:lnTo>
                  <a:lnTo>
                    <a:pt x="34560" y="106063"/>
                  </a:lnTo>
                  <a:lnTo>
                    <a:pt x="31338" y="130099"/>
                  </a:lnTo>
                  <a:lnTo>
                    <a:pt x="28485" y="155296"/>
                  </a:lnTo>
                  <a:lnTo>
                    <a:pt x="24466" y="180560"/>
                  </a:lnTo>
                  <a:lnTo>
                    <a:pt x="19670" y="205869"/>
                  </a:lnTo>
                  <a:lnTo>
                    <a:pt x="14356" y="231209"/>
                  </a:lnTo>
                  <a:lnTo>
                    <a:pt x="6570" y="278179"/>
                  </a:lnTo>
                  <a:lnTo>
                    <a:pt x="1463" y="319045"/>
                  </a:lnTo>
                  <a:lnTo>
                    <a:pt x="0" y="361180"/>
                  </a:lnTo>
                  <a:lnTo>
                    <a:pt x="4658" y="382275"/>
                  </a:lnTo>
                  <a:lnTo>
                    <a:pt x="17076" y="397295"/>
                  </a:lnTo>
                  <a:lnTo>
                    <a:pt x="25327" y="403276"/>
                  </a:lnTo>
                  <a:lnTo>
                    <a:pt x="47665" y="408040"/>
                  </a:lnTo>
                  <a:lnTo>
                    <a:pt x="93652" y="404874"/>
                  </a:lnTo>
                  <a:lnTo>
                    <a:pt x="132594" y="398637"/>
                  </a:lnTo>
                  <a:lnTo>
                    <a:pt x="175772" y="391162"/>
                  </a:lnTo>
                  <a:lnTo>
                    <a:pt x="215188" y="385017"/>
                  </a:lnTo>
                  <a:lnTo>
                    <a:pt x="250110" y="379934"/>
                  </a:lnTo>
                  <a:lnTo>
                    <a:pt x="308528" y="37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798"/>
            <p:cNvSpPr/>
            <p:nvPr>
              <p:custDataLst>
                <p:tags r:id="rId162"/>
              </p:custDataLst>
            </p:nvPr>
          </p:nvSpPr>
          <p:spPr>
            <a:xfrm>
              <a:off x="961766" y="675389"/>
              <a:ext cx="270960" cy="395627"/>
            </a:xfrm>
            <a:custGeom>
              <a:avLst/>
              <a:gdLst/>
              <a:ahLst/>
              <a:cxnLst/>
              <a:rect l="0" t="0" r="0" b="0"/>
              <a:pathLst>
                <a:path w="270960" h="395627">
                  <a:moveTo>
                    <a:pt x="155834" y="67561"/>
                  </a:moveTo>
                  <a:lnTo>
                    <a:pt x="155834" y="67561"/>
                  </a:lnTo>
                  <a:lnTo>
                    <a:pt x="155128" y="57422"/>
                  </a:lnTo>
                  <a:lnTo>
                    <a:pt x="150764" y="46604"/>
                  </a:lnTo>
                  <a:lnTo>
                    <a:pt x="146996" y="41078"/>
                  </a:lnTo>
                  <a:lnTo>
                    <a:pt x="144297" y="39323"/>
                  </a:lnTo>
                  <a:lnTo>
                    <a:pt x="137536" y="37372"/>
                  </a:lnTo>
                  <a:lnTo>
                    <a:pt x="115683" y="43015"/>
                  </a:lnTo>
                  <a:lnTo>
                    <a:pt x="90237" y="63738"/>
                  </a:lnTo>
                  <a:lnTo>
                    <a:pt x="58081" y="102333"/>
                  </a:lnTo>
                  <a:lnTo>
                    <a:pt x="35953" y="142752"/>
                  </a:lnTo>
                  <a:lnTo>
                    <a:pt x="25113" y="166372"/>
                  </a:lnTo>
                  <a:lnTo>
                    <a:pt x="16476" y="190585"/>
                  </a:lnTo>
                  <a:lnTo>
                    <a:pt x="9306" y="215194"/>
                  </a:lnTo>
                  <a:lnTo>
                    <a:pt x="3116" y="240066"/>
                  </a:lnTo>
                  <a:lnTo>
                    <a:pt x="0" y="286517"/>
                  </a:lnTo>
                  <a:lnTo>
                    <a:pt x="4730" y="327152"/>
                  </a:lnTo>
                  <a:lnTo>
                    <a:pt x="16240" y="356972"/>
                  </a:lnTo>
                  <a:lnTo>
                    <a:pt x="32644" y="378221"/>
                  </a:lnTo>
                  <a:lnTo>
                    <a:pt x="41957" y="386851"/>
                  </a:lnTo>
                  <a:lnTo>
                    <a:pt x="65476" y="394559"/>
                  </a:lnTo>
                  <a:lnTo>
                    <a:pt x="78662" y="395626"/>
                  </a:lnTo>
                  <a:lnTo>
                    <a:pt x="110246" y="387405"/>
                  </a:lnTo>
                  <a:lnTo>
                    <a:pt x="144039" y="369169"/>
                  </a:lnTo>
                  <a:lnTo>
                    <a:pt x="190831" y="322497"/>
                  </a:lnTo>
                  <a:lnTo>
                    <a:pt x="221012" y="284347"/>
                  </a:lnTo>
                  <a:lnTo>
                    <a:pt x="245245" y="241992"/>
                  </a:lnTo>
                  <a:lnTo>
                    <a:pt x="262600" y="195886"/>
                  </a:lnTo>
                  <a:lnTo>
                    <a:pt x="267228" y="170750"/>
                  </a:lnTo>
                  <a:lnTo>
                    <a:pt x="270313" y="144820"/>
                  </a:lnTo>
                  <a:lnTo>
                    <a:pt x="270959" y="119773"/>
                  </a:lnTo>
                  <a:lnTo>
                    <a:pt x="269978" y="95313"/>
                  </a:lnTo>
                  <a:lnTo>
                    <a:pt x="263715" y="51673"/>
                  </a:lnTo>
                  <a:lnTo>
                    <a:pt x="251524" y="20518"/>
                  </a:lnTo>
                  <a:lnTo>
                    <a:pt x="242205" y="10799"/>
                  </a:lnTo>
                  <a:lnTo>
                    <a:pt x="218680" y="0"/>
                  </a:lnTo>
                  <a:lnTo>
                    <a:pt x="187999" y="4608"/>
                  </a:lnTo>
                  <a:lnTo>
                    <a:pt x="156724" y="18415"/>
                  </a:lnTo>
                  <a:lnTo>
                    <a:pt x="133417" y="36311"/>
                  </a:lnTo>
                  <a:lnTo>
                    <a:pt x="119295" y="56024"/>
                  </a:lnTo>
                  <a:lnTo>
                    <a:pt x="105034" y="86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039"/>
          <p:cNvGrpSpPr/>
          <p:nvPr/>
        </p:nvGrpSpPr>
        <p:grpSpPr>
          <a:xfrm>
            <a:off x="2329457" y="774700"/>
            <a:ext cx="381994" cy="209551"/>
            <a:chOff x="2329457" y="774700"/>
            <a:chExt cx="381994" cy="209551"/>
          </a:xfrm>
        </p:grpSpPr>
        <p:sp>
          <p:nvSpPr>
            <p:cNvPr id="6" name="SMARTInkShape-4799"/>
            <p:cNvSpPr/>
            <p:nvPr>
              <p:custDataLst>
                <p:tags r:id="rId157"/>
              </p:custDataLst>
            </p:nvPr>
          </p:nvSpPr>
          <p:spPr>
            <a:xfrm>
              <a:off x="2553719" y="774700"/>
              <a:ext cx="157397" cy="209551"/>
            </a:xfrm>
            <a:custGeom>
              <a:avLst/>
              <a:gdLst/>
              <a:ahLst/>
              <a:cxnLst/>
              <a:rect l="0" t="0" r="0" b="0"/>
              <a:pathLst>
                <a:path w="157397" h="209551">
                  <a:moveTo>
                    <a:pt x="11681" y="0"/>
                  </a:moveTo>
                  <a:lnTo>
                    <a:pt x="11681" y="0"/>
                  </a:lnTo>
                  <a:lnTo>
                    <a:pt x="1568" y="0"/>
                  </a:lnTo>
                  <a:lnTo>
                    <a:pt x="0" y="706"/>
                  </a:lnTo>
                  <a:lnTo>
                    <a:pt x="366" y="1881"/>
                  </a:lnTo>
                  <a:lnTo>
                    <a:pt x="2021" y="3371"/>
                  </a:lnTo>
                  <a:lnTo>
                    <a:pt x="42281" y="7878"/>
                  </a:lnTo>
                  <a:lnTo>
                    <a:pt x="77022" y="16201"/>
                  </a:lnTo>
                  <a:lnTo>
                    <a:pt x="110336" y="25075"/>
                  </a:lnTo>
                  <a:lnTo>
                    <a:pt x="126134" y="29416"/>
                  </a:lnTo>
                  <a:lnTo>
                    <a:pt x="147451" y="43648"/>
                  </a:lnTo>
                  <a:lnTo>
                    <a:pt x="155111" y="52382"/>
                  </a:lnTo>
                  <a:lnTo>
                    <a:pt x="157396" y="64555"/>
                  </a:lnTo>
                  <a:lnTo>
                    <a:pt x="152408" y="95013"/>
                  </a:lnTo>
                  <a:lnTo>
                    <a:pt x="133258" y="125954"/>
                  </a:lnTo>
                  <a:lnTo>
                    <a:pt x="88861" y="169259"/>
                  </a:lnTo>
                  <a:lnTo>
                    <a:pt x="37081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800"/>
            <p:cNvSpPr/>
            <p:nvPr>
              <p:custDataLst>
                <p:tags r:id="rId158"/>
              </p:custDataLst>
            </p:nvPr>
          </p:nvSpPr>
          <p:spPr>
            <a:xfrm>
              <a:off x="2329457" y="869950"/>
              <a:ext cx="381994" cy="94368"/>
            </a:xfrm>
            <a:custGeom>
              <a:avLst/>
              <a:gdLst/>
              <a:ahLst/>
              <a:cxnLst/>
              <a:rect l="0" t="0" r="0" b="0"/>
              <a:pathLst>
                <a:path w="381994" h="94368">
                  <a:moveTo>
                    <a:pt x="26393" y="88900"/>
                  </a:moveTo>
                  <a:lnTo>
                    <a:pt x="26393" y="88900"/>
                  </a:lnTo>
                  <a:lnTo>
                    <a:pt x="0" y="93926"/>
                  </a:lnTo>
                  <a:lnTo>
                    <a:pt x="331" y="94367"/>
                  </a:lnTo>
                  <a:lnTo>
                    <a:pt x="47769" y="84231"/>
                  </a:lnTo>
                  <a:lnTo>
                    <a:pt x="73099" y="79437"/>
                  </a:lnTo>
                  <a:lnTo>
                    <a:pt x="101980" y="74125"/>
                  </a:lnTo>
                  <a:lnTo>
                    <a:pt x="133934" y="67761"/>
                  </a:lnTo>
                  <a:lnTo>
                    <a:pt x="167937" y="60696"/>
                  </a:lnTo>
                  <a:lnTo>
                    <a:pt x="203306" y="53164"/>
                  </a:lnTo>
                  <a:lnTo>
                    <a:pt x="235352" y="46026"/>
                  </a:lnTo>
                  <a:lnTo>
                    <a:pt x="265182" y="39151"/>
                  </a:lnTo>
                  <a:lnTo>
                    <a:pt x="293535" y="32451"/>
                  </a:lnTo>
                  <a:lnTo>
                    <a:pt x="334447" y="19361"/>
                  </a:lnTo>
                  <a:lnTo>
                    <a:pt x="381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801"/>
            <p:cNvSpPr/>
            <p:nvPr>
              <p:custDataLst>
                <p:tags r:id="rId159"/>
              </p:custDataLst>
            </p:nvPr>
          </p:nvSpPr>
          <p:spPr>
            <a:xfrm>
              <a:off x="2336800" y="838200"/>
              <a:ext cx="285751" cy="25401"/>
            </a:xfrm>
            <a:custGeom>
              <a:avLst/>
              <a:gdLst/>
              <a:ahLst/>
              <a:cxnLst/>
              <a:rect l="0" t="0" r="0" b="0"/>
              <a:pathLst>
                <a:path w="285751" h="25401">
                  <a:moveTo>
                    <a:pt x="0" y="0"/>
                  </a:moveTo>
                  <a:lnTo>
                    <a:pt x="0" y="0"/>
                  </a:lnTo>
                  <a:lnTo>
                    <a:pt x="40399" y="4364"/>
                  </a:lnTo>
                  <a:lnTo>
                    <a:pt x="73223" y="5467"/>
                  </a:lnTo>
                  <a:lnTo>
                    <a:pt x="115094" y="5958"/>
                  </a:lnTo>
                  <a:lnTo>
                    <a:pt x="161925" y="6881"/>
                  </a:lnTo>
                  <a:lnTo>
                    <a:pt x="186267" y="8115"/>
                  </a:lnTo>
                  <a:lnTo>
                    <a:pt x="230246" y="12073"/>
                  </a:lnTo>
                  <a:lnTo>
                    <a:pt x="285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040"/>
          <p:cNvGrpSpPr/>
          <p:nvPr/>
        </p:nvGrpSpPr>
        <p:grpSpPr>
          <a:xfrm>
            <a:off x="3289300" y="654050"/>
            <a:ext cx="660401" cy="412751"/>
            <a:chOff x="3289300" y="654050"/>
            <a:chExt cx="660401" cy="412751"/>
          </a:xfrm>
        </p:grpSpPr>
        <p:sp>
          <p:nvSpPr>
            <p:cNvPr id="10" name="SMARTInkShape-4802"/>
            <p:cNvSpPr/>
            <p:nvPr>
              <p:custDataLst>
                <p:tags r:id="rId150"/>
              </p:custDataLst>
            </p:nvPr>
          </p:nvSpPr>
          <p:spPr>
            <a:xfrm>
              <a:off x="3556000" y="831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4233"/>
                  </a:lnTo>
                  <a:lnTo>
                    <a:pt x="1882" y="6326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803"/>
            <p:cNvSpPr/>
            <p:nvPr>
              <p:custDataLst>
                <p:tags r:id="rId151"/>
              </p:custDataLst>
            </p:nvPr>
          </p:nvSpPr>
          <p:spPr>
            <a:xfrm>
              <a:off x="3533579" y="927100"/>
              <a:ext cx="9722" cy="107951"/>
            </a:xfrm>
            <a:custGeom>
              <a:avLst/>
              <a:gdLst/>
              <a:ahLst/>
              <a:cxnLst/>
              <a:rect l="0" t="0" r="0" b="0"/>
              <a:pathLst>
                <a:path w="9722" h="1079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3095" y="59852"/>
                  </a:lnTo>
                  <a:lnTo>
                    <a:pt x="972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804"/>
            <p:cNvSpPr/>
            <p:nvPr>
              <p:custDataLst>
                <p:tags r:id="rId152"/>
              </p:custDataLst>
            </p:nvPr>
          </p:nvSpPr>
          <p:spPr>
            <a:xfrm>
              <a:off x="3289300" y="831850"/>
              <a:ext cx="228601" cy="60522"/>
            </a:xfrm>
            <a:custGeom>
              <a:avLst/>
              <a:gdLst/>
              <a:ahLst/>
              <a:cxnLst/>
              <a:rect l="0" t="0" r="0" b="0"/>
              <a:pathLst>
                <a:path w="228601" h="60522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31366" y="54650"/>
                  </a:lnTo>
                  <a:lnTo>
                    <a:pt x="75324" y="42633"/>
                  </a:lnTo>
                  <a:lnTo>
                    <a:pt x="98899" y="35478"/>
                  </a:lnTo>
                  <a:lnTo>
                    <a:pt x="145555" y="21412"/>
                  </a:lnTo>
                  <a:lnTo>
                    <a:pt x="187458" y="1045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805"/>
            <p:cNvSpPr/>
            <p:nvPr>
              <p:custDataLst>
                <p:tags r:id="rId153"/>
              </p:custDataLst>
            </p:nvPr>
          </p:nvSpPr>
          <p:spPr>
            <a:xfrm>
              <a:off x="3289300" y="654050"/>
              <a:ext cx="234951" cy="114301"/>
            </a:xfrm>
            <a:custGeom>
              <a:avLst/>
              <a:gdLst/>
              <a:ahLst/>
              <a:cxnLst/>
              <a:rect l="0" t="0" r="0" b="0"/>
              <a:pathLst>
                <a:path w="234951" h="114301">
                  <a:moveTo>
                    <a:pt x="0" y="114300"/>
                  </a:moveTo>
                  <a:lnTo>
                    <a:pt x="0" y="114300"/>
                  </a:lnTo>
                  <a:lnTo>
                    <a:pt x="0" y="104187"/>
                  </a:lnTo>
                  <a:lnTo>
                    <a:pt x="7526" y="93578"/>
                  </a:lnTo>
                  <a:lnTo>
                    <a:pt x="37037" y="71942"/>
                  </a:lnTo>
                  <a:lnTo>
                    <a:pt x="72905" y="53141"/>
                  </a:lnTo>
                  <a:lnTo>
                    <a:pt x="97287" y="43188"/>
                  </a:lnTo>
                  <a:lnTo>
                    <a:pt x="124125" y="33026"/>
                  </a:lnTo>
                  <a:lnTo>
                    <a:pt x="170878" y="1797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806"/>
            <p:cNvSpPr/>
            <p:nvPr>
              <p:custDataLst>
                <p:tags r:id="rId154"/>
              </p:custDataLst>
            </p:nvPr>
          </p:nvSpPr>
          <p:spPr>
            <a:xfrm>
              <a:off x="3308350" y="704850"/>
              <a:ext cx="43151" cy="361951"/>
            </a:xfrm>
            <a:custGeom>
              <a:avLst/>
              <a:gdLst/>
              <a:ahLst/>
              <a:cxnLst/>
              <a:rect l="0" t="0" r="0" b="0"/>
              <a:pathLst>
                <a:path w="43151" h="361951">
                  <a:moveTo>
                    <a:pt x="19050" y="0"/>
                  </a:moveTo>
                  <a:lnTo>
                    <a:pt x="19050" y="0"/>
                  </a:lnTo>
                  <a:lnTo>
                    <a:pt x="33355" y="0"/>
                  </a:lnTo>
                  <a:lnTo>
                    <a:pt x="35642" y="2117"/>
                  </a:lnTo>
                  <a:lnTo>
                    <a:pt x="40065" y="10113"/>
                  </a:lnTo>
                  <a:lnTo>
                    <a:pt x="43150" y="46741"/>
                  </a:lnTo>
                  <a:lnTo>
                    <a:pt x="40110" y="87566"/>
                  </a:lnTo>
                  <a:lnTo>
                    <a:pt x="37323" y="111294"/>
                  </a:lnTo>
                  <a:lnTo>
                    <a:pt x="34054" y="136990"/>
                  </a:lnTo>
                  <a:lnTo>
                    <a:pt x="30464" y="163999"/>
                  </a:lnTo>
                  <a:lnTo>
                    <a:pt x="26659" y="191883"/>
                  </a:lnTo>
                  <a:lnTo>
                    <a:pt x="22006" y="218233"/>
                  </a:lnTo>
                  <a:lnTo>
                    <a:pt x="16788" y="243561"/>
                  </a:lnTo>
                  <a:lnTo>
                    <a:pt x="7461" y="289577"/>
                  </a:lnTo>
                  <a:lnTo>
                    <a:pt x="3316" y="32649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807"/>
            <p:cNvSpPr/>
            <p:nvPr>
              <p:custDataLst>
                <p:tags r:id="rId155"/>
              </p:custDataLst>
            </p:nvPr>
          </p:nvSpPr>
          <p:spPr>
            <a:xfrm>
              <a:off x="3790314" y="663120"/>
              <a:ext cx="159387" cy="351339"/>
            </a:xfrm>
            <a:custGeom>
              <a:avLst/>
              <a:gdLst/>
              <a:ahLst/>
              <a:cxnLst/>
              <a:rect l="0" t="0" r="0" b="0"/>
              <a:pathLst>
                <a:path w="159387" h="351339">
                  <a:moveTo>
                    <a:pt x="70486" y="327480"/>
                  </a:moveTo>
                  <a:lnTo>
                    <a:pt x="70486" y="327480"/>
                  </a:lnTo>
                  <a:lnTo>
                    <a:pt x="88647" y="302132"/>
                  </a:lnTo>
                  <a:lnTo>
                    <a:pt x="95726" y="283288"/>
                  </a:lnTo>
                  <a:lnTo>
                    <a:pt x="95580" y="265036"/>
                  </a:lnTo>
                  <a:lnTo>
                    <a:pt x="93565" y="256217"/>
                  </a:lnTo>
                  <a:lnTo>
                    <a:pt x="90105" y="249632"/>
                  </a:lnTo>
                  <a:lnTo>
                    <a:pt x="80617" y="240435"/>
                  </a:lnTo>
                  <a:lnTo>
                    <a:pt x="73712" y="239111"/>
                  </a:lnTo>
                  <a:lnTo>
                    <a:pt x="56633" y="241403"/>
                  </a:lnTo>
                  <a:lnTo>
                    <a:pt x="27184" y="257369"/>
                  </a:lnTo>
                  <a:lnTo>
                    <a:pt x="2857" y="286716"/>
                  </a:lnTo>
                  <a:lnTo>
                    <a:pt x="0" y="297481"/>
                  </a:lnTo>
                  <a:lnTo>
                    <a:pt x="2470" y="318851"/>
                  </a:lnTo>
                  <a:lnTo>
                    <a:pt x="12505" y="336345"/>
                  </a:lnTo>
                  <a:lnTo>
                    <a:pt x="19132" y="343973"/>
                  </a:lnTo>
                  <a:lnTo>
                    <a:pt x="27077" y="348353"/>
                  </a:lnTo>
                  <a:lnTo>
                    <a:pt x="45314" y="351338"/>
                  </a:lnTo>
                  <a:lnTo>
                    <a:pt x="67059" y="342787"/>
                  </a:lnTo>
                  <a:lnTo>
                    <a:pt x="78785" y="335568"/>
                  </a:lnTo>
                  <a:lnTo>
                    <a:pt x="112143" y="295069"/>
                  </a:lnTo>
                  <a:lnTo>
                    <a:pt x="129922" y="257101"/>
                  </a:lnTo>
                  <a:lnTo>
                    <a:pt x="142763" y="211534"/>
                  </a:lnTo>
                  <a:lnTo>
                    <a:pt x="146188" y="184566"/>
                  </a:lnTo>
                  <a:lnTo>
                    <a:pt x="148470" y="156004"/>
                  </a:lnTo>
                  <a:lnTo>
                    <a:pt x="149287" y="127085"/>
                  </a:lnTo>
                  <a:lnTo>
                    <a:pt x="149125" y="97928"/>
                  </a:lnTo>
                  <a:lnTo>
                    <a:pt x="148312" y="68612"/>
                  </a:lnTo>
                  <a:lnTo>
                    <a:pt x="139883" y="28513"/>
                  </a:lnTo>
                  <a:lnTo>
                    <a:pt x="133684" y="13868"/>
                  </a:lnTo>
                  <a:lnTo>
                    <a:pt x="126729" y="5517"/>
                  </a:lnTo>
                  <a:lnTo>
                    <a:pt x="119270" y="1360"/>
                  </a:lnTo>
                  <a:lnTo>
                    <a:pt x="111476" y="0"/>
                  </a:lnTo>
                  <a:lnTo>
                    <a:pt x="103457" y="3327"/>
                  </a:lnTo>
                  <a:lnTo>
                    <a:pt x="87021" y="18312"/>
                  </a:lnTo>
                  <a:lnTo>
                    <a:pt x="77835" y="48490"/>
                  </a:lnTo>
                  <a:lnTo>
                    <a:pt x="76574" y="89890"/>
                  </a:lnTo>
                  <a:lnTo>
                    <a:pt x="80189" y="114759"/>
                  </a:lnTo>
                  <a:lnTo>
                    <a:pt x="85422" y="141216"/>
                  </a:lnTo>
                  <a:lnTo>
                    <a:pt x="91732" y="165910"/>
                  </a:lnTo>
                  <a:lnTo>
                    <a:pt x="106269" y="212162"/>
                  </a:lnTo>
                  <a:lnTo>
                    <a:pt x="125901" y="252474"/>
                  </a:lnTo>
                  <a:lnTo>
                    <a:pt x="159386" y="30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808"/>
            <p:cNvSpPr/>
            <p:nvPr>
              <p:custDataLst>
                <p:tags r:id="rId156"/>
              </p:custDataLst>
            </p:nvPr>
          </p:nvSpPr>
          <p:spPr>
            <a:xfrm>
              <a:off x="3625850" y="882650"/>
              <a:ext cx="165101" cy="139701"/>
            </a:xfrm>
            <a:custGeom>
              <a:avLst/>
              <a:gdLst/>
              <a:ahLst/>
              <a:cxnLst/>
              <a:rect l="0" t="0" r="0" b="0"/>
              <a:pathLst>
                <a:path w="165101" h="13970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81090"/>
                  </a:lnTo>
                  <a:lnTo>
                    <a:pt x="0" y="125001"/>
                  </a:lnTo>
                  <a:lnTo>
                    <a:pt x="3371" y="78807"/>
                  </a:lnTo>
                  <a:lnTo>
                    <a:pt x="15580" y="46712"/>
                  </a:lnTo>
                  <a:lnTo>
                    <a:pt x="32603" y="24973"/>
                  </a:lnTo>
                  <a:lnTo>
                    <a:pt x="37963" y="21587"/>
                  </a:lnTo>
                  <a:lnTo>
                    <a:pt x="42947" y="20036"/>
                  </a:lnTo>
                  <a:lnTo>
                    <a:pt x="47682" y="19707"/>
                  </a:lnTo>
                  <a:lnTo>
                    <a:pt x="52249" y="22310"/>
                  </a:lnTo>
                  <a:lnTo>
                    <a:pt x="61086" y="32729"/>
                  </a:lnTo>
                  <a:lnTo>
                    <a:pt x="78258" y="71846"/>
                  </a:lnTo>
                  <a:lnTo>
                    <a:pt x="93116" y="102975"/>
                  </a:lnTo>
                  <a:lnTo>
                    <a:pt x="109588" y="121496"/>
                  </a:lnTo>
                  <a:lnTo>
                    <a:pt x="130550" y="131610"/>
                  </a:lnTo>
                  <a:lnTo>
                    <a:pt x="165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041"/>
          <p:cNvGrpSpPr/>
          <p:nvPr/>
        </p:nvGrpSpPr>
        <p:grpSpPr>
          <a:xfrm>
            <a:off x="4572005" y="419142"/>
            <a:ext cx="559883" cy="926672"/>
            <a:chOff x="4572005" y="419142"/>
            <a:chExt cx="559883" cy="926672"/>
          </a:xfrm>
        </p:grpSpPr>
        <p:sp>
          <p:nvSpPr>
            <p:cNvPr id="18" name="SMARTInkShape-4809"/>
            <p:cNvSpPr/>
            <p:nvPr>
              <p:custDataLst>
                <p:tags r:id="rId145"/>
              </p:custDataLst>
            </p:nvPr>
          </p:nvSpPr>
          <p:spPr>
            <a:xfrm>
              <a:off x="5060950" y="1106044"/>
              <a:ext cx="70938" cy="176657"/>
            </a:xfrm>
            <a:custGeom>
              <a:avLst/>
              <a:gdLst/>
              <a:ahLst/>
              <a:cxnLst/>
              <a:rect l="0" t="0" r="0" b="0"/>
              <a:pathLst>
                <a:path w="70938" h="176657">
                  <a:moveTo>
                    <a:pt x="69850" y="11556"/>
                  </a:moveTo>
                  <a:lnTo>
                    <a:pt x="69850" y="11556"/>
                  </a:lnTo>
                  <a:lnTo>
                    <a:pt x="61012" y="2718"/>
                  </a:lnTo>
                  <a:lnTo>
                    <a:pt x="55103" y="572"/>
                  </a:lnTo>
                  <a:lnTo>
                    <a:pt x="51552" y="0"/>
                  </a:lnTo>
                  <a:lnTo>
                    <a:pt x="41962" y="5009"/>
                  </a:lnTo>
                  <a:lnTo>
                    <a:pt x="26545" y="19729"/>
                  </a:lnTo>
                  <a:lnTo>
                    <a:pt x="18853" y="30711"/>
                  </a:lnTo>
                  <a:lnTo>
                    <a:pt x="15435" y="40295"/>
                  </a:lnTo>
                  <a:lnTo>
                    <a:pt x="16881" y="56995"/>
                  </a:lnTo>
                  <a:lnTo>
                    <a:pt x="28520" y="75349"/>
                  </a:lnTo>
                  <a:lnTo>
                    <a:pt x="64257" y="109398"/>
                  </a:lnTo>
                  <a:lnTo>
                    <a:pt x="70422" y="120658"/>
                  </a:lnTo>
                  <a:lnTo>
                    <a:pt x="70937" y="125918"/>
                  </a:lnTo>
                  <a:lnTo>
                    <a:pt x="67746" y="135526"/>
                  </a:lnTo>
                  <a:lnTo>
                    <a:pt x="51274" y="152240"/>
                  </a:lnTo>
                  <a:lnTo>
                    <a:pt x="0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10"/>
            <p:cNvSpPr/>
            <p:nvPr>
              <p:custDataLst>
                <p:tags r:id="rId146"/>
              </p:custDataLst>
            </p:nvPr>
          </p:nvSpPr>
          <p:spPr>
            <a:xfrm>
              <a:off x="4953100" y="1104900"/>
              <a:ext cx="82451" cy="168434"/>
            </a:xfrm>
            <a:custGeom>
              <a:avLst/>
              <a:gdLst/>
              <a:ahLst/>
              <a:cxnLst/>
              <a:rect l="0" t="0" r="0" b="0"/>
              <a:pathLst>
                <a:path w="82451" h="168434">
                  <a:moveTo>
                    <a:pt x="12600" y="0"/>
                  </a:moveTo>
                  <a:lnTo>
                    <a:pt x="12600" y="0"/>
                  </a:lnTo>
                  <a:lnTo>
                    <a:pt x="9229" y="3371"/>
                  </a:lnTo>
                  <a:lnTo>
                    <a:pt x="2474" y="48565"/>
                  </a:lnTo>
                  <a:lnTo>
                    <a:pt x="408" y="94390"/>
                  </a:lnTo>
                  <a:lnTo>
                    <a:pt x="0" y="140785"/>
                  </a:lnTo>
                  <a:lnTo>
                    <a:pt x="3707" y="156175"/>
                  </a:lnTo>
                  <a:lnTo>
                    <a:pt x="6672" y="161266"/>
                  </a:lnTo>
                  <a:lnTo>
                    <a:pt x="10764" y="164661"/>
                  </a:lnTo>
                  <a:lnTo>
                    <a:pt x="20956" y="168433"/>
                  </a:lnTo>
                  <a:lnTo>
                    <a:pt x="53475" y="165784"/>
                  </a:lnTo>
                  <a:lnTo>
                    <a:pt x="824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11"/>
            <p:cNvSpPr/>
            <p:nvPr>
              <p:custDataLst>
                <p:tags r:id="rId147"/>
              </p:custDataLst>
            </p:nvPr>
          </p:nvSpPr>
          <p:spPr>
            <a:xfrm>
              <a:off x="4840310" y="1143000"/>
              <a:ext cx="68466" cy="118867"/>
            </a:xfrm>
            <a:custGeom>
              <a:avLst/>
              <a:gdLst/>
              <a:ahLst/>
              <a:cxnLst/>
              <a:rect l="0" t="0" r="0" b="0"/>
              <a:pathLst>
                <a:path w="68466" h="118867">
                  <a:moveTo>
                    <a:pt x="42840" y="19050"/>
                  </a:moveTo>
                  <a:lnTo>
                    <a:pt x="42840" y="19050"/>
                  </a:lnTo>
                  <a:lnTo>
                    <a:pt x="46211" y="12308"/>
                  </a:lnTo>
                  <a:lnTo>
                    <a:pt x="46498" y="9616"/>
                  </a:lnTo>
                  <a:lnTo>
                    <a:pt x="44936" y="4744"/>
                  </a:lnTo>
                  <a:lnTo>
                    <a:pt x="42120" y="3868"/>
                  </a:lnTo>
                  <a:lnTo>
                    <a:pt x="33348" y="4777"/>
                  </a:lnTo>
                  <a:lnTo>
                    <a:pt x="16509" y="15997"/>
                  </a:lnTo>
                  <a:lnTo>
                    <a:pt x="1485" y="36098"/>
                  </a:lnTo>
                  <a:lnTo>
                    <a:pt x="0" y="63080"/>
                  </a:lnTo>
                  <a:lnTo>
                    <a:pt x="5455" y="92947"/>
                  </a:lnTo>
                  <a:lnTo>
                    <a:pt x="17288" y="110924"/>
                  </a:lnTo>
                  <a:lnTo>
                    <a:pt x="24394" y="115577"/>
                  </a:lnTo>
                  <a:lnTo>
                    <a:pt x="39816" y="118866"/>
                  </a:lnTo>
                  <a:lnTo>
                    <a:pt x="46468" y="117344"/>
                  </a:lnTo>
                  <a:lnTo>
                    <a:pt x="57623" y="110008"/>
                  </a:lnTo>
                  <a:lnTo>
                    <a:pt x="65403" y="97811"/>
                  </a:lnTo>
                  <a:lnTo>
                    <a:pt x="68465" y="90607"/>
                  </a:lnTo>
                  <a:lnTo>
                    <a:pt x="68105" y="73196"/>
                  </a:lnTo>
                  <a:lnTo>
                    <a:pt x="58087" y="43560"/>
                  </a:lnTo>
                  <a:lnTo>
                    <a:pt x="39778" y="8036"/>
                  </a:lnTo>
                  <a:lnTo>
                    <a:pt x="34894" y="3571"/>
                  </a:lnTo>
                  <a:lnTo>
                    <a:pt x="34720" y="2381"/>
                  </a:lnTo>
                  <a:lnTo>
                    <a:pt x="36016" y="1587"/>
                  </a:lnTo>
                  <a:lnTo>
                    <a:pt x="42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12"/>
            <p:cNvSpPr/>
            <p:nvPr>
              <p:custDataLst>
                <p:tags r:id="rId148"/>
              </p:custDataLst>
            </p:nvPr>
          </p:nvSpPr>
          <p:spPr>
            <a:xfrm>
              <a:off x="4598667" y="419142"/>
              <a:ext cx="163834" cy="171409"/>
            </a:xfrm>
            <a:custGeom>
              <a:avLst/>
              <a:gdLst/>
              <a:ahLst/>
              <a:cxnLst/>
              <a:rect l="0" t="0" r="0" b="0"/>
              <a:pathLst>
                <a:path w="163834" h="171409">
                  <a:moveTo>
                    <a:pt x="30483" y="63458"/>
                  </a:moveTo>
                  <a:lnTo>
                    <a:pt x="30483" y="63458"/>
                  </a:lnTo>
                  <a:lnTo>
                    <a:pt x="30483" y="51902"/>
                  </a:lnTo>
                  <a:lnTo>
                    <a:pt x="30483" y="57839"/>
                  </a:lnTo>
                  <a:lnTo>
                    <a:pt x="18549" y="99137"/>
                  </a:lnTo>
                  <a:lnTo>
                    <a:pt x="7301" y="143311"/>
                  </a:lnTo>
                  <a:lnTo>
                    <a:pt x="1585" y="157282"/>
                  </a:lnTo>
                  <a:lnTo>
                    <a:pt x="634" y="158463"/>
                  </a:lnTo>
                  <a:lnTo>
                    <a:pt x="0" y="158544"/>
                  </a:lnTo>
                  <a:lnTo>
                    <a:pt x="7689" y="123531"/>
                  </a:lnTo>
                  <a:lnTo>
                    <a:pt x="20436" y="79611"/>
                  </a:lnTo>
                  <a:lnTo>
                    <a:pt x="37619" y="36494"/>
                  </a:lnTo>
                  <a:lnTo>
                    <a:pt x="54234" y="8902"/>
                  </a:lnTo>
                  <a:lnTo>
                    <a:pt x="59017" y="3804"/>
                  </a:lnTo>
                  <a:lnTo>
                    <a:pt x="63617" y="1111"/>
                  </a:lnTo>
                  <a:lnTo>
                    <a:pt x="68095" y="21"/>
                  </a:lnTo>
                  <a:lnTo>
                    <a:pt x="72491" y="0"/>
                  </a:lnTo>
                  <a:lnTo>
                    <a:pt x="83020" y="9384"/>
                  </a:lnTo>
                  <a:lnTo>
                    <a:pt x="98966" y="36382"/>
                  </a:lnTo>
                  <a:lnTo>
                    <a:pt x="120367" y="80060"/>
                  </a:lnTo>
                  <a:lnTo>
                    <a:pt x="140613" y="123365"/>
                  </a:lnTo>
                  <a:lnTo>
                    <a:pt x="163833" y="171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13"/>
            <p:cNvSpPr/>
            <p:nvPr>
              <p:custDataLst>
                <p:tags r:id="rId149"/>
              </p:custDataLst>
            </p:nvPr>
          </p:nvSpPr>
          <p:spPr>
            <a:xfrm>
              <a:off x="4572005" y="660794"/>
              <a:ext cx="228620" cy="685020"/>
            </a:xfrm>
            <a:custGeom>
              <a:avLst/>
              <a:gdLst/>
              <a:ahLst/>
              <a:cxnLst/>
              <a:rect l="0" t="0" r="0" b="0"/>
              <a:pathLst>
                <a:path w="228620" h="685020">
                  <a:moveTo>
                    <a:pt x="25395" y="202806"/>
                  </a:moveTo>
                  <a:lnTo>
                    <a:pt x="25395" y="202806"/>
                  </a:lnTo>
                  <a:lnTo>
                    <a:pt x="25395" y="236738"/>
                  </a:lnTo>
                  <a:lnTo>
                    <a:pt x="25395" y="266570"/>
                  </a:lnTo>
                  <a:lnTo>
                    <a:pt x="23513" y="304758"/>
                  </a:lnTo>
                  <a:lnTo>
                    <a:pt x="21031" y="349718"/>
                  </a:lnTo>
                  <a:lnTo>
                    <a:pt x="20369" y="375536"/>
                  </a:lnTo>
                  <a:lnTo>
                    <a:pt x="19928" y="402626"/>
                  </a:lnTo>
                  <a:lnTo>
                    <a:pt x="18928" y="430564"/>
                  </a:lnTo>
                  <a:lnTo>
                    <a:pt x="17556" y="459067"/>
                  </a:lnTo>
                  <a:lnTo>
                    <a:pt x="15935" y="487947"/>
                  </a:lnTo>
                  <a:lnTo>
                    <a:pt x="13444" y="515666"/>
                  </a:lnTo>
                  <a:lnTo>
                    <a:pt x="10372" y="542613"/>
                  </a:lnTo>
                  <a:lnTo>
                    <a:pt x="6913" y="569044"/>
                  </a:lnTo>
                  <a:lnTo>
                    <a:pt x="3070" y="611582"/>
                  </a:lnTo>
                  <a:lnTo>
                    <a:pt x="906" y="657653"/>
                  </a:lnTo>
                  <a:lnTo>
                    <a:pt x="175" y="685019"/>
                  </a:lnTo>
                  <a:lnTo>
                    <a:pt x="19" y="646924"/>
                  </a:lnTo>
                  <a:lnTo>
                    <a:pt x="5" y="608331"/>
                  </a:lnTo>
                  <a:lnTo>
                    <a:pt x="2" y="583223"/>
                  </a:lnTo>
                  <a:lnTo>
                    <a:pt x="0" y="555900"/>
                  </a:lnTo>
                  <a:lnTo>
                    <a:pt x="703" y="525691"/>
                  </a:lnTo>
                  <a:lnTo>
                    <a:pt x="1879" y="493557"/>
                  </a:lnTo>
                  <a:lnTo>
                    <a:pt x="3367" y="460140"/>
                  </a:lnTo>
                  <a:lnTo>
                    <a:pt x="5065" y="425868"/>
                  </a:lnTo>
                  <a:lnTo>
                    <a:pt x="6903" y="391025"/>
                  </a:lnTo>
                  <a:lnTo>
                    <a:pt x="8834" y="355802"/>
                  </a:lnTo>
                  <a:lnTo>
                    <a:pt x="10826" y="320325"/>
                  </a:lnTo>
                  <a:lnTo>
                    <a:pt x="12860" y="284680"/>
                  </a:lnTo>
                  <a:lnTo>
                    <a:pt x="14922" y="248922"/>
                  </a:lnTo>
                  <a:lnTo>
                    <a:pt x="18413" y="215206"/>
                  </a:lnTo>
                  <a:lnTo>
                    <a:pt x="22857" y="182850"/>
                  </a:lnTo>
                  <a:lnTo>
                    <a:pt x="27936" y="151402"/>
                  </a:lnTo>
                  <a:lnTo>
                    <a:pt x="33439" y="124087"/>
                  </a:lnTo>
                  <a:lnTo>
                    <a:pt x="45198" y="76803"/>
                  </a:lnTo>
                  <a:lnTo>
                    <a:pt x="61242" y="42147"/>
                  </a:lnTo>
                  <a:lnTo>
                    <a:pt x="79427" y="17808"/>
                  </a:lnTo>
                  <a:lnTo>
                    <a:pt x="96917" y="4638"/>
                  </a:lnTo>
                  <a:lnTo>
                    <a:pt x="114097" y="196"/>
                  </a:lnTo>
                  <a:lnTo>
                    <a:pt x="122629" y="0"/>
                  </a:lnTo>
                  <a:lnTo>
                    <a:pt x="129023" y="3396"/>
                  </a:lnTo>
                  <a:lnTo>
                    <a:pt x="138009" y="16577"/>
                  </a:lnTo>
                  <a:lnTo>
                    <a:pt x="140293" y="57316"/>
                  </a:lnTo>
                  <a:lnTo>
                    <a:pt x="130553" y="93459"/>
                  </a:lnTo>
                  <a:lnTo>
                    <a:pt x="115171" y="130924"/>
                  </a:lnTo>
                  <a:lnTo>
                    <a:pt x="92761" y="177666"/>
                  </a:lnTo>
                  <a:lnTo>
                    <a:pt x="82123" y="209625"/>
                  </a:lnTo>
                  <a:lnTo>
                    <a:pt x="81887" y="225592"/>
                  </a:lnTo>
                  <a:lnTo>
                    <a:pt x="87897" y="237863"/>
                  </a:lnTo>
                  <a:lnTo>
                    <a:pt x="92463" y="243110"/>
                  </a:lnTo>
                  <a:lnTo>
                    <a:pt x="105062" y="250823"/>
                  </a:lnTo>
                  <a:lnTo>
                    <a:pt x="149454" y="268892"/>
                  </a:lnTo>
                  <a:lnTo>
                    <a:pt x="188868" y="285449"/>
                  </a:lnTo>
                  <a:lnTo>
                    <a:pt x="205294" y="295275"/>
                  </a:lnTo>
                  <a:lnTo>
                    <a:pt x="217298" y="309050"/>
                  </a:lnTo>
                  <a:lnTo>
                    <a:pt x="228619" y="336042"/>
                  </a:lnTo>
                  <a:lnTo>
                    <a:pt x="228370" y="356096"/>
                  </a:lnTo>
                  <a:lnTo>
                    <a:pt x="222145" y="377474"/>
                  </a:lnTo>
                  <a:lnTo>
                    <a:pt x="201362" y="412604"/>
                  </a:lnTo>
                  <a:lnTo>
                    <a:pt x="157128" y="454555"/>
                  </a:lnTo>
                  <a:lnTo>
                    <a:pt x="125811" y="474013"/>
                  </a:lnTo>
                  <a:lnTo>
                    <a:pt x="101595" y="48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042"/>
          <p:cNvGrpSpPr/>
          <p:nvPr/>
        </p:nvGrpSpPr>
        <p:grpSpPr>
          <a:xfrm>
            <a:off x="5755443" y="664993"/>
            <a:ext cx="702508" cy="412184"/>
            <a:chOff x="5755443" y="664993"/>
            <a:chExt cx="702508" cy="412184"/>
          </a:xfrm>
        </p:grpSpPr>
        <p:sp>
          <p:nvSpPr>
            <p:cNvPr id="24" name="SMARTInkShape-4814"/>
            <p:cNvSpPr/>
            <p:nvPr>
              <p:custDataLst>
                <p:tags r:id="rId143"/>
              </p:custDataLst>
            </p:nvPr>
          </p:nvSpPr>
          <p:spPr>
            <a:xfrm>
              <a:off x="6270980" y="844550"/>
              <a:ext cx="186971" cy="38101"/>
            </a:xfrm>
            <a:custGeom>
              <a:avLst/>
              <a:gdLst/>
              <a:ahLst/>
              <a:cxnLst/>
              <a:rect l="0" t="0" r="0" b="0"/>
              <a:pathLst>
                <a:path w="186971" h="38101">
                  <a:moveTo>
                    <a:pt x="21870" y="38100"/>
                  </a:moveTo>
                  <a:lnTo>
                    <a:pt x="21870" y="38100"/>
                  </a:lnTo>
                  <a:lnTo>
                    <a:pt x="4414" y="37394"/>
                  </a:lnTo>
                  <a:lnTo>
                    <a:pt x="1765" y="36219"/>
                  </a:lnTo>
                  <a:lnTo>
                    <a:pt x="0" y="34729"/>
                  </a:lnTo>
                  <a:lnTo>
                    <a:pt x="939" y="33736"/>
                  </a:lnTo>
                  <a:lnTo>
                    <a:pt x="25183" y="32142"/>
                  </a:lnTo>
                  <a:lnTo>
                    <a:pt x="68477" y="28103"/>
                  </a:lnTo>
                  <a:lnTo>
                    <a:pt x="106085" y="20957"/>
                  </a:lnTo>
                  <a:lnTo>
                    <a:pt x="146317" y="10725"/>
                  </a:lnTo>
                  <a:lnTo>
                    <a:pt x="186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815"/>
            <p:cNvSpPr/>
            <p:nvPr>
              <p:custDataLst>
                <p:tags r:id="rId144"/>
              </p:custDataLst>
            </p:nvPr>
          </p:nvSpPr>
          <p:spPr>
            <a:xfrm>
              <a:off x="5755443" y="664993"/>
              <a:ext cx="645358" cy="412184"/>
            </a:xfrm>
            <a:custGeom>
              <a:avLst/>
              <a:gdLst/>
              <a:ahLst/>
              <a:cxnLst/>
              <a:rect l="0" t="0" r="0" b="0"/>
              <a:pathLst>
                <a:path w="645358" h="412184">
                  <a:moveTo>
                    <a:pt x="169107" y="33507"/>
                  </a:moveTo>
                  <a:lnTo>
                    <a:pt x="169107" y="33507"/>
                  </a:lnTo>
                  <a:lnTo>
                    <a:pt x="169107" y="30136"/>
                  </a:lnTo>
                  <a:lnTo>
                    <a:pt x="168402" y="29143"/>
                  </a:lnTo>
                  <a:lnTo>
                    <a:pt x="167226" y="28481"/>
                  </a:lnTo>
                  <a:lnTo>
                    <a:pt x="165736" y="28040"/>
                  </a:lnTo>
                  <a:lnTo>
                    <a:pt x="164037" y="29862"/>
                  </a:lnTo>
                  <a:lnTo>
                    <a:pt x="147438" y="63862"/>
                  </a:lnTo>
                  <a:lnTo>
                    <a:pt x="136193" y="94035"/>
                  </a:lnTo>
                  <a:lnTo>
                    <a:pt x="124140" y="133081"/>
                  </a:lnTo>
                  <a:lnTo>
                    <a:pt x="117962" y="156334"/>
                  </a:lnTo>
                  <a:lnTo>
                    <a:pt x="111727" y="181008"/>
                  </a:lnTo>
                  <a:lnTo>
                    <a:pt x="106159" y="205924"/>
                  </a:lnTo>
                  <a:lnTo>
                    <a:pt x="101036" y="231002"/>
                  </a:lnTo>
                  <a:lnTo>
                    <a:pt x="96210" y="256187"/>
                  </a:lnTo>
                  <a:lnTo>
                    <a:pt x="90847" y="301104"/>
                  </a:lnTo>
                  <a:lnTo>
                    <a:pt x="89875" y="340117"/>
                  </a:lnTo>
                  <a:lnTo>
                    <a:pt x="94146" y="371567"/>
                  </a:lnTo>
                  <a:lnTo>
                    <a:pt x="104512" y="394011"/>
                  </a:lnTo>
                  <a:lnTo>
                    <a:pt x="111227" y="402960"/>
                  </a:lnTo>
                  <a:lnTo>
                    <a:pt x="118526" y="408220"/>
                  </a:lnTo>
                  <a:lnTo>
                    <a:pt x="134161" y="412183"/>
                  </a:lnTo>
                  <a:lnTo>
                    <a:pt x="141577" y="410841"/>
                  </a:lnTo>
                  <a:lnTo>
                    <a:pt x="155460" y="403705"/>
                  </a:lnTo>
                  <a:lnTo>
                    <a:pt x="160009" y="396723"/>
                  </a:lnTo>
                  <a:lnTo>
                    <a:pt x="165063" y="377675"/>
                  </a:lnTo>
                  <a:lnTo>
                    <a:pt x="157902" y="349454"/>
                  </a:lnTo>
                  <a:lnTo>
                    <a:pt x="140844" y="318567"/>
                  </a:lnTo>
                  <a:lnTo>
                    <a:pt x="114448" y="293080"/>
                  </a:lnTo>
                  <a:lnTo>
                    <a:pt x="67853" y="269011"/>
                  </a:lnTo>
                  <a:lnTo>
                    <a:pt x="25041" y="256313"/>
                  </a:lnTo>
                  <a:lnTo>
                    <a:pt x="7946" y="248713"/>
                  </a:lnTo>
                  <a:lnTo>
                    <a:pt x="2400" y="244711"/>
                  </a:lnTo>
                  <a:lnTo>
                    <a:pt x="114" y="240632"/>
                  </a:lnTo>
                  <a:lnTo>
                    <a:pt x="0" y="236501"/>
                  </a:lnTo>
                  <a:lnTo>
                    <a:pt x="1336" y="232337"/>
                  </a:lnTo>
                  <a:lnTo>
                    <a:pt x="41082" y="208327"/>
                  </a:lnTo>
                  <a:lnTo>
                    <a:pt x="75753" y="188110"/>
                  </a:lnTo>
                  <a:lnTo>
                    <a:pt x="110918" y="163133"/>
                  </a:lnTo>
                  <a:lnTo>
                    <a:pt x="145362" y="135568"/>
                  </a:lnTo>
                  <a:lnTo>
                    <a:pt x="179485" y="106855"/>
                  </a:lnTo>
                  <a:lnTo>
                    <a:pt x="220316" y="69664"/>
                  </a:lnTo>
                  <a:lnTo>
                    <a:pt x="257094" y="32337"/>
                  </a:lnTo>
                  <a:lnTo>
                    <a:pt x="259515" y="28493"/>
                  </a:lnTo>
                  <a:lnTo>
                    <a:pt x="260423" y="28048"/>
                  </a:lnTo>
                  <a:lnTo>
                    <a:pt x="255094" y="64852"/>
                  </a:lnTo>
                  <a:lnTo>
                    <a:pt x="251303" y="103647"/>
                  </a:lnTo>
                  <a:lnTo>
                    <a:pt x="249305" y="126834"/>
                  </a:lnTo>
                  <a:lnTo>
                    <a:pt x="247972" y="151464"/>
                  </a:lnTo>
                  <a:lnTo>
                    <a:pt x="247083" y="177056"/>
                  </a:lnTo>
                  <a:lnTo>
                    <a:pt x="246491" y="203289"/>
                  </a:lnTo>
                  <a:lnTo>
                    <a:pt x="244685" y="227834"/>
                  </a:lnTo>
                  <a:lnTo>
                    <a:pt x="238916" y="273921"/>
                  </a:lnTo>
                  <a:lnTo>
                    <a:pt x="233529" y="310396"/>
                  </a:lnTo>
                  <a:lnTo>
                    <a:pt x="224322" y="354823"/>
                  </a:lnTo>
                  <a:lnTo>
                    <a:pt x="222851" y="358490"/>
                  </a:lnTo>
                  <a:lnTo>
                    <a:pt x="221869" y="359523"/>
                  </a:lnTo>
                  <a:lnTo>
                    <a:pt x="221215" y="358801"/>
                  </a:lnTo>
                  <a:lnTo>
                    <a:pt x="235775" y="321128"/>
                  </a:lnTo>
                  <a:lnTo>
                    <a:pt x="258999" y="278842"/>
                  </a:lnTo>
                  <a:lnTo>
                    <a:pt x="265034" y="273073"/>
                  </a:lnTo>
                  <a:lnTo>
                    <a:pt x="267630" y="272945"/>
                  </a:lnTo>
                  <a:lnTo>
                    <a:pt x="270066" y="274271"/>
                  </a:lnTo>
                  <a:lnTo>
                    <a:pt x="272396" y="276567"/>
                  </a:lnTo>
                  <a:lnTo>
                    <a:pt x="280206" y="315090"/>
                  </a:lnTo>
                  <a:lnTo>
                    <a:pt x="294613" y="352300"/>
                  </a:lnTo>
                  <a:lnTo>
                    <a:pt x="306496" y="365928"/>
                  </a:lnTo>
                  <a:lnTo>
                    <a:pt x="313616" y="371538"/>
                  </a:lnTo>
                  <a:lnTo>
                    <a:pt x="321891" y="373866"/>
                  </a:lnTo>
                  <a:lnTo>
                    <a:pt x="340492" y="372691"/>
                  </a:lnTo>
                  <a:lnTo>
                    <a:pt x="367427" y="360724"/>
                  </a:lnTo>
                  <a:lnTo>
                    <a:pt x="393282" y="337031"/>
                  </a:lnTo>
                  <a:lnTo>
                    <a:pt x="412074" y="304298"/>
                  </a:lnTo>
                  <a:lnTo>
                    <a:pt x="419838" y="281271"/>
                  </a:lnTo>
                  <a:lnTo>
                    <a:pt x="418811" y="277000"/>
                  </a:lnTo>
                  <a:lnTo>
                    <a:pt x="416010" y="274152"/>
                  </a:lnTo>
                  <a:lnTo>
                    <a:pt x="412025" y="272254"/>
                  </a:lnTo>
                  <a:lnTo>
                    <a:pt x="407253" y="273105"/>
                  </a:lnTo>
                  <a:lnTo>
                    <a:pt x="396305" y="279695"/>
                  </a:lnTo>
                  <a:lnTo>
                    <a:pt x="381611" y="295305"/>
                  </a:lnTo>
                  <a:lnTo>
                    <a:pt x="379217" y="301878"/>
                  </a:lnTo>
                  <a:lnTo>
                    <a:pt x="378435" y="316707"/>
                  </a:lnTo>
                  <a:lnTo>
                    <a:pt x="380440" y="327061"/>
                  </a:lnTo>
                  <a:lnTo>
                    <a:pt x="381961" y="330809"/>
                  </a:lnTo>
                  <a:lnTo>
                    <a:pt x="385799" y="333309"/>
                  </a:lnTo>
                  <a:lnTo>
                    <a:pt x="397588" y="336085"/>
                  </a:lnTo>
                  <a:lnTo>
                    <a:pt x="408473" y="335438"/>
                  </a:lnTo>
                  <a:lnTo>
                    <a:pt x="426959" y="329274"/>
                  </a:lnTo>
                  <a:lnTo>
                    <a:pt x="431875" y="325355"/>
                  </a:lnTo>
                  <a:lnTo>
                    <a:pt x="433185" y="323322"/>
                  </a:lnTo>
                  <a:lnTo>
                    <a:pt x="434764" y="322673"/>
                  </a:lnTo>
                  <a:lnTo>
                    <a:pt x="436524" y="322945"/>
                  </a:lnTo>
                  <a:lnTo>
                    <a:pt x="438401" y="323833"/>
                  </a:lnTo>
                  <a:lnTo>
                    <a:pt x="447190" y="333984"/>
                  </a:lnTo>
                  <a:lnTo>
                    <a:pt x="454037" y="336386"/>
                  </a:lnTo>
                  <a:lnTo>
                    <a:pt x="469196" y="337738"/>
                  </a:lnTo>
                  <a:lnTo>
                    <a:pt x="480984" y="334291"/>
                  </a:lnTo>
                  <a:lnTo>
                    <a:pt x="494692" y="325939"/>
                  </a:lnTo>
                  <a:lnTo>
                    <a:pt x="534118" y="286188"/>
                  </a:lnTo>
                  <a:lnTo>
                    <a:pt x="557112" y="253760"/>
                  </a:lnTo>
                  <a:lnTo>
                    <a:pt x="579090" y="211125"/>
                  </a:lnTo>
                  <a:lnTo>
                    <a:pt x="589184" y="186491"/>
                  </a:lnTo>
                  <a:lnTo>
                    <a:pt x="598737" y="160191"/>
                  </a:lnTo>
                  <a:lnTo>
                    <a:pt x="607927" y="132779"/>
                  </a:lnTo>
                  <a:lnTo>
                    <a:pt x="614759" y="107450"/>
                  </a:lnTo>
                  <a:lnTo>
                    <a:pt x="624232" y="60491"/>
                  </a:lnTo>
                  <a:lnTo>
                    <a:pt x="626789" y="14613"/>
                  </a:lnTo>
                  <a:lnTo>
                    <a:pt x="623806" y="6800"/>
                  </a:lnTo>
                  <a:lnTo>
                    <a:pt x="618995" y="2297"/>
                  </a:lnTo>
                  <a:lnTo>
                    <a:pt x="612966" y="0"/>
                  </a:lnTo>
                  <a:lnTo>
                    <a:pt x="606124" y="3408"/>
                  </a:lnTo>
                  <a:lnTo>
                    <a:pt x="590996" y="20365"/>
                  </a:lnTo>
                  <a:lnTo>
                    <a:pt x="576746" y="51890"/>
                  </a:lnTo>
                  <a:lnTo>
                    <a:pt x="563357" y="92477"/>
                  </a:lnTo>
                  <a:lnTo>
                    <a:pt x="550352" y="138738"/>
                  </a:lnTo>
                  <a:lnTo>
                    <a:pt x="545042" y="185639"/>
                  </a:lnTo>
                  <a:lnTo>
                    <a:pt x="544328" y="230238"/>
                  </a:lnTo>
                  <a:lnTo>
                    <a:pt x="544010" y="268875"/>
                  </a:lnTo>
                  <a:lnTo>
                    <a:pt x="553944" y="312247"/>
                  </a:lnTo>
                  <a:lnTo>
                    <a:pt x="566394" y="330488"/>
                  </a:lnTo>
                  <a:lnTo>
                    <a:pt x="573665" y="337327"/>
                  </a:lnTo>
                  <a:lnTo>
                    <a:pt x="582040" y="340476"/>
                  </a:lnTo>
                  <a:lnTo>
                    <a:pt x="600754" y="340212"/>
                  </a:lnTo>
                  <a:lnTo>
                    <a:pt x="618948" y="329746"/>
                  </a:lnTo>
                  <a:lnTo>
                    <a:pt x="645357" y="306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043"/>
          <p:cNvGrpSpPr/>
          <p:nvPr/>
        </p:nvGrpSpPr>
        <p:grpSpPr>
          <a:xfrm>
            <a:off x="7026001" y="761356"/>
            <a:ext cx="1396915" cy="579538"/>
            <a:chOff x="7026001" y="761356"/>
            <a:chExt cx="1396915" cy="579538"/>
          </a:xfrm>
        </p:grpSpPr>
        <p:sp>
          <p:nvSpPr>
            <p:cNvPr id="27" name="SMARTInkShape-4816"/>
            <p:cNvSpPr/>
            <p:nvPr>
              <p:custDataLst>
                <p:tags r:id="rId132"/>
              </p:custDataLst>
            </p:nvPr>
          </p:nvSpPr>
          <p:spPr>
            <a:xfrm>
              <a:off x="8152335" y="875828"/>
              <a:ext cx="270581" cy="222723"/>
            </a:xfrm>
            <a:custGeom>
              <a:avLst/>
              <a:gdLst/>
              <a:ahLst/>
              <a:cxnLst/>
              <a:rect l="0" t="0" r="0" b="0"/>
              <a:pathLst>
                <a:path w="270581" h="222723">
                  <a:moveTo>
                    <a:pt x="13765" y="63972"/>
                  </a:moveTo>
                  <a:lnTo>
                    <a:pt x="13765" y="63972"/>
                  </a:lnTo>
                  <a:lnTo>
                    <a:pt x="568" y="63972"/>
                  </a:lnTo>
                  <a:lnTo>
                    <a:pt x="39321" y="60209"/>
                  </a:lnTo>
                  <a:lnTo>
                    <a:pt x="77312" y="48275"/>
                  </a:lnTo>
                  <a:lnTo>
                    <a:pt x="117961" y="28651"/>
                  </a:lnTo>
                  <a:lnTo>
                    <a:pt x="122740" y="24902"/>
                  </a:lnTo>
                  <a:lnTo>
                    <a:pt x="125220" y="21698"/>
                  </a:lnTo>
                  <a:lnTo>
                    <a:pt x="126169" y="18856"/>
                  </a:lnTo>
                  <a:lnTo>
                    <a:pt x="122567" y="17667"/>
                  </a:lnTo>
                  <a:lnTo>
                    <a:pt x="107277" y="18227"/>
                  </a:lnTo>
                  <a:lnTo>
                    <a:pt x="71498" y="32622"/>
                  </a:lnTo>
                  <a:lnTo>
                    <a:pt x="32987" y="58133"/>
                  </a:lnTo>
                  <a:lnTo>
                    <a:pt x="4879" y="91405"/>
                  </a:lnTo>
                  <a:lnTo>
                    <a:pt x="786" y="102016"/>
                  </a:lnTo>
                  <a:lnTo>
                    <a:pt x="0" y="121332"/>
                  </a:lnTo>
                  <a:lnTo>
                    <a:pt x="4588" y="129729"/>
                  </a:lnTo>
                  <a:lnTo>
                    <a:pt x="20975" y="144703"/>
                  </a:lnTo>
                  <a:lnTo>
                    <a:pt x="44251" y="152769"/>
                  </a:lnTo>
                  <a:lnTo>
                    <a:pt x="71058" y="154237"/>
                  </a:lnTo>
                  <a:lnTo>
                    <a:pt x="115329" y="142458"/>
                  </a:lnTo>
                  <a:lnTo>
                    <a:pt x="149921" y="128958"/>
                  </a:lnTo>
                  <a:lnTo>
                    <a:pt x="182698" y="107907"/>
                  </a:lnTo>
                  <a:lnTo>
                    <a:pt x="223275" y="68288"/>
                  </a:lnTo>
                  <a:lnTo>
                    <a:pt x="239525" y="41901"/>
                  </a:lnTo>
                  <a:lnTo>
                    <a:pt x="242043" y="20766"/>
                  </a:lnTo>
                  <a:lnTo>
                    <a:pt x="239329" y="13296"/>
                  </a:lnTo>
                  <a:lnTo>
                    <a:pt x="234696" y="7610"/>
                  </a:lnTo>
                  <a:lnTo>
                    <a:pt x="228786" y="3114"/>
                  </a:lnTo>
                  <a:lnTo>
                    <a:pt x="210929" y="0"/>
                  </a:lnTo>
                  <a:lnTo>
                    <a:pt x="200241" y="157"/>
                  </a:lnTo>
                  <a:lnTo>
                    <a:pt x="184603" y="5977"/>
                  </a:lnTo>
                  <a:lnTo>
                    <a:pt x="178456" y="10492"/>
                  </a:lnTo>
                  <a:lnTo>
                    <a:pt x="175771" y="15618"/>
                  </a:lnTo>
                  <a:lnTo>
                    <a:pt x="175392" y="21153"/>
                  </a:lnTo>
                  <a:lnTo>
                    <a:pt x="179438" y="33652"/>
                  </a:lnTo>
                  <a:lnTo>
                    <a:pt x="211918" y="79648"/>
                  </a:lnTo>
                  <a:lnTo>
                    <a:pt x="249391" y="122990"/>
                  </a:lnTo>
                  <a:lnTo>
                    <a:pt x="266163" y="154209"/>
                  </a:lnTo>
                  <a:lnTo>
                    <a:pt x="270580" y="172752"/>
                  </a:lnTo>
                  <a:lnTo>
                    <a:pt x="268936" y="180942"/>
                  </a:lnTo>
                  <a:lnTo>
                    <a:pt x="259583" y="195686"/>
                  </a:lnTo>
                  <a:lnTo>
                    <a:pt x="231709" y="212516"/>
                  </a:lnTo>
                  <a:lnTo>
                    <a:pt x="186527" y="219698"/>
                  </a:lnTo>
                  <a:lnTo>
                    <a:pt x="153465" y="22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17"/>
            <p:cNvSpPr/>
            <p:nvPr>
              <p:custDataLst>
                <p:tags r:id="rId133"/>
              </p:custDataLst>
            </p:nvPr>
          </p:nvSpPr>
          <p:spPr>
            <a:xfrm>
              <a:off x="7961395" y="846950"/>
              <a:ext cx="144516" cy="493944"/>
            </a:xfrm>
            <a:custGeom>
              <a:avLst/>
              <a:gdLst/>
              <a:ahLst/>
              <a:cxnLst/>
              <a:rect l="0" t="0" r="0" b="0"/>
              <a:pathLst>
                <a:path w="144516" h="493944">
                  <a:moveTo>
                    <a:pt x="7855" y="23000"/>
                  </a:moveTo>
                  <a:lnTo>
                    <a:pt x="7855" y="23000"/>
                  </a:lnTo>
                  <a:lnTo>
                    <a:pt x="7855" y="19629"/>
                  </a:lnTo>
                  <a:lnTo>
                    <a:pt x="24710" y="10791"/>
                  </a:lnTo>
                  <a:lnTo>
                    <a:pt x="72150" y="937"/>
                  </a:lnTo>
                  <a:lnTo>
                    <a:pt x="112434" y="0"/>
                  </a:lnTo>
                  <a:lnTo>
                    <a:pt x="133592" y="4781"/>
                  </a:lnTo>
                  <a:lnTo>
                    <a:pt x="139658" y="9443"/>
                  </a:lnTo>
                  <a:lnTo>
                    <a:pt x="142996" y="15373"/>
                  </a:lnTo>
                  <a:lnTo>
                    <a:pt x="144515" y="22149"/>
                  </a:lnTo>
                  <a:lnTo>
                    <a:pt x="138678" y="39085"/>
                  </a:lnTo>
                  <a:lnTo>
                    <a:pt x="105192" y="82073"/>
                  </a:lnTo>
                  <a:lnTo>
                    <a:pt x="70068" y="121896"/>
                  </a:lnTo>
                  <a:lnTo>
                    <a:pt x="60670" y="142213"/>
                  </a:lnTo>
                  <a:lnTo>
                    <a:pt x="57904" y="161121"/>
                  </a:lnTo>
                  <a:lnTo>
                    <a:pt x="58155" y="170114"/>
                  </a:lnTo>
                  <a:lnTo>
                    <a:pt x="64076" y="187632"/>
                  </a:lnTo>
                  <a:lnTo>
                    <a:pt x="83074" y="215243"/>
                  </a:lnTo>
                  <a:lnTo>
                    <a:pt x="114356" y="259549"/>
                  </a:lnTo>
                  <a:lnTo>
                    <a:pt x="127683" y="299895"/>
                  </a:lnTo>
                  <a:lnTo>
                    <a:pt x="129786" y="332331"/>
                  </a:lnTo>
                  <a:lnTo>
                    <a:pt x="126252" y="368619"/>
                  </a:lnTo>
                  <a:lnTo>
                    <a:pt x="115274" y="408266"/>
                  </a:lnTo>
                  <a:lnTo>
                    <a:pt x="99106" y="441879"/>
                  </a:lnTo>
                  <a:lnTo>
                    <a:pt x="70171" y="478959"/>
                  </a:lnTo>
                  <a:lnTo>
                    <a:pt x="59982" y="487839"/>
                  </a:lnTo>
                  <a:lnTo>
                    <a:pt x="51073" y="492348"/>
                  </a:lnTo>
                  <a:lnTo>
                    <a:pt x="43016" y="493943"/>
                  </a:lnTo>
                  <a:lnTo>
                    <a:pt x="35530" y="493596"/>
                  </a:lnTo>
                  <a:lnTo>
                    <a:pt x="19685" y="485683"/>
                  </a:lnTo>
                  <a:lnTo>
                    <a:pt x="11508" y="479622"/>
                  </a:lnTo>
                  <a:lnTo>
                    <a:pt x="6057" y="471348"/>
                  </a:lnTo>
                  <a:lnTo>
                    <a:pt x="0" y="450866"/>
                  </a:lnTo>
                  <a:lnTo>
                    <a:pt x="4834" y="425770"/>
                  </a:lnTo>
                  <a:lnTo>
                    <a:pt x="29068" y="380112"/>
                  </a:lnTo>
                  <a:lnTo>
                    <a:pt x="55382" y="343288"/>
                  </a:lnTo>
                  <a:lnTo>
                    <a:pt x="88245" y="301052"/>
                  </a:lnTo>
                  <a:lnTo>
                    <a:pt x="122155" y="25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18"/>
            <p:cNvSpPr/>
            <p:nvPr>
              <p:custDataLst>
                <p:tags r:id="rId134"/>
              </p:custDataLst>
            </p:nvPr>
          </p:nvSpPr>
          <p:spPr>
            <a:xfrm>
              <a:off x="7893050" y="761356"/>
              <a:ext cx="31751" cy="26045"/>
            </a:xfrm>
            <a:custGeom>
              <a:avLst/>
              <a:gdLst/>
              <a:ahLst/>
              <a:cxnLst/>
              <a:rect l="0" t="0" r="0" b="0"/>
              <a:pathLst>
                <a:path w="31751" h="26045">
                  <a:moveTo>
                    <a:pt x="31750" y="26044"/>
                  </a:moveTo>
                  <a:lnTo>
                    <a:pt x="31750" y="26044"/>
                  </a:lnTo>
                  <a:lnTo>
                    <a:pt x="9396" y="737"/>
                  </a:lnTo>
                  <a:lnTo>
                    <a:pt x="6969" y="0"/>
                  </a:lnTo>
                  <a:lnTo>
                    <a:pt x="0" y="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19"/>
            <p:cNvSpPr/>
            <p:nvPr>
              <p:custDataLst>
                <p:tags r:id="rId135"/>
              </p:custDataLst>
            </p:nvPr>
          </p:nvSpPr>
          <p:spPr>
            <a:xfrm>
              <a:off x="7880350" y="8763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5644" y="41940"/>
                  </a:lnTo>
                  <a:lnTo>
                    <a:pt x="1986" y="7733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20"/>
            <p:cNvSpPr/>
            <p:nvPr>
              <p:custDataLst>
                <p:tags r:id="rId136"/>
              </p:custDataLst>
            </p:nvPr>
          </p:nvSpPr>
          <p:spPr>
            <a:xfrm>
              <a:off x="7652942" y="864852"/>
              <a:ext cx="150545" cy="156766"/>
            </a:xfrm>
            <a:custGeom>
              <a:avLst/>
              <a:gdLst/>
              <a:ahLst/>
              <a:cxnLst/>
              <a:rect l="0" t="0" r="0" b="0"/>
              <a:pathLst>
                <a:path w="150545" h="156766">
                  <a:moveTo>
                    <a:pt x="5158" y="24148"/>
                  </a:moveTo>
                  <a:lnTo>
                    <a:pt x="5158" y="24148"/>
                  </a:lnTo>
                  <a:lnTo>
                    <a:pt x="10227" y="37815"/>
                  </a:lnTo>
                  <a:lnTo>
                    <a:pt x="14260" y="82534"/>
                  </a:lnTo>
                  <a:lnTo>
                    <a:pt x="8681" y="128971"/>
                  </a:lnTo>
                  <a:lnTo>
                    <a:pt x="1489" y="154790"/>
                  </a:lnTo>
                  <a:lnTo>
                    <a:pt x="595" y="156398"/>
                  </a:lnTo>
                  <a:lnTo>
                    <a:pt x="0" y="156765"/>
                  </a:lnTo>
                  <a:lnTo>
                    <a:pt x="16589" y="109871"/>
                  </a:lnTo>
                  <a:lnTo>
                    <a:pt x="32063" y="63894"/>
                  </a:lnTo>
                  <a:lnTo>
                    <a:pt x="53425" y="20167"/>
                  </a:lnTo>
                  <a:lnTo>
                    <a:pt x="65650" y="4740"/>
                  </a:lnTo>
                  <a:lnTo>
                    <a:pt x="70887" y="626"/>
                  </a:lnTo>
                  <a:lnTo>
                    <a:pt x="74377" y="0"/>
                  </a:lnTo>
                  <a:lnTo>
                    <a:pt x="76704" y="1699"/>
                  </a:lnTo>
                  <a:lnTo>
                    <a:pt x="78255" y="4949"/>
                  </a:lnTo>
                  <a:lnTo>
                    <a:pt x="80039" y="36218"/>
                  </a:lnTo>
                  <a:lnTo>
                    <a:pt x="74329" y="76783"/>
                  </a:lnTo>
                  <a:lnTo>
                    <a:pt x="69778" y="99064"/>
                  </a:lnTo>
                  <a:lnTo>
                    <a:pt x="70110" y="101609"/>
                  </a:lnTo>
                  <a:lnTo>
                    <a:pt x="71037" y="103305"/>
                  </a:lnTo>
                  <a:lnTo>
                    <a:pt x="72361" y="104436"/>
                  </a:lnTo>
                  <a:lnTo>
                    <a:pt x="73948" y="103073"/>
                  </a:lnTo>
                  <a:lnTo>
                    <a:pt x="101585" y="56081"/>
                  </a:lnTo>
                  <a:lnTo>
                    <a:pt x="121688" y="32434"/>
                  </a:lnTo>
                  <a:lnTo>
                    <a:pt x="139874" y="17666"/>
                  </a:lnTo>
                  <a:lnTo>
                    <a:pt x="143652" y="15593"/>
                  </a:lnTo>
                  <a:lnTo>
                    <a:pt x="146170" y="14917"/>
                  </a:lnTo>
                  <a:lnTo>
                    <a:pt x="147849" y="15172"/>
                  </a:lnTo>
                  <a:lnTo>
                    <a:pt x="148969" y="16047"/>
                  </a:lnTo>
                  <a:lnTo>
                    <a:pt x="150544" y="30763"/>
                  </a:lnTo>
                  <a:lnTo>
                    <a:pt x="146094" y="71072"/>
                  </a:lnTo>
                  <a:lnTo>
                    <a:pt x="144858" y="119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21"/>
            <p:cNvSpPr/>
            <p:nvPr>
              <p:custDataLst>
                <p:tags r:id="rId137"/>
              </p:custDataLst>
            </p:nvPr>
          </p:nvSpPr>
          <p:spPr>
            <a:xfrm>
              <a:off x="7550150" y="7747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6349" y="13179"/>
                  </a:lnTo>
                  <a:lnTo>
                    <a:pt x="5645" y="3035"/>
                  </a:lnTo>
                  <a:lnTo>
                    <a:pt x="4468" y="13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22"/>
            <p:cNvSpPr/>
            <p:nvPr>
              <p:custDataLst>
                <p:tags r:id="rId138"/>
              </p:custDataLst>
            </p:nvPr>
          </p:nvSpPr>
          <p:spPr>
            <a:xfrm>
              <a:off x="7518400" y="885342"/>
              <a:ext cx="11769" cy="105259"/>
            </a:xfrm>
            <a:custGeom>
              <a:avLst/>
              <a:gdLst/>
              <a:ahLst/>
              <a:cxnLst/>
              <a:rect l="0" t="0" r="0" b="0"/>
              <a:pathLst>
                <a:path w="11769" h="105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8" y="1562"/>
                  </a:lnTo>
                  <a:lnTo>
                    <a:pt x="11556" y="19892"/>
                  </a:lnTo>
                  <a:lnTo>
                    <a:pt x="11768" y="65713"/>
                  </a:lnTo>
                  <a:lnTo>
                    <a:pt x="63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23"/>
            <p:cNvSpPr/>
            <p:nvPr>
              <p:custDataLst>
                <p:tags r:id="rId139"/>
              </p:custDataLst>
            </p:nvPr>
          </p:nvSpPr>
          <p:spPr>
            <a:xfrm>
              <a:off x="7360817" y="850900"/>
              <a:ext cx="75034" cy="146051"/>
            </a:xfrm>
            <a:custGeom>
              <a:avLst/>
              <a:gdLst/>
              <a:ahLst/>
              <a:cxnLst/>
              <a:rect l="0" t="0" r="0" b="0"/>
              <a:pathLst>
                <a:path w="75034" h="146051">
                  <a:moveTo>
                    <a:pt x="17883" y="0"/>
                  </a:moveTo>
                  <a:lnTo>
                    <a:pt x="17883" y="0"/>
                  </a:lnTo>
                  <a:lnTo>
                    <a:pt x="16001" y="40495"/>
                  </a:lnTo>
                  <a:lnTo>
                    <a:pt x="12415" y="84277"/>
                  </a:lnTo>
                  <a:lnTo>
                    <a:pt x="4742" y="131844"/>
                  </a:lnTo>
                  <a:lnTo>
                    <a:pt x="1459" y="139031"/>
                  </a:lnTo>
                  <a:lnTo>
                    <a:pt x="583" y="139959"/>
                  </a:lnTo>
                  <a:lnTo>
                    <a:pt x="0" y="139873"/>
                  </a:lnTo>
                  <a:lnTo>
                    <a:pt x="4403" y="103087"/>
                  </a:lnTo>
                  <a:lnTo>
                    <a:pt x="15065" y="68409"/>
                  </a:lnTo>
                  <a:lnTo>
                    <a:pt x="35001" y="34694"/>
                  </a:lnTo>
                  <a:lnTo>
                    <a:pt x="48774" y="22475"/>
                  </a:lnTo>
                  <a:lnTo>
                    <a:pt x="55410" y="19217"/>
                  </a:lnTo>
                  <a:lnTo>
                    <a:pt x="60539" y="18456"/>
                  </a:lnTo>
                  <a:lnTo>
                    <a:pt x="64665" y="19359"/>
                  </a:lnTo>
                  <a:lnTo>
                    <a:pt x="68120" y="21373"/>
                  </a:lnTo>
                  <a:lnTo>
                    <a:pt x="71960" y="36780"/>
                  </a:lnTo>
                  <a:lnTo>
                    <a:pt x="74122" y="73222"/>
                  </a:lnTo>
                  <a:lnTo>
                    <a:pt x="74764" y="111536"/>
                  </a:lnTo>
                  <a:lnTo>
                    <a:pt x="7503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24"/>
            <p:cNvSpPr/>
            <p:nvPr>
              <p:custDataLst>
                <p:tags r:id="rId140"/>
              </p:custDataLst>
            </p:nvPr>
          </p:nvSpPr>
          <p:spPr>
            <a:xfrm>
              <a:off x="7283450" y="7810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1881" y="1688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25"/>
            <p:cNvSpPr/>
            <p:nvPr>
              <p:custDataLst>
                <p:tags r:id="rId141"/>
              </p:custDataLst>
            </p:nvPr>
          </p:nvSpPr>
          <p:spPr>
            <a:xfrm>
              <a:off x="7277100" y="904679"/>
              <a:ext cx="12701" cy="111322"/>
            </a:xfrm>
            <a:custGeom>
              <a:avLst/>
              <a:gdLst/>
              <a:ahLst/>
              <a:cxnLst/>
              <a:rect l="0" t="0" r="0" b="0"/>
              <a:pathLst>
                <a:path w="12701" h="111322">
                  <a:moveTo>
                    <a:pt x="12700" y="3371"/>
                  </a:moveTo>
                  <a:lnTo>
                    <a:pt x="12700" y="3371"/>
                  </a:lnTo>
                  <a:lnTo>
                    <a:pt x="12699" y="0"/>
                  </a:lnTo>
                  <a:lnTo>
                    <a:pt x="8336" y="40533"/>
                  </a:lnTo>
                  <a:lnTo>
                    <a:pt x="4860" y="83227"/>
                  </a:lnTo>
                  <a:lnTo>
                    <a:pt x="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26"/>
            <p:cNvSpPr/>
            <p:nvPr>
              <p:custDataLst>
                <p:tags r:id="rId142"/>
              </p:custDataLst>
            </p:nvPr>
          </p:nvSpPr>
          <p:spPr>
            <a:xfrm>
              <a:off x="7026001" y="856660"/>
              <a:ext cx="181250" cy="159774"/>
            </a:xfrm>
            <a:custGeom>
              <a:avLst/>
              <a:gdLst/>
              <a:ahLst/>
              <a:cxnLst/>
              <a:rect l="0" t="0" r="0" b="0"/>
              <a:pathLst>
                <a:path w="181250" h="159774">
                  <a:moveTo>
                    <a:pt x="3449" y="6940"/>
                  </a:moveTo>
                  <a:lnTo>
                    <a:pt x="3449" y="6940"/>
                  </a:lnTo>
                  <a:lnTo>
                    <a:pt x="6819" y="3569"/>
                  </a:lnTo>
                  <a:lnTo>
                    <a:pt x="7812" y="3282"/>
                  </a:lnTo>
                  <a:lnTo>
                    <a:pt x="8474" y="3795"/>
                  </a:lnTo>
                  <a:lnTo>
                    <a:pt x="12908" y="23174"/>
                  </a:lnTo>
                  <a:lnTo>
                    <a:pt x="11817" y="61061"/>
                  </a:lnTo>
                  <a:lnTo>
                    <a:pt x="7026" y="104663"/>
                  </a:lnTo>
                  <a:lnTo>
                    <a:pt x="2038" y="152070"/>
                  </a:lnTo>
                  <a:lnTo>
                    <a:pt x="0" y="158931"/>
                  </a:lnTo>
                  <a:lnTo>
                    <a:pt x="444" y="159773"/>
                  </a:lnTo>
                  <a:lnTo>
                    <a:pt x="1444" y="159629"/>
                  </a:lnTo>
                  <a:lnTo>
                    <a:pt x="11974" y="114170"/>
                  </a:lnTo>
                  <a:lnTo>
                    <a:pt x="20643" y="83526"/>
                  </a:lnTo>
                  <a:lnTo>
                    <a:pt x="33903" y="48739"/>
                  </a:lnTo>
                  <a:lnTo>
                    <a:pt x="53865" y="13680"/>
                  </a:lnTo>
                  <a:lnTo>
                    <a:pt x="64897" y="2880"/>
                  </a:lnTo>
                  <a:lnTo>
                    <a:pt x="69815" y="0"/>
                  </a:lnTo>
                  <a:lnTo>
                    <a:pt x="75209" y="902"/>
                  </a:lnTo>
                  <a:lnTo>
                    <a:pt x="86848" y="9431"/>
                  </a:lnTo>
                  <a:lnTo>
                    <a:pt x="93432" y="28273"/>
                  </a:lnTo>
                  <a:lnTo>
                    <a:pt x="95257" y="64766"/>
                  </a:lnTo>
                  <a:lnTo>
                    <a:pt x="92027" y="111059"/>
                  </a:lnTo>
                  <a:lnTo>
                    <a:pt x="89148" y="119773"/>
                  </a:lnTo>
                  <a:lnTo>
                    <a:pt x="88098" y="121673"/>
                  </a:lnTo>
                  <a:lnTo>
                    <a:pt x="87398" y="122234"/>
                  </a:lnTo>
                  <a:lnTo>
                    <a:pt x="86932" y="121903"/>
                  </a:lnTo>
                  <a:lnTo>
                    <a:pt x="109126" y="79352"/>
                  </a:lnTo>
                  <a:lnTo>
                    <a:pt x="128757" y="56461"/>
                  </a:lnTo>
                  <a:lnTo>
                    <a:pt x="139339" y="50116"/>
                  </a:lnTo>
                  <a:lnTo>
                    <a:pt x="148747" y="49177"/>
                  </a:lnTo>
                  <a:lnTo>
                    <a:pt x="153231" y="49915"/>
                  </a:lnTo>
                  <a:lnTo>
                    <a:pt x="156926" y="53229"/>
                  </a:lnTo>
                  <a:lnTo>
                    <a:pt x="162913" y="64437"/>
                  </a:lnTo>
                  <a:lnTo>
                    <a:pt x="163072" y="103356"/>
                  </a:lnTo>
                  <a:lnTo>
                    <a:pt x="163869" y="130209"/>
                  </a:lnTo>
                  <a:lnTo>
                    <a:pt x="171708" y="149768"/>
                  </a:lnTo>
                  <a:lnTo>
                    <a:pt x="181249" y="159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4827"/>
          <p:cNvSpPr/>
          <p:nvPr>
            <p:custDataLst>
              <p:tags r:id="rId1"/>
            </p:custDataLst>
          </p:nvPr>
        </p:nvSpPr>
        <p:spPr>
          <a:xfrm>
            <a:off x="9220329" y="744511"/>
            <a:ext cx="501522" cy="487390"/>
          </a:xfrm>
          <a:custGeom>
            <a:avLst/>
            <a:gdLst/>
            <a:ahLst/>
            <a:cxnLst/>
            <a:rect l="0" t="0" r="0" b="0"/>
            <a:pathLst>
              <a:path w="501522" h="487390">
                <a:moveTo>
                  <a:pt x="311021" y="30189"/>
                </a:moveTo>
                <a:lnTo>
                  <a:pt x="311021" y="30189"/>
                </a:lnTo>
                <a:lnTo>
                  <a:pt x="357647" y="780"/>
                </a:lnTo>
                <a:lnTo>
                  <a:pt x="359038" y="0"/>
                </a:lnTo>
                <a:lnTo>
                  <a:pt x="336054" y="15367"/>
                </a:lnTo>
                <a:lnTo>
                  <a:pt x="302627" y="31833"/>
                </a:lnTo>
                <a:lnTo>
                  <a:pt x="258137" y="54673"/>
                </a:lnTo>
                <a:lnTo>
                  <a:pt x="233431" y="67679"/>
                </a:lnTo>
                <a:lnTo>
                  <a:pt x="209200" y="80582"/>
                </a:lnTo>
                <a:lnTo>
                  <a:pt x="161580" y="106208"/>
                </a:lnTo>
                <a:lnTo>
                  <a:pt x="118309" y="131709"/>
                </a:lnTo>
                <a:lnTo>
                  <a:pt x="80732" y="155742"/>
                </a:lnTo>
                <a:lnTo>
                  <a:pt x="43978" y="184434"/>
                </a:lnTo>
                <a:lnTo>
                  <a:pt x="36642" y="199637"/>
                </a:lnTo>
                <a:lnTo>
                  <a:pt x="39907" y="205949"/>
                </a:lnTo>
                <a:lnTo>
                  <a:pt x="56706" y="216725"/>
                </a:lnTo>
                <a:lnTo>
                  <a:pt x="88161" y="228099"/>
                </a:lnTo>
                <a:lnTo>
                  <a:pt x="130127" y="238799"/>
                </a:lnTo>
                <a:lnTo>
                  <a:pt x="155148" y="242640"/>
                </a:lnTo>
                <a:lnTo>
                  <a:pt x="181705" y="245906"/>
                </a:lnTo>
                <a:lnTo>
                  <a:pt x="206466" y="250201"/>
                </a:lnTo>
                <a:lnTo>
                  <a:pt x="252793" y="260616"/>
                </a:lnTo>
                <a:lnTo>
                  <a:pt x="288202" y="275009"/>
                </a:lnTo>
                <a:lnTo>
                  <a:pt x="290163" y="281597"/>
                </a:lnTo>
                <a:lnTo>
                  <a:pt x="287944" y="289517"/>
                </a:lnTo>
                <a:lnTo>
                  <a:pt x="282937" y="298324"/>
                </a:lnTo>
                <a:lnTo>
                  <a:pt x="235436" y="334317"/>
                </a:lnTo>
                <a:lnTo>
                  <a:pt x="212653" y="347241"/>
                </a:lnTo>
                <a:lnTo>
                  <a:pt x="187587" y="360090"/>
                </a:lnTo>
                <a:lnTo>
                  <a:pt x="160998" y="372890"/>
                </a:lnTo>
                <a:lnTo>
                  <a:pt x="133395" y="385656"/>
                </a:lnTo>
                <a:lnTo>
                  <a:pt x="105115" y="398400"/>
                </a:lnTo>
                <a:lnTo>
                  <a:pt x="76383" y="411130"/>
                </a:lnTo>
                <a:lnTo>
                  <a:pt x="35053" y="430918"/>
                </a:lnTo>
                <a:lnTo>
                  <a:pt x="9156" y="446063"/>
                </a:lnTo>
                <a:lnTo>
                  <a:pt x="3239" y="452077"/>
                </a:lnTo>
                <a:lnTo>
                  <a:pt x="0" y="457498"/>
                </a:lnTo>
                <a:lnTo>
                  <a:pt x="2779" y="462523"/>
                </a:lnTo>
                <a:lnTo>
                  <a:pt x="19037" y="471869"/>
                </a:lnTo>
                <a:lnTo>
                  <a:pt x="57777" y="478845"/>
                </a:lnTo>
                <a:lnTo>
                  <a:pt x="82925" y="481693"/>
                </a:lnTo>
                <a:lnTo>
                  <a:pt x="113801" y="482886"/>
                </a:lnTo>
                <a:lnTo>
                  <a:pt x="148497" y="482976"/>
                </a:lnTo>
                <a:lnTo>
                  <a:pt x="185738" y="482330"/>
                </a:lnTo>
                <a:lnTo>
                  <a:pt x="225382" y="482605"/>
                </a:lnTo>
                <a:lnTo>
                  <a:pt x="266629" y="483494"/>
                </a:lnTo>
                <a:lnTo>
                  <a:pt x="308943" y="484793"/>
                </a:lnTo>
                <a:lnTo>
                  <a:pt x="349147" y="485658"/>
                </a:lnTo>
                <a:lnTo>
                  <a:pt x="387943" y="486235"/>
                </a:lnTo>
                <a:lnTo>
                  <a:pt x="425802" y="486620"/>
                </a:lnTo>
                <a:lnTo>
                  <a:pt x="501521" y="4873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045"/>
          <p:cNvGrpSpPr/>
          <p:nvPr/>
        </p:nvGrpSpPr>
        <p:grpSpPr>
          <a:xfrm>
            <a:off x="9959549" y="743763"/>
            <a:ext cx="1381552" cy="577038"/>
            <a:chOff x="9959549" y="743763"/>
            <a:chExt cx="1381552" cy="577038"/>
          </a:xfrm>
        </p:grpSpPr>
        <p:sp>
          <p:nvSpPr>
            <p:cNvPr id="40" name="SMARTInkShape-4828"/>
            <p:cNvSpPr/>
            <p:nvPr>
              <p:custDataLst>
                <p:tags r:id="rId125"/>
              </p:custDataLst>
            </p:nvPr>
          </p:nvSpPr>
          <p:spPr>
            <a:xfrm>
              <a:off x="11017250" y="753578"/>
              <a:ext cx="323851" cy="186223"/>
            </a:xfrm>
            <a:custGeom>
              <a:avLst/>
              <a:gdLst/>
              <a:ahLst/>
              <a:cxnLst/>
              <a:rect l="0" t="0" r="0" b="0"/>
              <a:pathLst>
                <a:path w="323851" h="186223">
                  <a:moveTo>
                    <a:pt x="0" y="27472"/>
                  </a:moveTo>
                  <a:lnTo>
                    <a:pt x="0" y="27472"/>
                  </a:lnTo>
                  <a:lnTo>
                    <a:pt x="5026" y="15538"/>
                  </a:lnTo>
                  <a:lnTo>
                    <a:pt x="5468" y="13166"/>
                  </a:lnTo>
                  <a:lnTo>
                    <a:pt x="13484" y="8649"/>
                  </a:lnTo>
                  <a:lnTo>
                    <a:pt x="44996" y="0"/>
                  </a:lnTo>
                  <a:lnTo>
                    <a:pt x="71501" y="361"/>
                  </a:lnTo>
                  <a:lnTo>
                    <a:pt x="78006" y="3753"/>
                  </a:lnTo>
                  <a:lnTo>
                    <a:pt x="87115" y="15049"/>
                  </a:lnTo>
                  <a:lnTo>
                    <a:pt x="88416" y="22718"/>
                  </a:lnTo>
                  <a:lnTo>
                    <a:pt x="86096" y="40646"/>
                  </a:lnTo>
                  <a:lnTo>
                    <a:pt x="72838" y="60373"/>
                  </a:lnTo>
                  <a:lnTo>
                    <a:pt x="34390" y="105104"/>
                  </a:lnTo>
                  <a:lnTo>
                    <a:pt x="26339" y="114421"/>
                  </a:lnTo>
                  <a:lnTo>
                    <a:pt x="25320" y="119305"/>
                  </a:lnTo>
                  <a:lnTo>
                    <a:pt x="27951" y="130376"/>
                  </a:lnTo>
                  <a:lnTo>
                    <a:pt x="33451" y="134880"/>
                  </a:lnTo>
                  <a:lnTo>
                    <a:pt x="50850" y="141766"/>
                  </a:lnTo>
                  <a:lnTo>
                    <a:pt x="82101" y="147179"/>
                  </a:lnTo>
                  <a:lnTo>
                    <a:pt x="123978" y="153347"/>
                  </a:lnTo>
                  <a:lnTo>
                    <a:pt x="148975" y="157955"/>
                  </a:lnTo>
                  <a:lnTo>
                    <a:pt x="175516" y="163144"/>
                  </a:lnTo>
                  <a:lnTo>
                    <a:pt x="203794" y="168015"/>
                  </a:lnTo>
                  <a:lnTo>
                    <a:pt x="233231" y="172673"/>
                  </a:lnTo>
                  <a:lnTo>
                    <a:pt x="263437" y="177189"/>
                  </a:lnTo>
                  <a:lnTo>
                    <a:pt x="323850" y="18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829"/>
            <p:cNvSpPr/>
            <p:nvPr>
              <p:custDataLst>
                <p:tags r:id="rId126"/>
              </p:custDataLst>
            </p:nvPr>
          </p:nvSpPr>
          <p:spPr>
            <a:xfrm>
              <a:off x="10814050" y="952108"/>
              <a:ext cx="152272" cy="343293"/>
            </a:xfrm>
            <a:custGeom>
              <a:avLst/>
              <a:gdLst/>
              <a:ahLst/>
              <a:cxnLst/>
              <a:rect l="0" t="0" r="0" b="0"/>
              <a:pathLst>
                <a:path w="152272" h="343293">
                  <a:moveTo>
                    <a:pt x="0" y="6742"/>
                  </a:moveTo>
                  <a:lnTo>
                    <a:pt x="0" y="6742"/>
                  </a:lnTo>
                  <a:lnTo>
                    <a:pt x="26968" y="0"/>
                  </a:lnTo>
                  <a:lnTo>
                    <a:pt x="53378" y="4216"/>
                  </a:lnTo>
                  <a:lnTo>
                    <a:pt x="67335" y="9291"/>
                  </a:lnTo>
                  <a:lnTo>
                    <a:pt x="110576" y="50144"/>
                  </a:lnTo>
                  <a:lnTo>
                    <a:pt x="134282" y="90943"/>
                  </a:lnTo>
                  <a:lnTo>
                    <a:pt x="149992" y="137298"/>
                  </a:lnTo>
                  <a:lnTo>
                    <a:pt x="152206" y="161513"/>
                  </a:lnTo>
                  <a:lnTo>
                    <a:pt x="152271" y="186122"/>
                  </a:lnTo>
                  <a:lnTo>
                    <a:pt x="145963" y="210290"/>
                  </a:lnTo>
                  <a:lnTo>
                    <a:pt x="122022" y="257839"/>
                  </a:lnTo>
                  <a:lnTo>
                    <a:pt x="93978" y="293554"/>
                  </a:lnTo>
                  <a:lnTo>
                    <a:pt x="65052" y="318364"/>
                  </a:lnTo>
                  <a:lnTo>
                    <a:pt x="6350" y="343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30"/>
            <p:cNvSpPr/>
            <p:nvPr>
              <p:custDataLst>
                <p:tags r:id="rId127"/>
              </p:custDataLst>
            </p:nvPr>
          </p:nvSpPr>
          <p:spPr>
            <a:xfrm>
              <a:off x="10402777" y="743763"/>
              <a:ext cx="150924" cy="126188"/>
            </a:xfrm>
            <a:custGeom>
              <a:avLst/>
              <a:gdLst/>
              <a:ahLst/>
              <a:cxnLst/>
              <a:rect l="0" t="0" r="0" b="0"/>
              <a:pathLst>
                <a:path w="150924" h="126188">
                  <a:moveTo>
                    <a:pt x="23923" y="56337"/>
                  </a:moveTo>
                  <a:lnTo>
                    <a:pt x="23923" y="56337"/>
                  </a:lnTo>
                  <a:lnTo>
                    <a:pt x="20552" y="52966"/>
                  </a:lnTo>
                  <a:lnTo>
                    <a:pt x="20264" y="51267"/>
                  </a:lnTo>
                  <a:lnTo>
                    <a:pt x="20778" y="49429"/>
                  </a:lnTo>
                  <a:lnTo>
                    <a:pt x="21827" y="47499"/>
                  </a:lnTo>
                  <a:lnTo>
                    <a:pt x="22526" y="47622"/>
                  </a:lnTo>
                  <a:lnTo>
                    <a:pt x="23301" y="51523"/>
                  </a:lnTo>
                  <a:lnTo>
                    <a:pt x="15052" y="85215"/>
                  </a:lnTo>
                  <a:lnTo>
                    <a:pt x="0" y="122767"/>
                  </a:lnTo>
                  <a:lnTo>
                    <a:pt x="12444" y="111690"/>
                  </a:lnTo>
                  <a:lnTo>
                    <a:pt x="36863" y="72523"/>
                  </a:lnTo>
                  <a:lnTo>
                    <a:pt x="60189" y="27784"/>
                  </a:lnTo>
                  <a:lnTo>
                    <a:pt x="75223" y="1465"/>
                  </a:lnTo>
                  <a:lnTo>
                    <a:pt x="78583" y="0"/>
                  </a:lnTo>
                  <a:lnTo>
                    <a:pt x="82235" y="435"/>
                  </a:lnTo>
                  <a:lnTo>
                    <a:pt x="86081" y="2135"/>
                  </a:lnTo>
                  <a:lnTo>
                    <a:pt x="94117" y="15314"/>
                  </a:lnTo>
                  <a:lnTo>
                    <a:pt x="110774" y="61639"/>
                  </a:lnTo>
                  <a:lnTo>
                    <a:pt x="139334" y="109047"/>
                  </a:lnTo>
                  <a:lnTo>
                    <a:pt x="150923" y="12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31"/>
            <p:cNvSpPr/>
            <p:nvPr>
              <p:custDataLst>
                <p:tags r:id="rId128"/>
              </p:custDataLst>
            </p:nvPr>
          </p:nvSpPr>
          <p:spPr>
            <a:xfrm>
              <a:off x="10609408" y="1111250"/>
              <a:ext cx="100477" cy="42092"/>
            </a:xfrm>
            <a:custGeom>
              <a:avLst/>
              <a:gdLst/>
              <a:ahLst/>
              <a:cxnLst/>
              <a:rect l="0" t="0" r="0" b="0"/>
              <a:pathLst>
                <a:path w="100477" h="42092">
                  <a:moveTo>
                    <a:pt x="33192" y="19050"/>
                  </a:moveTo>
                  <a:lnTo>
                    <a:pt x="33192" y="19050"/>
                  </a:lnTo>
                  <a:lnTo>
                    <a:pt x="7952" y="13583"/>
                  </a:lnTo>
                  <a:lnTo>
                    <a:pt x="2454" y="14974"/>
                  </a:lnTo>
                  <a:lnTo>
                    <a:pt x="0" y="16332"/>
                  </a:lnTo>
                  <a:lnTo>
                    <a:pt x="482" y="18649"/>
                  </a:lnTo>
                  <a:lnTo>
                    <a:pt x="6659" y="24987"/>
                  </a:lnTo>
                  <a:lnTo>
                    <a:pt x="28780" y="36488"/>
                  </a:lnTo>
                  <a:lnTo>
                    <a:pt x="61048" y="42091"/>
                  </a:lnTo>
                  <a:lnTo>
                    <a:pt x="90677" y="37009"/>
                  </a:lnTo>
                  <a:lnTo>
                    <a:pt x="96211" y="34550"/>
                  </a:lnTo>
                  <a:lnTo>
                    <a:pt x="99193" y="32206"/>
                  </a:lnTo>
                  <a:lnTo>
                    <a:pt x="100476" y="29937"/>
                  </a:lnTo>
                  <a:lnTo>
                    <a:pt x="99215" y="27014"/>
                  </a:lnTo>
                  <a:lnTo>
                    <a:pt x="92169" y="20002"/>
                  </a:lnTo>
                  <a:lnTo>
                    <a:pt x="47260" y="4503"/>
                  </a:lnTo>
                  <a:lnTo>
                    <a:pt x="33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832"/>
            <p:cNvSpPr/>
            <p:nvPr>
              <p:custDataLst>
                <p:tags r:id="rId129"/>
              </p:custDataLst>
            </p:nvPr>
          </p:nvSpPr>
          <p:spPr>
            <a:xfrm>
              <a:off x="10624771" y="1244600"/>
              <a:ext cx="17830" cy="76201"/>
            </a:xfrm>
            <a:custGeom>
              <a:avLst/>
              <a:gdLst/>
              <a:ahLst/>
              <a:cxnLst/>
              <a:rect l="0" t="0" r="0" b="0"/>
              <a:pathLst>
                <a:path w="17830" h="76201">
                  <a:moveTo>
                    <a:pt x="17829" y="0"/>
                  </a:moveTo>
                  <a:lnTo>
                    <a:pt x="17829" y="0"/>
                  </a:lnTo>
                  <a:lnTo>
                    <a:pt x="1528" y="44139"/>
                  </a:lnTo>
                  <a:lnTo>
                    <a:pt x="0" y="53954"/>
                  </a:lnTo>
                  <a:lnTo>
                    <a:pt x="1202" y="63020"/>
                  </a:lnTo>
                  <a:lnTo>
                    <a:pt x="512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833"/>
            <p:cNvSpPr/>
            <p:nvPr>
              <p:custDataLst>
                <p:tags r:id="rId130"/>
              </p:custDataLst>
            </p:nvPr>
          </p:nvSpPr>
          <p:spPr>
            <a:xfrm>
              <a:off x="10233875" y="964379"/>
              <a:ext cx="237276" cy="224399"/>
            </a:xfrm>
            <a:custGeom>
              <a:avLst/>
              <a:gdLst/>
              <a:ahLst/>
              <a:cxnLst/>
              <a:rect l="0" t="0" r="0" b="0"/>
              <a:pathLst>
                <a:path w="237276" h="224399">
                  <a:moveTo>
                    <a:pt x="237275" y="32571"/>
                  </a:moveTo>
                  <a:lnTo>
                    <a:pt x="237275" y="32571"/>
                  </a:lnTo>
                  <a:lnTo>
                    <a:pt x="231500" y="18068"/>
                  </a:lnTo>
                  <a:lnTo>
                    <a:pt x="225066" y="9427"/>
                  </a:lnTo>
                  <a:lnTo>
                    <a:pt x="196656" y="0"/>
                  </a:lnTo>
                  <a:lnTo>
                    <a:pt x="160329" y="2851"/>
                  </a:lnTo>
                  <a:lnTo>
                    <a:pt x="122753" y="16004"/>
                  </a:lnTo>
                  <a:lnTo>
                    <a:pt x="91551" y="36678"/>
                  </a:lnTo>
                  <a:lnTo>
                    <a:pt x="86504" y="43775"/>
                  </a:lnTo>
                  <a:lnTo>
                    <a:pt x="84549" y="50624"/>
                  </a:lnTo>
                  <a:lnTo>
                    <a:pt x="84658" y="57306"/>
                  </a:lnTo>
                  <a:lnTo>
                    <a:pt x="92304" y="70376"/>
                  </a:lnTo>
                  <a:lnTo>
                    <a:pt x="106522" y="82534"/>
                  </a:lnTo>
                  <a:lnTo>
                    <a:pt x="146380" y="99956"/>
                  </a:lnTo>
                  <a:lnTo>
                    <a:pt x="168363" y="107030"/>
                  </a:lnTo>
                  <a:lnTo>
                    <a:pt x="166639" y="108316"/>
                  </a:lnTo>
                  <a:lnTo>
                    <a:pt x="132879" y="115449"/>
                  </a:lnTo>
                  <a:lnTo>
                    <a:pt x="86635" y="123450"/>
                  </a:lnTo>
                  <a:lnTo>
                    <a:pt x="40241" y="136639"/>
                  </a:lnTo>
                  <a:lnTo>
                    <a:pt x="17765" y="148673"/>
                  </a:lnTo>
                  <a:lnTo>
                    <a:pt x="3072" y="163429"/>
                  </a:lnTo>
                  <a:lnTo>
                    <a:pt x="0" y="171316"/>
                  </a:lnTo>
                  <a:lnTo>
                    <a:pt x="351" y="187604"/>
                  </a:lnTo>
                  <a:lnTo>
                    <a:pt x="5949" y="195193"/>
                  </a:lnTo>
                  <a:lnTo>
                    <a:pt x="25337" y="209270"/>
                  </a:lnTo>
                  <a:lnTo>
                    <a:pt x="67392" y="222353"/>
                  </a:lnTo>
                  <a:lnTo>
                    <a:pt x="101093" y="224398"/>
                  </a:lnTo>
                  <a:lnTo>
                    <a:pt x="136532" y="222955"/>
                  </a:lnTo>
                  <a:lnTo>
                    <a:pt x="182574" y="218882"/>
                  </a:lnTo>
                  <a:lnTo>
                    <a:pt x="205525" y="21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834"/>
            <p:cNvSpPr/>
            <p:nvPr>
              <p:custDataLst>
                <p:tags r:id="rId131"/>
              </p:custDataLst>
            </p:nvPr>
          </p:nvSpPr>
          <p:spPr>
            <a:xfrm>
              <a:off x="9959549" y="893744"/>
              <a:ext cx="219502" cy="298406"/>
            </a:xfrm>
            <a:custGeom>
              <a:avLst/>
              <a:gdLst/>
              <a:ahLst/>
              <a:cxnLst/>
              <a:rect l="0" t="0" r="0" b="0"/>
              <a:pathLst>
                <a:path w="219502" h="298406">
                  <a:moveTo>
                    <a:pt x="194101" y="14306"/>
                  </a:moveTo>
                  <a:lnTo>
                    <a:pt x="194101" y="14306"/>
                  </a:lnTo>
                  <a:lnTo>
                    <a:pt x="194101" y="7564"/>
                  </a:lnTo>
                  <a:lnTo>
                    <a:pt x="191985" y="4872"/>
                  </a:lnTo>
                  <a:lnTo>
                    <a:pt x="183988" y="0"/>
                  </a:lnTo>
                  <a:lnTo>
                    <a:pt x="160843" y="33"/>
                  </a:lnTo>
                  <a:lnTo>
                    <a:pt x="121531" y="17995"/>
                  </a:lnTo>
                  <a:lnTo>
                    <a:pt x="74135" y="59143"/>
                  </a:lnTo>
                  <a:lnTo>
                    <a:pt x="42945" y="97263"/>
                  </a:lnTo>
                  <a:lnTo>
                    <a:pt x="16854" y="138665"/>
                  </a:lnTo>
                  <a:lnTo>
                    <a:pt x="2906" y="178232"/>
                  </a:lnTo>
                  <a:lnTo>
                    <a:pt x="0" y="216984"/>
                  </a:lnTo>
                  <a:lnTo>
                    <a:pt x="1200" y="236208"/>
                  </a:lnTo>
                  <a:lnTo>
                    <a:pt x="6939" y="251846"/>
                  </a:lnTo>
                  <a:lnTo>
                    <a:pt x="26486" y="276748"/>
                  </a:lnTo>
                  <a:lnTo>
                    <a:pt x="61044" y="291578"/>
                  </a:lnTo>
                  <a:lnTo>
                    <a:pt x="106742" y="298405"/>
                  </a:lnTo>
                  <a:lnTo>
                    <a:pt x="133745" y="298250"/>
                  </a:lnTo>
                  <a:lnTo>
                    <a:pt x="162331" y="296735"/>
                  </a:lnTo>
                  <a:lnTo>
                    <a:pt x="219501" y="29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046"/>
          <p:cNvGrpSpPr/>
          <p:nvPr/>
        </p:nvGrpSpPr>
        <p:grpSpPr>
          <a:xfrm>
            <a:off x="1948965" y="1952341"/>
            <a:ext cx="362545" cy="587660"/>
            <a:chOff x="1948965" y="1952341"/>
            <a:chExt cx="362545" cy="587660"/>
          </a:xfrm>
        </p:grpSpPr>
        <p:sp>
          <p:nvSpPr>
            <p:cNvPr id="48" name="SMARTInkShape-4835"/>
            <p:cNvSpPr/>
            <p:nvPr>
              <p:custDataLst>
                <p:tags r:id="rId121"/>
              </p:custDataLst>
            </p:nvPr>
          </p:nvSpPr>
          <p:spPr>
            <a:xfrm>
              <a:off x="1948965" y="2169735"/>
              <a:ext cx="248136" cy="310053"/>
            </a:xfrm>
            <a:custGeom>
              <a:avLst/>
              <a:gdLst/>
              <a:ahLst/>
              <a:cxnLst/>
              <a:rect l="0" t="0" r="0" b="0"/>
              <a:pathLst>
                <a:path w="248136" h="310053">
                  <a:moveTo>
                    <a:pt x="222735" y="21015"/>
                  </a:moveTo>
                  <a:lnTo>
                    <a:pt x="222735" y="21015"/>
                  </a:lnTo>
                  <a:lnTo>
                    <a:pt x="219364" y="14273"/>
                  </a:lnTo>
                  <a:lnTo>
                    <a:pt x="212065" y="9081"/>
                  </a:lnTo>
                  <a:lnTo>
                    <a:pt x="186760" y="0"/>
                  </a:lnTo>
                  <a:lnTo>
                    <a:pt x="156102" y="3656"/>
                  </a:lnTo>
                  <a:lnTo>
                    <a:pt x="120207" y="17048"/>
                  </a:lnTo>
                  <a:lnTo>
                    <a:pt x="82760" y="51276"/>
                  </a:lnTo>
                  <a:lnTo>
                    <a:pt x="61708" y="87053"/>
                  </a:lnTo>
                  <a:lnTo>
                    <a:pt x="57799" y="107280"/>
                  </a:lnTo>
                  <a:lnTo>
                    <a:pt x="57744" y="116625"/>
                  </a:lnTo>
                  <a:lnTo>
                    <a:pt x="61941" y="125677"/>
                  </a:lnTo>
                  <a:lnTo>
                    <a:pt x="77893" y="143261"/>
                  </a:lnTo>
                  <a:lnTo>
                    <a:pt x="100976" y="154839"/>
                  </a:lnTo>
                  <a:lnTo>
                    <a:pt x="147408" y="170524"/>
                  </a:lnTo>
                  <a:lnTo>
                    <a:pt x="149939" y="172899"/>
                  </a:lnTo>
                  <a:lnTo>
                    <a:pt x="150921" y="175188"/>
                  </a:lnTo>
                  <a:lnTo>
                    <a:pt x="138842" y="183375"/>
                  </a:lnTo>
                  <a:lnTo>
                    <a:pt x="104274" y="201766"/>
                  </a:lnTo>
                  <a:lnTo>
                    <a:pt x="64634" y="225089"/>
                  </a:lnTo>
                  <a:lnTo>
                    <a:pt x="27959" y="251755"/>
                  </a:lnTo>
                  <a:lnTo>
                    <a:pt x="9168" y="270322"/>
                  </a:lnTo>
                  <a:lnTo>
                    <a:pt x="816" y="285629"/>
                  </a:lnTo>
                  <a:lnTo>
                    <a:pt x="0" y="291969"/>
                  </a:lnTo>
                  <a:lnTo>
                    <a:pt x="2857" y="302776"/>
                  </a:lnTo>
                  <a:lnTo>
                    <a:pt x="9827" y="306223"/>
                  </a:lnTo>
                  <a:lnTo>
                    <a:pt x="32624" y="310052"/>
                  </a:lnTo>
                  <a:lnTo>
                    <a:pt x="65334" y="307991"/>
                  </a:lnTo>
                  <a:lnTo>
                    <a:pt x="101979" y="303076"/>
                  </a:lnTo>
                  <a:lnTo>
                    <a:pt x="137080" y="298541"/>
                  </a:lnTo>
                  <a:lnTo>
                    <a:pt x="181833" y="295391"/>
                  </a:lnTo>
                  <a:lnTo>
                    <a:pt x="227044" y="294240"/>
                  </a:lnTo>
                  <a:lnTo>
                    <a:pt x="248135" y="294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836"/>
            <p:cNvSpPr/>
            <p:nvPr>
              <p:custDataLst>
                <p:tags r:id="rId122"/>
              </p:custDataLst>
            </p:nvPr>
          </p:nvSpPr>
          <p:spPr>
            <a:xfrm>
              <a:off x="2267289" y="2457450"/>
              <a:ext cx="12362" cy="82551"/>
            </a:xfrm>
            <a:custGeom>
              <a:avLst/>
              <a:gdLst/>
              <a:ahLst/>
              <a:cxnLst/>
              <a:rect l="0" t="0" r="0" b="0"/>
              <a:pathLst>
                <a:path w="12362" h="8255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3522" y="15580"/>
                  </a:lnTo>
                  <a:lnTo>
                    <a:pt x="0" y="56520"/>
                  </a:lnTo>
                  <a:lnTo>
                    <a:pt x="3132" y="72642"/>
                  </a:lnTo>
                  <a:lnTo>
                    <a:pt x="6613" y="78147"/>
                  </a:lnTo>
                  <a:lnTo>
                    <a:pt x="1236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837"/>
            <p:cNvSpPr/>
            <p:nvPr>
              <p:custDataLst>
                <p:tags r:id="rId123"/>
              </p:custDataLst>
            </p:nvPr>
          </p:nvSpPr>
          <p:spPr>
            <a:xfrm>
              <a:off x="2243450" y="2286000"/>
              <a:ext cx="68060" cy="47755"/>
            </a:xfrm>
            <a:custGeom>
              <a:avLst/>
              <a:gdLst/>
              <a:ahLst/>
              <a:cxnLst/>
              <a:rect l="0" t="0" r="0" b="0"/>
              <a:pathLst>
                <a:path w="68060" h="47755">
                  <a:moveTo>
                    <a:pt x="42550" y="6350"/>
                  </a:moveTo>
                  <a:lnTo>
                    <a:pt x="42550" y="6350"/>
                  </a:lnTo>
                  <a:lnTo>
                    <a:pt x="21828" y="8231"/>
                  </a:lnTo>
                  <a:lnTo>
                    <a:pt x="16035" y="9721"/>
                  </a:lnTo>
                  <a:lnTo>
                    <a:pt x="11468" y="12831"/>
                  </a:lnTo>
                  <a:lnTo>
                    <a:pt x="4512" y="21930"/>
                  </a:lnTo>
                  <a:lnTo>
                    <a:pt x="0" y="38953"/>
                  </a:lnTo>
                  <a:lnTo>
                    <a:pt x="2189" y="42902"/>
                  </a:lnTo>
                  <a:lnTo>
                    <a:pt x="6470" y="45535"/>
                  </a:lnTo>
                  <a:lnTo>
                    <a:pt x="18048" y="47754"/>
                  </a:lnTo>
                  <a:lnTo>
                    <a:pt x="30249" y="46389"/>
                  </a:lnTo>
                  <a:lnTo>
                    <a:pt x="49018" y="38283"/>
                  </a:lnTo>
                  <a:lnTo>
                    <a:pt x="64614" y="23572"/>
                  </a:lnTo>
                  <a:lnTo>
                    <a:pt x="67137" y="18537"/>
                  </a:lnTo>
                  <a:lnTo>
                    <a:pt x="68059" y="9180"/>
                  </a:lnTo>
                  <a:lnTo>
                    <a:pt x="66611" y="6120"/>
                  </a:lnTo>
                  <a:lnTo>
                    <a:pt x="64235" y="4080"/>
                  </a:lnTo>
                  <a:lnTo>
                    <a:pt x="57832" y="1813"/>
                  </a:lnTo>
                  <a:lnTo>
                    <a:pt x="4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838"/>
            <p:cNvSpPr/>
            <p:nvPr>
              <p:custDataLst>
                <p:tags r:id="rId124"/>
              </p:custDataLst>
            </p:nvPr>
          </p:nvSpPr>
          <p:spPr>
            <a:xfrm>
              <a:off x="2019792" y="1952341"/>
              <a:ext cx="151909" cy="111410"/>
            </a:xfrm>
            <a:custGeom>
              <a:avLst/>
              <a:gdLst/>
              <a:ahLst/>
              <a:cxnLst/>
              <a:rect l="0" t="0" r="0" b="0"/>
              <a:pathLst>
                <a:path w="151909" h="111410">
                  <a:moveTo>
                    <a:pt x="18558" y="22509"/>
                  </a:moveTo>
                  <a:lnTo>
                    <a:pt x="18558" y="22509"/>
                  </a:lnTo>
                  <a:lnTo>
                    <a:pt x="22922" y="14486"/>
                  </a:lnTo>
                  <a:lnTo>
                    <a:pt x="23584" y="14338"/>
                  </a:lnTo>
                  <a:lnTo>
                    <a:pt x="24025" y="14945"/>
                  </a:lnTo>
                  <a:lnTo>
                    <a:pt x="24647" y="25912"/>
                  </a:lnTo>
                  <a:lnTo>
                    <a:pt x="7914" y="71667"/>
                  </a:lnTo>
                  <a:lnTo>
                    <a:pt x="246" y="104505"/>
                  </a:lnTo>
                  <a:lnTo>
                    <a:pt x="0" y="104690"/>
                  </a:lnTo>
                  <a:lnTo>
                    <a:pt x="11760" y="57464"/>
                  </a:lnTo>
                  <a:lnTo>
                    <a:pt x="31718" y="16374"/>
                  </a:lnTo>
                  <a:lnTo>
                    <a:pt x="41105" y="3084"/>
                  </a:lnTo>
                  <a:lnTo>
                    <a:pt x="46289" y="387"/>
                  </a:lnTo>
                  <a:lnTo>
                    <a:pt x="51862" y="0"/>
                  </a:lnTo>
                  <a:lnTo>
                    <a:pt x="57694" y="1153"/>
                  </a:lnTo>
                  <a:lnTo>
                    <a:pt x="69818" y="11841"/>
                  </a:lnTo>
                  <a:lnTo>
                    <a:pt x="98220" y="50819"/>
                  </a:lnTo>
                  <a:lnTo>
                    <a:pt x="136913" y="95051"/>
                  </a:lnTo>
                  <a:lnTo>
                    <a:pt x="151908" y="111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047"/>
          <p:cNvGrpSpPr/>
          <p:nvPr/>
        </p:nvGrpSpPr>
        <p:grpSpPr>
          <a:xfrm>
            <a:off x="2622550" y="2298700"/>
            <a:ext cx="247651" cy="104972"/>
            <a:chOff x="2622550" y="2298700"/>
            <a:chExt cx="247651" cy="104972"/>
          </a:xfrm>
        </p:grpSpPr>
        <p:sp>
          <p:nvSpPr>
            <p:cNvPr id="53" name="SMARTInkShape-4839"/>
            <p:cNvSpPr/>
            <p:nvPr>
              <p:custDataLst>
                <p:tags r:id="rId119"/>
              </p:custDataLst>
            </p:nvPr>
          </p:nvSpPr>
          <p:spPr>
            <a:xfrm>
              <a:off x="2625529" y="2374900"/>
              <a:ext cx="244672" cy="28772"/>
            </a:xfrm>
            <a:custGeom>
              <a:avLst/>
              <a:gdLst/>
              <a:ahLst/>
              <a:cxnLst/>
              <a:rect l="0" t="0" r="0" b="0"/>
              <a:pathLst>
                <a:path w="24467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1388" y="28771"/>
                  </a:lnTo>
                  <a:lnTo>
                    <a:pt x="46120" y="27496"/>
                  </a:lnTo>
                  <a:lnTo>
                    <a:pt x="87517" y="20687"/>
                  </a:lnTo>
                  <a:lnTo>
                    <a:pt x="112385" y="15908"/>
                  </a:lnTo>
                  <a:lnTo>
                    <a:pt x="138136" y="12017"/>
                  </a:lnTo>
                  <a:lnTo>
                    <a:pt x="164475" y="8717"/>
                  </a:lnTo>
                  <a:lnTo>
                    <a:pt x="209028" y="3874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40"/>
            <p:cNvSpPr/>
            <p:nvPr>
              <p:custDataLst>
                <p:tags r:id="rId120"/>
              </p:custDataLst>
            </p:nvPr>
          </p:nvSpPr>
          <p:spPr>
            <a:xfrm>
              <a:off x="2622550" y="2298700"/>
              <a:ext cx="139701" cy="5471"/>
            </a:xfrm>
            <a:custGeom>
              <a:avLst/>
              <a:gdLst/>
              <a:ahLst/>
              <a:cxnLst/>
              <a:rect l="0" t="0" r="0" b="0"/>
              <a:pathLst>
                <a:path w="139701" h="547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5467"/>
                  </a:lnTo>
                  <a:lnTo>
                    <a:pt x="62753" y="5470"/>
                  </a:lnTo>
                  <a:lnTo>
                    <a:pt x="100327" y="29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050"/>
          <p:cNvGrpSpPr/>
          <p:nvPr/>
        </p:nvGrpSpPr>
        <p:grpSpPr>
          <a:xfrm>
            <a:off x="3295650" y="2115114"/>
            <a:ext cx="319242" cy="469337"/>
            <a:chOff x="3295650" y="2115114"/>
            <a:chExt cx="319242" cy="469337"/>
          </a:xfrm>
        </p:grpSpPr>
        <p:sp>
          <p:nvSpPr>
            <p:cNvPr id="56" name="SMARTInkShape-4841"/>
            <p:cNvSpPr/>
            <p:nvPr>
              <p:custDataLst>
                <p:tags r:id="rId115"/>
              </p:custDataLst>
            </p:nvPr>
          </p:nvSpPr>
          <p:spPr>
            <a:xfrm>
              <a:off x="3551317" y="2349500"/>
              <a:ext cx="63575" cy="63752"/>
            </a:xfrm>
            <a:custGeom>
              <a:avLst/>
              <a:gdLst/>
              <a:ahLst/>
              <a:cxnLst/>
              <a:rect l="0" t="0" r="0" b="0"/>
              <a:pathLst>
                <a:path w="63575" h="63752">
                  <a:moveTo>
                    <a:pt x="23733" y="19050"/>
                  </a:moveTo>
                  <a:lnTo>
                    <a:pt x="23733" y="19050"/>
                  </a:lnTo>
                  <a:lnTo>
                    <a:pt x="13620" y="22421"/>
                  </a:lnTo>
                  <a:lnTo>
                    <a:pt x="6774" y="27839"/>
                  </a:lnTo>
                  <a:lnTo>
                    <a:pt x="3960" y="31259"/>
                  </a:lnTo>
                  <a:lnTo>
                    <a:pt x="834" y="40704"/>
                  </a:lnTo>
                  <a:lnTo>
                    <a:pt x="0" y="46186"/>
                  </a:lnTo>
                  <a:lnTo>
                    <a:pt x="1561" y="51252"/>
                  </a:lnTo>
                  <a:lnTo>
                    <a:pt x="8940" y="60643"/>
                  </a:lnTo>
                  <a:lnTo>
                    <a:pt x="14576" y="63007"/>
                  </a:lnTo>
                  <a:lnTo>
                    <a:pt x="28365" y="63751"/>
                  </a:lnTo>
                  <a:lnTo>
                    <a:pt x="43901" y="57967"/>
                  </a:lnTo>
                  <a:lnTo>
                    <a:pt x="51995" y="53461"/>
                  </a:lnTo>
                  <a:lnTo>
                    <a:pt x="57391" y="48341"/>
                  </a:lnTo>
                  <a:lnTo>
                    <a:pt x="63387" y="37007"/>
                  </a:lnTo>
                  <a:lnTo>
                    <a:pt x="63574" y="31727"/>
                  </a:lnTo>
                  <a:lnTo>
                    <a:pt x="60020" y="22097"/>
                  </a:lnTo>
                  <a:lnTo>
                    <a:pt x="46714" y="8742"/>
                  </a:lnTo>
                  <a:lnTo>
                    <a:pt x="37240" y="3885"/>
                  </a:lnTo>
                  <a:lnTo>
                    <a:pt x="23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42"/>
            <p:cNvSpPr/>
            <p:nvPr>
              <p:custDataLst>
                <p:tags r:id="rId116"/>
              </p:custDataLst>
            </p:nvPr>
          </p:nvSpPr>
          <p:spPr>
            <a:xfrm>
              <a:off x="3575933" y="25146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5467" y="0"/>
                  </a:moveTo>
                  <a:lnTo>
                    <a:pt x="5467" y="0"/>
                  </a:lnTo>
                  <a:lnTo>
                    <a:pt x="0" y="37449"/>
                  </a:lnTo>
                  <a:lnTo>
                    <a:pt x="546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43"/>
            <p:cNvSpPr/>
            <p:nvPr>
              <p:custDataLst>
                <p:tags r:id="rId117"/>
              </p:custDataLst>
            </p:nvPr>
          </p:nvSpPr>
          <p:spPr>
            <a:xfrm>
              <a:off x="3453168" y="2115114"/>
              <a:ext cx="83783" cy="399487"/>
            </a:xfrm>
            <a:custGeom>
              <a:avLst/>
              <a:gdLst/>
              <a:ahLst/>
              <a:cxnLst/>
              <a:rect l="0" t="0" r="0" b="0"/>
              <a:pathLst>
                <a:path w="83783" h="399487">
                  <a:moveTo>
                    <a:pt x="83782" y="56586"/>
                  </a:moveTo>
                  <a:lnTo>
                    <a:pt x="83782" y="56586"/>
                  </a:lnTo>
                  <a:lnTo>
                    <a:pt x="83782" y="13669"/>
                  </a:lnTo>
                  <a:lnTo>
                    <a:pt x="82371" y="8219"/>
                  </a:lnTo>
                  <a:lnTo>
                    <a:pt x="77040" y="282"/>
                  </a:lnTo>
                  <a:lnTo>
                    <a:pt x="73643" y="0"/>
                  </a:lnTo>
                  <a:lnTo>
                    <a:pt x="69967" y="1929"/>
                  </a:lnTo>
                  <a:lnTo>
                    <a:pt x="54289" y="20400"/>
                  </a:lnTo>
                  <a:lnTo>
                    <a:pt x="27078" y="64568"/>
                  </a:lnTo>
                  <a:lnTo>
                    <a:pt x="11085" y="101520"/>
                  </a:lnTo>
                  <a:lnTo>
                    <a:pt x="780" y="139279"/>
                  </a:lnTo>
                  <a:lnTo>
                    <a:pt x="0" y="177278"/>
                  </a:lnTo>
                  <a:lnTo>
                    <a:pt x="7609" y="218720"/>
                  </a:lnTo>
                  <a:lnTo>
                    <a:pt x="15430" y="258907"/>
                  </a:lnTo>
                  <a:lnTo>
                    <a:pt x="22215" y="297625"/>
                  </a:lnTo>
                  <a:lnTo>
                    <a:pt x="25323" y="339280"/>
                  </a:lnTo>
                  <a:lnTo>
                    <a:pt x="35101" y="383935"/>
                  </a:lnTo>
                  <a:lnTo>
                    <a:pt x="39332" y="39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44"/>
            <p:cNvSpPr/>
            <p:nvPr>
              <p:custDataLst>
                <p:tags r:id="rId118"/>
              </p:custDataLst>
            </p:nvPr>
          </p:nvSpPr>
          <p:spPr>
            <a:xfrm>
              <a:off x="3295650" y="2120900"/>
              <a:ext cx="190501" cy="234951"/>
            </a:xfrm>
            <a:custGeom>
              <a:avLst/>
              <a:gdLst/>
              <a:ahLst/>
              <a:cxnLst/>
              <a:rect l="0" t="0" r="0" b="0"/>
              <a:pathLst>
                <a:path w="190501" h="234951">
                  <a:moveTo>
                    <a:pt x="0" y="0"/>
                  </a:moveTo>
                  <a:lnTo>
                    <a:pt x="0" y="0"/>
                  </a:lnTo>
                  <a:lnTo>
                    <a:pt x="38987" y="33918"/>
                  </a:lnTo>
                  <a:lnTo>
                    <a:pt x="81010" y="71590"/>
                  </a:lnTo>
                  <a:lnTo>
                    <a:pt x="122937" y="118187"/>
                  </a:lnTo>
                  <a:lnTo>
                    <a:pt x="144480" y="151070"/>
                  </a:lnTo>
                  <a:lnTo>
                    <a:pt x="169103" y="197945"/>
                  </a:lnTo>
                  <a:lnTo>
                    <a:pt x="190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051"/>
          <p:cNvGrpSpPr/>
          <p:nvPr/>
        </p:nvGrpSpPr>
        <p:grpSpPr>
          <a:xfrm>
            <a:off x="3905250" y="1914519"/>
            <a:ext cx="702090" cy="669932"/>
            <a:chOff x="3905250" y="1914519"/>
            <a:chExt cx="702090" cy="669932"/>
          </a:xfrm>
        </p:grpSpPr>
        <p:sp>
          <p:nvSpPr>
            <p:cNvPr id="61" name="SMARTInkShape-4845"/>
            <p:cNvSpPr/>
            <p:nvPr>
              <p:custDataLst>
                <p:tags r:id="rId109"/>
              </p:custDataLst>
            </p:nvPr>
          </p:nvSpPr>
          <p:spPr>
            <a:xfrm>
              <a:off x="4527811" y="2533650"/>
              <a:ext cx="6090" cy="50801"/>
            </a:xfrm>
            <a:custGeom>
              <a:avLst/>
              <a:gdLst/>
              <a:ahLst/>
              <a:cxnLst/>
              <a:rect l="0" t="0" r="0" b="0"/>
              <a:pathLst>
                <a:path w="6090" h="50801">
                  <a:moveTo>
                    <a:pt x="6089" y="0"/>
                  </a:moveTo>
                  <a:lnTo>
                    <a:pt x="6089" y="0"/>
                  </a:lnTo>
                  <a:lnTo>
                    <a:pt x="1725" y="10139"/>
                  </a:lnTo>
                  <a:lnTo>
                    <a:pt x="0" y="29854"/>
                  </a:lnTo>
                  <a:lnTo>
                    <a:pt x="608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46"/>
            <p:cNvSpPr/>
            <p:nvPr>
              <p:custDataLst>
                <p:tags r:id="rId110"/>
              </p:custDataLst>
            </p:nvPr>
          </p:nvSpPr>
          <p:spPr>
            <a:xfrm>
              <a:off x="4417234" y="2133171"/>
              <a:ext cx="103967" cy="413180"/>
            </a:xfrm>
            <a:custGeom>
              <a:avLst/>
              <a:gdLst/>
              <a:ahLst/>
              <a:cxnLst/>
              <a:rect l="0" t="0" r="0" b="0"/>
              <a:pathLst>
                <a:path w="103967" h="413180">
                  <a:moveTo>
                    <a:pt x="103966" y="25829"/>
                  </a:moveTo>
                  <a:lnTo>
                    <a:pt x="103966" y="25829"/>
                  </a:lnTo>
                  <a:lnTo>
                    <a:pt x="100595" y="15716"/>
                  </a:lnTo>
                  <a:lnTo>
                    <a:pt x="93296" y="6988"/>
                  </a:lnTo>
                  <a:lnTo>
                    <a:pt x="88386" y="2685"/>
                  </a:lnTo>
                  <a:lnTo>
                    <a:pt x="82996" y="522"/>
                  </a:lnTo>
                  <a:lnTo>
                    <a:pt x="71363" y="0"/>
                  </a:lnTo>
                  <a:lnTo>
                    <a:pt x="49542" y="10415"/>
                  </a:lnTo>
                  <a:lnTo>
                    <a:pt x="28573" y="33648"/>
                  </a:lnTo>
                  <a:lnTo>
                    <a:pt x="15697" y="66246"/>
                  </a:lnTo>
                  <a:lnTo>
                    <a:pt x="10784" y="102715"/>
                  </a:lnTo>
                  <a:lnTo>
                    <a:pt x="5958" y="140332"/>
                  </a:lnTo>
                  <a:lnTo>
                    <a:pt x="3075" y="183783"/>
                  </a:lnTo>
                  <a:lnTo>
                    <a:pt x="3282" y="203001"/>
                  </a:lnTo>
                  <a:lnTo>
                    <a:pt x="8547" y="250255"/>
                  </a:lnTo>
                  <a:lnTo>
                    <a:pt x="8694" y="297606"/>
                  </a:lnTo>
                  <a:lnTo>
                    <a:pt x="3642" y="344332"/>
                  </a:lnTo>
                  <a:lnTo>
                    <a:pt x="0" y="379610"/>
                  </a:lnTo>
                  <a:lnTo>
                    <a:pt x="8716" y="41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47"/>
            <p:cNvSpPr/>
            <p:nvPr>
              <p:custDataLst>
                <p:tags r:id="rId111"/>
              </p:custDataLst>
            </p:nvPr>
          </p:nvSpPr>
          <p:spPr>
            <a:xfrm>
              <a:off x="4222750" y="2175561"/>
              <a:ext cx="165101" cy="123140"/>
            </a:xfrm>
            <a:custGeom>
              <a:avLst/>
              <a:gdLst/>
              <a:ahLst/>
              <a:cxnLst/>
              <a:rect l="0" t="0" r="0" b="0"/>
              <a:pathLst>
                <a:path w="165101" h="12314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3763" y="1931"/>
                  </a:lnTo>
                  <a:lnTo>
                    <a:pt x="6742" y="0"/>
                  </a:lnTo>
                  <a:lnTo>
                    <a:pt x="10845" y="830"/>
                  </a:lnTo>
                  <a:lnTo>
                    <a:pt x="28143" y="13521"/>
                  </a:lnTo>
                  <a:lnTo>
                    <a:pt x="70522" y="48700"/>
                  </a:lnTo>
                  <a:lnTo>
                    <a:pt x="116381" y="82974"/>
                  </a:lnTo>
                  <a:lnTo>
                    <a:pt x="165100" y="12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848"/>
            <p:cNvSpPr/>
            <p:nvPr>
              <p:custDataLst>
                <p:tags r:id="rId112"/>
              </p:custDataLst>
            </p:nvPr>
          </p:nvSpPr>
          <p:spPr>
            <a:xfrm>
              <a:off x="3905250" y="23495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8"/>
                  </a:lnTo>
                  <a:lnTo>
                    <a:pt x="21689" y="10126"/>
                  </a:lnTo>
                  <a:lnTo>
                    <a:pt x="69038" y="12191"/>
                  </a:lnTo>
                  <a:lnTo>
                    <a:pt x="115941" y="14431"/>
                  </a:lnTo>
                  <a:lnTo>
                    <a:pt x="148191" y="16997"/>
                  </a:lnTo>
                  <a:lnTo>
                    <a:pt x="189174" y="18442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849"/>
            <p:cNvSpPr/>
            <p:nvPr>
              <p:custDataLst>
                <p:tags r:id="rId113"/>
              </p:custDataLst>
            </p:nvPr>
          </p:nvSpPr>
          <p:spPr>
            <a:xfrm>
              <a:off x="4542799" y="2403279"/>
              <a:ext cx="64541" cy="33365"/>
            </a:xfrm>
            <a:custGeom>
              <a:avLst/>
              <a:gdLst/>
              <a:ahLst/>
              <a:cxnLst/>
              <a:rect l="0" t="0" r="0" b="0"/>
              <a:pathLst>
                <a:path w="64541" h="33365">
                  <a:moveTo>
                    <a:pt x="29201" y="3371"/>
                  </a:moveTo>
                  <a:lnTo>
                    <a:pt x="29201" y="3371"/>
                  </a:lnTo>
                  <a:lnTo>
                    <a:pt x="19088" y="0"/>
                  </a:lnTo>
                  <a:lnTo>
                    <a:pt x="10360" y="226"/>
                  </a:lnTo>
                  <a:lnTo>
                    <a:pt x="6057" y="1275"/>
                  </a:lnTo>
                  <a:lnTo>
                    <a:pt x="3188" y="3385"/>
                  </a:lnTo>
                  <a:lnTo>
                    <a:pt x="1276" y="6202"/>
                  </a:lnTo>
                  <a:lnTo>
                    <a:pt x="0" y="9492"/>
                  </a:lnTo>
                  <a:lnTo>
                    <a:pt x="562" y="13096"/>
                  </a:lnTo>
                  <a:lnTo>
                    <a:pt x="4948" y="20864"/>
                  </a:lnTo>
                  <a:lnTo>
                    <a:pt x="13483" y="27138"/>
                  </a:lnTo>
                  <a:lnTo>
                    <a:pt x="25037" y="31573"/>
                  </a:lnTo>
                  <a:lnTo>
                    <a:pt x="45998" y="33364"/>
                  </a:lnTo>
                  <a:lnTo>
                    <a:pt x="56892" y="31283"/>
                  </a:lnTo>
                  <a:lnTo>
                    <a:pt x="60362" y="29740"/>
                  </a:lnTo>
                  <a:lnTo>
                    <a:pt x="62675" y="28006"/>
                  </a:lnTo>
                  <a:lnTo>
                    <a:pt x="64217" y="26144"/>
                  </a:lnTo>
                  <a:lnTo>
                    <a:pt x="64540" y="24198"/>
                  </a:lnTo>
                  <a:lnTo>
                    <a:pt x="64049" y="22194"/>
                  </a:lnTo>
                  <a:lnTo>
                    <a:pt x="63016" y="20153"/>
                  </a:lnTo>
                  <a:lnTo>
                    <a:pt x="60917" y="18793"/>
                  </a:lnTo>
                  <a:lnTo>
                    <a:pt x="51220" y="16877"/>
                  </a:lnTo>
                  <a:lnTo>
                    <a:pt x="35551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850"/>
            <p:cNvSpPr/>
            <p:nvPr>
              <p:custDataLst>
                <p:tags r:id="rId114"/>
              </p:custDataLst>
            </p:nvPr>
          </p:nvSpPr>
          <p:spPr>
            <a:xfrm>
              <a:off x="4332313" y="1914519"/>
              <a:ext cx="106338" cy="111132"/>
            </a:xfrm>
            <a:custGeom>
              <a:avLst/>
              <a:gdLst/>
              <a:ahLst/>
              <a:cxnLst/>
              <a:rect l="0" t="0" r="0" b="0"/>
              <a:pathLst>
                <a:path w="106338" h="111132">
                  <a:moveTo>
                    <a:pt x="49187" y="41281"/>
                  </a:moveTo>
                  <a:lnTo>
                    <a:pt x="49187" y="41281"/>
                  </a:lnTo>
                  <a:lnTo>
                    <a:pt x="48481" y="27483"/>
                  </a:lnTo>
                  <a:lnTo>
                    <a:pt x="45816" y="21508"/>
                  </a:lnTo>
                  <a:lnTo>
                    <a:pt x="43412" y="20338"/>
                  </a:lnTo>
                  <a:lnTo>
                    <a:pt x="36978" y="20919"/>
                  </a:lnTo>
                  <a:lnTo>
                    <a:pt x="29414" y="29174"/>
                  </a:lnTo>
                  <a:lnTo>
                    <a:pt x="6555" y="74904"/>
                  </a:lnTo>
                  <a:lnTo>
                    <a:pt x="0" y="88688"/>
                  </a:lnTo>
                  <a:lnTo>
                    <a:pt x="19452" y="49942"/>
                  </a:lnTo>
                  <a:lnTo>
                    <a:pt x="46081" y="3433"/>
                  </a:lnTo>
                  <a:lnTo>
                    <a:pt x="50644" y="527"/>
                  </a:lnTo>
                  <a:lnTo>
                    <a:pt x="55097" y="0"/>
                  </a:lnTo>
                  <a:lnTo>
                    <a:pt x="59477" y="1061"/>
                  </a:lnTo>
                  <a:lnTo>
                    <a:pt x="63102" y="5295"/>
                  </a:lnTo>
                  <a:lnTo>
                    <a:pt x="75873" y="41202"/>
                  </a:lnTo>
                  <a:lnTo>
                    <a:pt x="95145" y="88694"/>
                  </a:lnTo>
                  <a:lnTo>
                    <a:pt x="106337" y="111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052"/>
          <p:cNvGrpSpPr/>
          <p:nvPr/>
        </p:nvGrpSpPr>
        <p:grpSpPr>
          <a:xfrm>
            <a:off x="5152829" y="2343150"/>
            <a:ext cx="143072" cy="97739"/>
            <a:chOff x="5152829" y="2343150"/>
            <a:chExt cx="143072" cy="97739"/>
          </a:xfrm>
        </p:grpSpPr>
        <p:sp>
          <p:nvSpPr>
            <p:cNvPr id="68" name="SMARTInkShape-4851"/>
            <p:cNvSpPr/>
            <p:nvPr>
              <p:custDataLst>
                <p:tags r:id="rId107"/>
              </p:custDataLst>
            </p:nvPr>
          </p:nvSpPr>
          <p:spPr>
            <a:xfrm>
              <a:off x="5181600" y="2343150"/>
              <a:ext cx="107951" cy="10009"/>
            </a:xfrm>
            <a:custGeom>
              <a:avLst/>
              <a:gdLst/>
              <a:ahLst/>
              <a:cxnLst/>
              <a:rect l="0" t="0" r="0" b="0"/>
              <a:pathLst>
                <a:path w="107951" h="10009">
                  <a:moveTo>
                    <a:pt x="0" y="6350"/>
                  </a:moveTo>
                  <a:lnTo>
                    <a:pt x="0" y="6350"/>
                  </a:lnTo>
                  <a:lnTo>
                    <a:pt x="12552" y="8231"/>
                  </a:lnTo>
                  <a:lnTo>
                    <a:pt x="26745" y="10008"/>
                  </a:lnTo>
                  <a:lnTo>
                    <a:pt x="68365" y="54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852"/>
            <p:cNvSpPr/>
            <p:nvPr>
              <p:custDataLst>
                <p:tags r:id="rId108"/>
              </p:custDataLst>
            </p:nvPr>
          </p:nvSpPr>
          <p:spPr>
            <a:xfrm>
              <a:off x="5152829" y="2413000"/>
              <a:ext cx="143072" cy="27889"/>
            </a:xfrm>
            <a:custGeom>
              <a:avLst/>
              <a:gdLst/>
              <a:ahLst/>
              <a:cxnLst/>
              <a:rect l="0" t="0" r="0" b="0"/>
              <a:pathLst>
                <a:path w="143072" h="2788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4119"/>
                  </a:lnTo>
                  <a:lnTo>
                    <a:pt x="4646" y="27888"/>
                  </a:lnTo>
                  <a:lnTo>
                    <a:pt x="35185" y="23864"/>
                  </a:lnTo>
                  <a:lnTo>
                    <a:pt x="73719" y="15545"/>
                  </a:lnTo>
                  <a:lnTo>
                    <a:pt x="112248" y="690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054"/>
          <p:cNvGrpSpPr/>
          <p:nvPr/>
        </p:nvGrpSpPr>
        <p:grpSpPr>
          <a:xfrm>
            <a:off x="5797550" y="2227275"/>
            <a:ext cx="342449" cy="427026"/>
            <a:chOff x="5797550" y="2227275"/>
            <a:chExt cx="342449" cy="427026"/>
          </a:xfrm>
        </p:grpSpPr>
        <p:sp>
          <p:nvSpPr>
            <p:cNvPr id="71" name="SMARTInkShape-4853"/>
            <p:cNvSpPr/>
            <p:nvPr>
              <p:custDataLst>
                <p:tags r:id="rId103"/>
              </p:custDataLst>
            </p:nvPr>
          </p:nvSpPr>
          <p:spPr>
            <a:xfrm>
              <a:off x="6066276" y="2378352"/>
              <a:ext cx="73723" cy="57445"/>
            </a:xfrm>
            <a:custGeom>
              <a:avLst/>
              <a:gdLst/>
              <a:ahLst/>
              <a:cxnLst/>
              <a:rect l="0" t="0" r="0" b="0"/>
              <a:pathLst>
                <a:path w="73723" h="57445">
                  <a:moveTo>
                    <a:pt x="42424" y="28298"/>
                  </a:moveTo>
                  <a:lnTo>
                    <a:pt x="42424" y="28298"/>
                  </a:lnTo>
                  <a:lnTo>
                    <a:pt x="32311" y="24927"/>
                  </a:lnTo>
                  <a:lnTo>
                    <a:pt x="21701" y="25153"/>
                  </a:lnTo>
                  <a:lnTo>
                    <a:pt x="15909" y="26202"/>
                  </a:lnTo>
                  <a:lnTo>
                    <a:pt x="5710" y="33011"/>
                  </a:lnTo>
                  <a:lnTo>
                    <a:pt x="1015" y="37790"/>
                  </a:lnTo>
                  <a:lnTo>
                    <a:pt x="0" y="42387"/>
                  </a:lnTo>
                  <a:lnTo>
                    <a:pt x="1442" y="46863"/>
                  </a:lnTo>
                  <a:lnTo>
                    <a:pt x="4520" y="51258"/>
                  </a:lnTo>
                  <a:lnTo>
                    <a:pt x="9393" y="54188"/>
                  </a:lnTo>
                  <a:lnTo>
                    <a:pt x="22335" y="57444"/>
                  </a:lnTo>
                  <a:lnTo>
                    <a:pt x="48858" y="55905"/>
                  </a:lnTo>
                  <a:lnTo>
                    <a:pt x="63157" y="49034"/>
                  </a:lnTo>
                  <a:lnTo>
                    <a:pt x="68946" y="44239"/>
                  </a:lnTo>
                  <a:lnTo>
                    <a:pt x="72100" y="38220"/>
                  </a:lnTo>
                  <a:lnTo>
                    <a:pt x="73722" y="24006"/>
                  </a:lnTo>
                  <a:lnTo>
                    <a:pt x="71051" y="17676"/>
                  </a:lnTo>
                  <a:lnTo>
                    <a:pt x="60556" y="6879"/>
                  </a:lnTo>
                  <a:lnTo>
                    <a:pt x="44603" y="1139"/>
                  </a:lnTo>
                  <a:lnTo>
                    <a:pt x="28575" y="0"/>
                  </a:lnTo>
                  <a:lnTo>
                    <a:pt x="23314" y="1671"/>
                  </a:lnTo>
                  <a:lnTo>
                    <a:pt x="10674" y="9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854"/>
            <p:cNvSpPr/>
            <p:nvPr>
              <p:custDataLst>
                <p:tags r:id="rId104"/>
              </p:custDataLst>
            </p:nvPr>
          </p:nvSpPr>
          <p:spPr>
            <a:xfrm>
              <a:off x="6057900" y="25654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9616" y="16620"/>
                  </a:lnTo>
                  <a:lnTo>
                    <a:pt x="2109" y="5052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855"/>
            <p:cNvSpPr/>
            <p:nvPr>
              <p:custDataLst>
                <p:tags r:id="rId105"/>
              </p:custDataLst>
            </p:nvPr>
          </p:nvSpPr>
          <p:spPr>
            <a:xfrm>
              <a:off x="5922037" y="2227275"/>
              <a:ext cx="129514" cy="357176"/>
            </a:xfrm>
            <a:custGeom>
              <a:avLst/>
              <a:gdLst/>
              <a:ahLst/>
              <a:cxnLst/>
              <a:rect l="0" t="0" r="0" b="0"/>
              <a:pathLst>
                <a:path w="129514" h="357176">
                  <a:moveTo>
                    <a:pt x="129513" y="26975"/>
                  </a:moveTo>
                  <a:lnTo>
                    <a:pt x="129513" y="26975"/>
                  </a:lnTo>
                  <a:lnTo>
                    <a:pt x="126142" y="13491"/>
                  </a:lnTo>
                  <a:lnTo>
                    <a:pt x="123032" y="8813"/>
                  </a:lnTo>
                  <a:lnTo>
                    <a:pt x="113933" y="1735"/>
                  </a:lnTo>
                  <a:lnTo>
                    <a:pt x="100951" y="0"/>
                  </a:lnTo>
                  <a:lnTo>
                    <a:pt x="93538" y="525"/>
                  </a:lnTo>
                  <a:lnTo>
                    <a:pt x="66251" y="14748"/>
                  </a:lnTo>
                  <a:lnTo>
                    <a:pt x="32452" y="46949"/>
                  </a:lnTo>
                  <a:lnTo>
                    <a:pt x="9110" y="84399"/>
                  </a:lnTo>
                  <a:lnTo>
                    <a:pt x="0" y="118935"/>
                  </a:lnTo>
                  <a:lnTo>
                    <a:pt x="3512" y="140754"/>
                  </a:lnTo>
                  <a:lnTo>
                    <a:pt x="23016" y="183505"/>
                  </a:lnTo>
                  <a:lnTo>
                    <a:pt x="39690" y="229604"/>
                  </a:lnTo>
                  <a:lnTo>
                    <a:pt x="45526" y="267300"/>
                  </a:lnTo>
                  <a:lnTo>
                    <a:pt x="46679" y="309423"/>
                  </a:lnTo>
                  <a:lnTo>
                    <a:pt x="46963" y="3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856"/>
            <p:cNvSpPr/>
            <p:nvPr>
              <p:custDataLst>
                <p:tags r:id="rId106"/>
              </p:custDataLst>
            </p:nvPr>
          </p:nvSpPr>
          <p:spPr>
            <a:xfrm>
              <a:off x="5797550" y="223520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6742"/>
                  </a:lnTo>
                  <a:lnTo>
                    <a:pt x="66484" y="50216"/>
                  </a:lnTo>
                  <a:lnTo>
                    <a:pt x="98721" y="90608"/>
                  </a:lnTo>
                  <a:lnTo>
                    <a:pt x="124265" y="131975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055"/>
          <p:cNvGrpSpPr/>
          <p:nvPr/>
        </p:nvGrpSpPr>
        <p:grpSpPr>
          <a:xfrm>
            <a:off x="6562529" y="2088459"/>
            <a:ext cx="1074794" cy="760044"/>
            <a:chOff x="6562529" y="2088459"/>
            <a:chExt cx="1074794" cy="760044"/>
          </a:xfrm>
        </p:grpSpPr>
        <p:sp>
          <p:nvSpPr>
            <p:cNvPr id="76" name="SMARTInkShape-4857"/>
            <p:cNvSpPr/>
            <p:nvPr>
              <p:custDataLst>
                <p:tags r:id="rId98"/>
              </p:custDataLst>
            </p:nvPr>
          </p:nvSpPr>
          <p:spPr>
            <a:xfrm>
              <a:off x="7451850" y="2088459"/>
              <a:ext cx="91951" cy="83242"/>
            </a:xfrm>
            <a:custGeom>
              <a:avLst/>
              <a:gdLst/>
              <a:ahLst/>
              <a:cxnLst/>
              <a:rect l="0" t="0" r="0" b="0"/>
              <a:pathLst>
                <a:path w="91951" h="83242">
                  <a:moveTo>
                    <a:pt x="22100" y="26091"/>
                  </a:moveTo>
                  <a:lnTo>
                    <a:pt x="22100" y="26091"/>
                  </a:lnTo>
                  <a:lnTo>
                    <a:pt x="15192" y="9131"/>
                  </a:lnTo>
                  <a:lnTo>
                    <a:pt x="10543" y="2358"/>
                  </a:lnTo>
                  <a:lnTo>
                    <a:pt x="10162" y="2508"/>
                  </a:lnTo>
                  <a:lnTo>
                    <a:pt x="0" y="48103"/>
                  </a:lnTo>
                  <a:lnTo>
                    <a:pt x="1224" y="56570"/>
                  </a:lnTo>
                  <a:lnTo>
                    <a:pt x="2538" y="59110"/>
                  </a:lnTo>
                  <a:lnTo>
                    <a:pt x="4120" y="60804"/>
                  </a:lnTo>
                  <a:lnTo>
                    <a:pt x="5880" y="61933"/>
                  </a:lnTo>
                  <a:lnTo>
                    <a:pt x="7759" y="61980"/>
                  </a:lnTo>
                  <a:lnTo>
                    <a:pt x="11728" y="60151"/>
                  </a:lnTo>
                  <a:lnTo>
                    <a:pt x="36444" y="19319"/>
                  </a:lnTo>
                  <a:lnTo>
                    <a:pt x="50966" y="2840"/>
                  </a:lnTo>
                  <a:lnTo>
                    <a:pt x="54750" y="712"/>
                  </a:lnTo>
                  <a:lnTo>
                    <a:pt x="57978" y="0"/>
                  </a:lnTo>
                  <a:lnTo>
                    <a:pt x="60835" y="230"/>
                  </a:lnTo>
                  <a:lnTo>
                    <a:pt x="62740" y="2500"/>
                  </a:lnTo>
                  <a:lnTo>
                    <a:pt x="72695" y="43296"/>
                  </a:lnTo>
                  <a:lnTo>
                    <a:pt x="91950" y="83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58"/>
            <p:cNvSpPr/>
            <p:nvPr>
              <p:custDataLst>
                <p:tags r:id="rId99"/>
              </p:custDataLst>
            </p:nvPr>
          </p:nvSpPr>
          <p:spPr>
            <a:xfrm>
              <a:off x="7554337" y="2540000"/>
              <a:ext cx="82986" cy="73311"/>
            </a:xfrm>
            <a:custGeom>
              <a:avLst/>
              <a:gdLst/>
              <a:ahLst/>
              <a:cxnLst/>
              <a:rect l="0" t="0" r="0" b="0"/>
              <a:pathLst>
                <a:path w="82986" h="73311">
                  <a:moveTo>
                    <a:pt x="65663" y="6350"/>
                  </a:moveTo>
                  <a:lnTo>
                    <a:pt x="65663" y="6350"/>
                  </a:lnTo>
                  <a:lnTo>
                    <a:pt x="24441" y="11419"/>
                  </a:lnTo>
                  <a:lnTo>
                    <a:pt x="9948" y="15188"/>
                  </a:lnTo>
                  <a:lnTo>
                    <a:pt x="5236" y="19298"/>
                  </a:lnTo>
                  <a:lnTo>
                    <a:pt x="0" y="31390"/>
                  </a:lnTo>
                  <a:lnTo>
                    <a:pt x="1437" y="44290"/>
                  </a:lnTo>
                  <a:lnTo>
                    <a:pt x="3795" y="50693"/>
                  </a:lnTo>
                  <a:lnTo>
                    <a:pt x="13943" y="61571"/>
                  </a:lnTo>
                  <a:lnTo>
                    <a:pt x="27859" y="69698"/>
                  </a:lnTo>
                  <a:lnTo>
                    <a:pt x="43451" y="73310"/>
                  </a:lnTo>
                  <a:lnTo>
                    <a:pt x="57908" y="71153"/>
                  </a:lnTo>
                  <a:lnTo>
                    <a:pt x="76065" y="62005"/>
                  </a:lnTo>
                  <a:lnTo>
                    <a:pt x="81064" y="58270"/>
                  </a:lnTo>
                  <a:lnTo>
                    <a:pt x="82985" y="53663"/>
                  </a:lnTo>
                  <a:lnTo>
                    <a:pt x="82856" y="48475"/>
                  </a:lnTo>
                  <a:lnTo>
                    <a:pt x="75931" y="31061"/>
                  </a:lnTo>
                  <a:lnTo>
                    <a:pt x="68110" y="19450"/>
                  </a:lnTo>
                  <a:lnTo>
                    <a:pt x="46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859"/>
            <p:cNvSpPr/>
            <p:nvPr>
              <p:custDataLst>
                <p:tags r:id="rId100"/>
              </p:custDataLst>
            </p:nvPr>
          </p:nvSpPr>
          <p:spPr>
            <a:xfrm>
              <a:off x="7334284" y="2244983"/>
              <a:ext cx="152613" cy="603520"/>
            </a:xfrm>
            <a:custGeom>
              <a:avLst/>
              <a:gdLst/>
              <a:ahLst/>
              <a:cxnLst/>
              <a:rect l="0" t="0" r="0" b="0"/>
              <a:pathLst>
                <a:path w="152613" h="603520">
                  <a:moveTo>
                    <a:pt x="6316" y="587117"/>
                  </a:moveTo>
                  <a:lnTo>
                    <a:pt x="6316" y="587117"/>
                  </a:lnTo>
                  <a:lnTo>
                    <a:pt x="848" y="603519"/>
                  </a:lnTo>
                  <a:lnTo>
                    <a:pt x="554" y="602990"/>
                  </a:lnTo>
                  <a:lnTo>
                    <a:pt x="0" y="557111"/>
                  </a:lnTo>
                  <a:lnTo>
                    <a:pt x="1391" y="522275"/>
                  </a:lnTo>
                  <a:lnTo>
                    <a:pt x="6714" y="476219"/>
                  </a:lnTo>
                  <a:lnTo>
                    <a:pt x="10110" y="447568"/>
                  </a:lnTo>
                  <a:lnTo>
                    <a:pt x="13784" y="415768"/>
                  </a:lnTo>
                  <a:lnTo>
                    <a:pt x="17644" y="381868"/>
                  </a:lnTo>
                  <a:lnTo>
                    <a:pt x="22334" y="344451"/>
                  </a:lnTo>
                  <a:lnTo>
                    <a:pt x="27578" y="304689"/>
                  </a:lnTo>
                  <a:lnTo>
                    <a:pt x="33191" y="263365"/>
                  </a:lnTo>
                  <a:lnTo>
                    <a:pt x="39754" y="223116"/>
                  </a:lnTo>
                  <a:lnTo>
                    <a:pt x="46952" y="183583"/>
                  </a:lnTo>
                  <a:lnTo>
                    <a:pt x="54574" y="144528"/>
                  </a:lnTo>
                  <a:lnTo>
                    <a:pt x="63182" y="111435"/>
                  </a:lnTo>
                  <a:lnTo>
                    <a:pt x="72448" y="82318"/>
                  </a:lnTo>
                  <a:lnTo>
                    <a:pt x="91447" y="36795"/>
                  </a:lnTo>
                  <a:lnTo>
                    <a:pt x="109298" y="11859"/>
                  </a:lnTo>
                  <a:lnTo>
                    <a:pt x="117304" y="5351"/>
                  </a:lnTo>
                  <a:lnTo>
                    <a:pt x="131844" y="0"/>
                  </a:lnTo>
                  <a:lnTo>
                    <a:pt x="137979" y="3089"/>
                  </a:lnTo>
                  <a:lnTo>
                    <a:pt x="148558" y="17810"/>
                  </a:lnTo>
                  <a:lnTo>
                    <a:pt x="150438" y="44108"/>
                  </a:lnTo>
                  <a:lnTo>
                    <a:pt x="145159" y="76963"/>
                  </a:lnTo>
                  <a:lnTo>
                    <a:pt x="133405" y="112732"/>
                  </a:lnTo>
                  <a:lnTo>
                    <a:pt x="118774" y="146033"/>
                  </a:lnTo>
                  <a:lnTo>
                    <a:pt x="96552" y="186903"/>
                  </a:lnTo>
                  <a:lnTo>
                    <a:pt x="80192" y="215884"/>
                  </a:lnTo>
                  <a:lnTo>
                    <a:pt x="80261" y="218978"/>
                  </a:lnTo>
                  <a:lnTo>
                    <a:pt x="81718" y="221041"/>
                  </a:lnTo>
                  <a:lnTo>
                    <a:pt x="100181" y="229693"/>
                  </a:lnTo>
                  <a:lnTo>
                    <a:pt x="134997" y="240022"/>
                  </a:lnTo>
                  <a:lnTo>
                    <a:pt x="149493" y="249716"/>
                  </a:lnTo>
                  <a:lnTo>
                    <a:pt x="151861" y="254938"/>
                  </a:lnTo>
                  <a:lnTo>
                    <a:pt x="152612" y="268267"/>
                  </a:lnTo>
                  <a:lnTo>
                    <a:pt x="142325" y="295009"/>
                  </a:lnTo>
                  <a:lnTo>
                    <a:pt x="110453" y="329875"/>
                  </a:lnTo>
                  <a:lnTo>
                    <a:pt x="72231" y="359382"/>
                  </a:lnTo>
                  <a:lnTo>
                    <a:pt x="72131" y="359799"/>
                  </a:lnTo>
                  <a:lnTo>
                    <a:pt x="76166" y="35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860"/>
            <p:cNvSpPr/>
            <p:nvPr>
              <p:custDataLst>
                <p:tags r:id="rId101"/>
              </p:custDataLst>
            </p:nvPr>
          </p:nvSpPr>
          <p:spPr>
            <a:xfrm>
              <a:off x="7025350" y="2198865"/>
              <a:ext cx="264451" cy="468136"/>
            </a:xfrm>
            <a:custGeom>
              <a:avLst/>
              <a:gdLst/>
              <a:ahLst/>
              <a:cxnLst/>
              <a:rect l="0" t="0" r="0" b="0"/>
              <a:pathLst>
                <a:path w="264451" h="468136">
                  <a:moveTo>
                    <a:pt x="188250" y="10935"/>
                  </a:moveTo>
                  <a:lnTo>
                    <a:pt x="188250" y="10935"/>
                  </a:lnTo>
                  <a:lnTo>
                    <a:pt x="181508" y="4193"/>
                  </a:lnTo>
                  <a:lnTo>
                    <a:pt x="172553" y="883"/>
                  </a:lnTo>
                  <a:lnTo>
                    <a:pt x="167202" y="0"/>
                  </a:lnTo>
                  <a:lnTo>
                    <a:pt x="132702" y="15613"/>
                  </a:lnTo>
                  <a:lnTo>
                    <a:pt x="100768" y="44294"/>
                  </a:lnTo>
                  <a:lnTo>
                    <a:pt x="66113" y="87144"/>
                  </a:lnTo>
                  <a:lnTo>
                    <a:pt x="48969" y="115364"/>
                  </a:lnTo>
                  <a:lnTo>
                    <a:pt x="31896" y="146171"/>
                  </a:lnTo>
                  <a:lnTo>
                    <a:pt x="19103" y="177998"/>
                  </a:lnTo>
                  <a:lnTo>
                    <a:pt x="9162" y="210505"/>
                  </a:lnTo>
                  <a:lnTo>
                    <a:pt x="1126" y="243465"/>
                  </a:lnTo>
                  <a:lnTo>
                    <a:pt x="0" y="275316"/>
                  </a:lnTo>
                  <a:lnTo>
                    <a:pt x="3484" y="306428"/>
                  </a:lnTo>
                  <a:lnTo>
                    <a:pt x="10039" y="337047"/>
                  </a:lnTo>
                  <a:lnTo>
                    <a:pt x="22876" y="363104"/>
                  </a:lnTo>
                  <a:lnTo>
                    <a:pt x="59718" y="407108"/>
                  </a:lnTo>
                  <a:lnTo>
                    <a:pt x="83511" y="423217"/>
                  </a:lnTo>
                  <a:lnTo>
                    <a:pt x="109957" y="436073"/>
                  </a:lnTo>
                  <a:lnTo>
                    <a:pt x="138172" y="446760"/>
                  </a:lnTo>
                  <a:lnTo>
                    <a:pt x="164742" y="453885"/>
                  </a:lnTo>
                  <a:lnTo>
                    <a:pt x="190217" y="458635"/>
                  </a:lnTo>
                  <a:lnTo>
                    <a:pt x="231458" y="463913"/>
                  </a:lnTo>
                  <a:lnTo>
                    <a:pt x="264450" y="468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861"/>
            <p:cNvSpPr/>
            <p:nvPr>
              <p:custDataLst>
                <p:tags r:id="rId102"/>
              </p:custDataLst>
            </p:nvPr>
          </p:nvSpPr>
          <p:spPr>
            <a:xfrm>
              <a:off x="6562529" y="2476500"/>
              <a:ext cx="308172" cy="25401"/>
            </a:xfrm>
            <a:custGeom>
              <a:avLst/>
              <a:gdLst/>
              <a:ahLst/>
              <a:cxnLst/>
              <a:rect l="0" t="0" r="0" b="0"/>
              <a:pathLst>
                <a:path w="3081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8556" y="22029"/>
                  </a:lnTo>
                  <a:lnTo>
                    <a:pt x="84390" y="16611"/>
                  </a:lnTo>
                  <a:lnTo>
                    <a:pt x="112417" y="13191"/>
                  </a:lnTo>
                  <a:lnTo>
                    <a:pt x="140273" y="10205"/>
                  </a:lnTo>
                  <a:lnTo>
                    <a:pt x="168018" y="7509"/>
                  </a:lnTo>
                  <a:lnTo>
                    <a:pt x="195686" y="5006"/>
                  </a:lnTo>
                  <a:lnTo>
                    <a:pt x="220480" y="3337"/>
                  </a:lnTo>
                  <a:lnTo>
                    <a:pt x="264964" y="1483"/>
                  </a:lnTo>
                  <a:lnTo>
                    <a:pt x="30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056"/>
          <p:cNvGrpSpPr/>
          <p:nvPr/>
        </p:nvGrpSpPr>
        <p:grpSpPr>
          <a:xfrm>
            <a:off x="7893050" y="2030992"/>
            <a:ext cx="539751" cy="764830"/>
            <a:chOff x="7893050" y="2030992"/>
            <a:chExt cx="539751" cy="764830"/>
          </a:xfrm>
        </p:grpSpPr>
        <p:sp>
          <p:nvSpPr>
            <p:cNvPr id="82" name="SMARTInkShape-4862"/>
            <p:cNvSpPr/>
            <p:nvPr>
              <p:custDataLst>
                <p:tags r:id="rId93"/>
              </p:custDataLst>
            </p:nvPr>
          </p:nvSpPr>
          <p:spPr>
            <a:xfrm>
              <a:off x="8269456" y="2030992"/>
              <a:ext cx="163345" cy="147059"/>
            </a:xfrm>
            <a:custGeom>
              <a:avLst/>
              <a:gdLst/>
              <a:ahLst/>
              <a:cxnLst/>
              <a:rect l="0" t="0" r="0" b="0"/>
              <a:pathLst>
                <a:path w="163345" h="147059">
                  <a:moveTo>
                    <a:pt x="36344" y="45458"/>
                  </a:moveTo>
                  <a:lnTo>
                    <a:pt x="36344" y="45458"/>
                  </a:lnTo>
                  <a:lnTo>
                    <a:pt x="45132" y="31643"/>
                  </a:lnTo>
                  <a:lnTo>
                    <a:pt x="50834" y="25912"/>
                  </a:lnTo>
                  <a:lnTo>
                    <a:pt x="52354" y="25372"/>
                  </a:lnTo>
                  <a:lnTo>
                    <a:pt x="53366" y="25717"/>
                  </a:lnTo>
                  <a:lnTo>
                    <a:pt x="48052" y="43058"/>
                  </a:lnTo>
                  <a:lnTo>
                    <a:pt x="24885" y="80523"/>
                  </a:lnTo>
                  <a:lnTo>
                    <a:pt x="2197" y="121240"/>
                  </a:lnTo>
                  <a:lnTo>
                    <a:pt x="879" y="122085"/>
                  </a:lnTo>
                  <a:lnTo>
                    <a:pt x="0" y="121943"/>
                  </a:lnTo>
                  <a:lnTo>
                    <a:pt x="21543" y="85055"/>
                  </a:lnTo>
                  <a:lnTo>
                    <a:pt x="40974" y="46999"/>
                  </a:lnTo>
                  <a:lnTo>
                    <a:pt x="67048" y="7924"/>
                  </a:lnTo>
                  <a:lnTo>
                    <a:pt x="77272" y="554"/>
                  </a:lnTo>
                  <a:lnTo>
                    <a:pt x="81974" y="0"/>
                  </a:lnTo>
                  <a:lnTo>
                    <a:pt x="90961" y="3147"/>
                  </a:lnTo>
                  <a:lnTo>
                    <a:pt x="99659" y="16775"/>
                  </a:lnTo>
                  <a:lnTo>
                    <a:pt x="120111" y="60018"/>
                  </a:lnTo>
                  <a:lnTo>
                    <a:pt x="138305" y="96809"/>
                  </a:lnTo>
                  <a:lnTo>
                    <a:pt x="163344" y="14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63"/>
            <p:cNvSpPr/>
            <p:nvPr>
              <p:custDataLst>
                <p:tags r:id="rId94"/>
              </p:custDataLst>
            </p:nvPr>
          </p:nvSpPr>
          <p:spPr>
            <a:xfrm>
              <a:off x="8362950" y="251460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4074" y="18951"/>
                  </a:lnTo>
                  <a:lnTo>
                    <a:pt x="3511" y="495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864"/>
            <p:cNvSpPr/>
            <p:nvPr>
              <p:custDataLst>
                <p:tags r:id="rId95"/>
              </p:custDataLst>
            </p:nvPr>
          </p:nvSpPr>
          <p:spPr>
            <a:xfrm>
              <a:off x="8129143" y="2229319"/>
              <a:ext cx="183045" cy="566503"/>
            </a:xfrm>
            <a:custGeom>
              <a:avLst/>
              <a:gdLst/>
              <a:ahLst/>
              <a:cxnLst/>
              <a:rect l="0" t="0" r="0" b="0"/>
              <a:pathLst>
                <a:path w="183045" h="566503">
                  <a:moveTo>
                    <a:pt x="11557" y="558331"/>
                  </a:moveTo>
                  <a:lnTo>
                    <a:pt x="11557" y="558331"/>
                  </a:lnTo>
                  <a:lnTo>
                    <a:pt x="8186" y="565073"/>
                  </a:lnTo>
                  <a:lnTo>
                    <a:pt x="6488" y="566353"/>
                  </a:lnTo>
                  <a:lnTo>
                    <a:pt x="4649" y="566502"/>
                  </a:lnTo>
                  <a:lnTo>
                    <a:pt x="2718" y="565895"/>
                  </a:lnTo>
                  <a:lnTo>
                    <a:pt x="1430" y="564079"/>
                  </a:lnTo>
                  <a:lnTo>
                    <a:pt x="0" y="558299"/>
                  </a:lnTo>
                  <a:lnTo>
                    <a:pt x="7796" y="517657"/>
                  </a:lnTo>
                  <a:lnTo>
                    <a:pt x="15530" y="485221"/>
                  </a:lnTo>
                  <a:lnTo>
                    <a:pt x="26023" y="440230"/>
                  </a:lnTo>
                  <a:lnTo>
                    <a:pt x="31784" y="413275"/>
                  </a:lnTo>
                  <a:lnTo>
                    <a:pt x="37742" y="384016"/>
                  </a:lnTo>
                  <a:lnTo>
                    <a:pt x="43830" y="353221"/>
                  </a:lnTo>
                  <a:lnTo>
                    <a:pt x="50006" y="319286"/>
                  </a:lnTo>
                  <a:lnTo>
                    <a:pt x="56239" y="283256"/>
                  </a:lnTo>
                  <a:lnTo>
                    <a:pt x="62512" y="245831"/>
                  </a:lnTo>
                  <a:lnTo>
                    <a:pt x="70221" y="209592"/>
                  </a:lnTo>
                  <a:lnTo>
                    <a:pt x="78889" y="174144"/>
                  </a:lnTo>
                  <a:lnTo>
                    <a:pt x="88195" y="139223"/>
                  </a:lnTo>
                  <a:lnTo>
                    <a:pt x="95810" y="109592"/>
                  </a:lnTo>
                  <a:lnTo>
                    <a:pt x="102298" y="83489"/>
                  </a:lnTo>
                  <a:lnTo>
                    <a:pt x="113975" y="41784"/>
                  </a:lnTo>
                  <a:lnTo>
                    <a:pt x="131743" y="8523"/>
                  </a:lnTo>
                  <a:lnTo>
                    <a:pt x="141644" y="0"/>
                  </a:lnTo>
                  <a:lnTo>
                    <a:pt x="144848" y="1254"/>
                  </a:lnTo>
                  <a:lnTo>
                    <a:pt x="146984" y="5619"/>
                  </a:lnTo>
                  <a:lnTo>
                    <a:pt x="148408" y="12056"/>
                  </a:lnTo>
                  <a:lnTo>
                    <a:pt x="143671" y="48084"/>
                  </a:lnTo>
                  <a:lnTo>
                    <a:pt x="129959" y="94507"/>
                  </a:lnTo>
                  <a:lnTo>
                    <a:pt x="115861" y="137269"/>
                  </a:lnTo>
                  <a:lnTo>
                    <a:pt x="102134" y="182002"/>
                  </a:lnTo>
                  <a:lnTo>
                    <a:pt x="102987" y="184678"/>
                  </a:lnTo>
                  <a:lnTo>
                    <a:pt x="104966" y="186462"/>
                  </a:lnTo>
                  <a:lnTo>
                    <a:pt x="111633" y="188445"/>
                  </a:lnTo>
                  <a:lnTo>
                    <a:pt x="149694" y="191303"/>
                  </a:lnTo>
                  <a:lnTo>
                    <a:pt x="169138" y="200129"/>
                  </a:lnTo>
                  <a:lnTo>
                    <a:pt x="179430" y="207689"/>
                  </a:lnTo>
                  <a:lnTo>
                    <a:pt x="182033" y="212386"/>
                  </a:lnTo>
                  <a:lnTo>
                    <a:pt x="183044" y="223250"/>
                  </a:lnTo>
                  <a:lnTo>
                    <a:pt x="172904" y="244637"/>
                  </a:lnTo>
                  <a:lnTo>
                    <a:pt x="129389" y="285057"/>
                  </a:lnTo>
                  <a:lnTo>
                    <a:pt x="106929" y="299792"/>
                  </a:lnTo>
                  <a:lnTo>
                    <a:pt x="94107" y="30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865"/>
            <p:cNvSpPr/>
            <p:nvPr>
              <p:custDataLst>
                <p:tags r:id="rId96"/>
              </p:custDataLst>
            </p:nvPr>
          </p:nvSpPr>
          <p:spPr>
            <a:xfrm>
              <a:off x="7956550" y="2381250"/>
              <a:ext cx="31751" cy="222251"/>
            </a:xfrm>
            <a:custGeom>
              <a:avLst/>
              <a:gdLst/>
              <a:ahLst/>
              <a:cxnLst/>
              <a:rect l="0" t="0" r="0" b="0"/>
              <a:pathLst>
                <a:path w="31751" h="222251">
                  <a:moveTo>
                    <a:pt x="0" y="0"/>
                  </a:moveTo>
                  <a:lnTo>
                    <a:pt x="0" y="0"/>
                  </a:lnTo>
                  <a:lnTo>
                    <a:pt x="3763" y="42376"/>
                  </a:lnTo>
                  <a:lnTo>
                    <a:pt x="11933" y="81230"/>
                  </a:lnTo>
                  <a:lnTo>
                    <a:pt x="18822" y="128490"/>
                  </a:lnTo>
                  <a:lnTo>
                    <a:pt x="23182" y="160824"/>
                  </a:lnTo>
                  <a:lnTo>
                    <a:pt x="28898" y="201855"/>
                  </a:lnTo>
                  <a:lnTo>
                    <a:pt x="317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66"/>
            <p:cNvSpPr/>
            <p:nvPr>
              <p:custDataLst>
                <p:tags r:id="rId97"/>
              </p:custDataLst>
            </p:nvPr>
          </p:nvSpPr>
          <p:spPr>
            <a:xfrm>
              <a:off x="7893050" y="24701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30443" y="5026"/>
                  </a:lnTo>
                  <a:lnTo>
                    <a:pt x="64289" y="5958"/>
                  </a:lnTo>
                  <a:lnTo>
                    <a:pt x="110065" y="8115"/>
                  </a:lnTo>
                  <a:lnTo>
                    <a:pt x="155875" y="11794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057"/>
          <p:cNvGrpSpPr/>
          <p:nvPr/>
        </p:nvGrpSpPr>
        <p:grpSpPr>
          <a:xfrm>
            <a:off x="8705850" y="2101850"/>
            <a:ext cx="698501" cy="527051"/>
            <a:chOff x="8705850" y="2101850"/>
            <a:chExt cx="698501" cy="527051"/>
          </a:xfrm>
        </p:grpSpPr>
        <p:sp>
          <p:nvSpPr>
            <p:cNvPr id="88" name="SMARTInkShape-4867"/>
            <p:cNvSpPr/>
            <p:nvPr>
              <p:custDataLst>
                <p:tags r:id="rId86"/>
              </p:custDataLst>
            </p:nvPr>
          </p:nvSpPr>
          <p:spPr>
            <a:xfrm>
              <a:off x="9345760" y="2406650"/>
              <a:ext cx="45891" cy="171451"/>
            </a:xfrm>
            <a:custGeom>
              <a:avLst/>
              <a:gdLst/>
              <a:ahLst/>
              <a:cxnLst/>
              <a:rect l="0" t="0" r="0" b="0"/>
              <a:pathLst>
                <a:path w="45891" h="171451">
                  <a:moveTo>
                    <a:pt x="45890" y="0"/>
                  </a:moveTo>
                  <a:lnTo>
                    <a:pt x="45890" y="0"/>
                  </a:lnTo>
                  <a:lnTo>
                    <a:pt x="28213" y="21048"/>
                  </a:lnTo>
                  <a:lnTo>
                    <a:pt x="8218" y="59347"/>
                  </a:lnTo>
                  <a:lnTo>
                    <a:pt x="0" y="91041"/>
                  </a:lnTo>
                  <a:lnTo>
                    <a:pt x="2111" y="122068"/>
                  </a:lnTo>
                  <a:lnTo>
                    <a:pt x="7853" y="140565"/>
                  </a:lnTo>
                  <a:lnTo>
                    <a:pt x="18871" y="154431"/>
                  </a:lnTo>
                  <a:lnTo>
                    <a:pt x="3954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68"/>
            <p:cNvSpPr/>
            <p:nvPr>
              <p:custDataLst>
                <p:tags r:id="rId87"/>
              </p:custDataLst>
            </p:nvPr>
          </p:nvSpPr>
          <p:spPr>
            <a:xfrm>
              <a:off x="9277350" y="24892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50"/>
                  </a:lnTo>
                  <a:lnTo>
                    <a:pt x="80939" y="63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69"/>
            <p:cNvSpPr/>
            <p:nvPr>
              <p:custDataLst>
                <p:tags r:id="rId88"/>
              </p:custDataLst>
            </p:nvPr>
          </p:nvSpPr>
          <p:spPr>
            <a:xfrm>
              <a:off x="9069123" y="2101850"/>
              <a:ext cx="5028" cy="146051"/>
            </a:xfrm>
            <a:custGeom>
              <a:avLst/>
              <a:gdLst/>
              <a:ahLst/>
              <a:cxnLst/>
              <a:rect l="0" t="0" r="0" b="0"/>
              <a:pathLst>
                <a:path w="5028" h="146051">
                  <a:moveTo>
                    <a:pt x="5027" y="0"/>
                  </a:moveTo>
                  <a:lnTo>
                    <a:pt x="5027" y="0"/>
                  </a:lnTo>
                  <a:lnTo>
                    <a:pt x="0" y="46139"/>
                  </a:lnTo>
                  <a:lnTo>
                    <a:pt x="951" y="93163"/>
                  </a:lnTo>
                  <a:lnTo>
                    <a:pt x="502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870"/>
            <p:cNvSpPr/>
            <p:nvPr>
              <p:custDataLst>
                <p:tags r:id="rId89"/>
              </p:custDataLst>
            </p:nvPr>
          </p:nvSpPr>
          <p:spPr>
            <a:xfrm>
              <a:off x="8971047" y="2457450"/>
              <a:ext cx="74149" cy="37741"/>
            </a:xfrm>
            <a:custGeom>
              <a:avLst/>
              <a:gdLst/>
              <a:ahLst/>
              <a:cxnLst/>
              <a:rect l="0" t="0" r="0" b="0"/>
              <a:pathLst>
                <a:path w="74149" h="37741">
                  <a:moveTo>
                    <a:pt x="45953" y="25400"/>
                  </a:moveTo>
                  <a:lnTo>
                    <a:pt x="45953" y="25400"/>
                  </a:lnTo>
                  <a:lnTo>
                    <a:pt x="13970" y="19933"/>
                  </a:lnTo>
                  <a:lnTo>
                    <a:pt x="5162" y="21324"/>
                  </a:lnTo>
                  <a:lnTo>
                    <a:pt x="1826" y="22683"/>
                  </a:lnTo>
                  <a:lnTo>
                    <a:pt x="307" y="24294"/>
                  </a:lnTo>
                  <a:lnTo>
                    <a:pt x="0" y="26074"/>
                  </a:lnTo>
                  <a:lnTo>
                    <a:pt x="501" y="27966"/>
                  </a:lnTo>
                  <a:lnTo>
                    <a:pt x="8584" y="31950"/>
                  </a:lnTo>
                  <a:lnTo>
                    <a:pt x="30883" y="36278"/>
                  </a:lnTo>
                  <a:lnTo>
                    <a:pt x="63281" y="37740"/>
                  </a:lnTo>
                  <a:lnTo>
                    <a:pt x="68087" y="36449"/>
                  </a:lnTo>
                  <a:lnTo>
                    <a:pt x="71293" y="34177"/>
                  </a:lnTo>
                  <a:lnTo>
                    <a:pt x="73429" y="31252"/>
                  </a:lnTo>
                  <a:lnTo>
                    <a:pt x="74148" y="27890"/>
                  </a:lnTo>
                  <a:lnTo>
                    <a:pt x="73066" y="20392"/>
                  </a:lnTo>
                  <a:lnTo>
                    <a:pt x="66469" y="12356"/>
                  </a:lnTo>
                  <a:lnTo>
                    <a:pt x="52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871"/>
            <p:cNvSpPr/>
            <p:nvPr>
              <p:custDataLst>
                <p:tags r:id="rId90"/>
              </p:custDataLst>
            </p:nvPr>
          </p:nvSpPr>
          <p:spPr>
            <a:xfrm>
              <a:off x="8953500" y="25654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3862" y="244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72"/>
            <p:cNvSpPr/>
            <p:nvPr>
              <p:custDataLst>
                <p:tags r:id="rId91"/>
              </p:custDataLst>
            </p:nvPr>
          </p:nvSpPr>
          <p:spPr>
            <a:xfrm>
              <a:off x="8737600" y="2304083"/>
              <a:ext cx="184151" cy="248618"/>
            </a:xfrm>
            <a:custGeom>
              <a:avLst/>
              <a:gdLst/>
              <a:ahLst/>
              <a:cxnLst/>
              <a:rect l="0" t="0" r="0" b="0"/>
              <a:pathLst>
                <a:path w="184151" h="248618">
                  <a:moveTo>
                    <a:pt x="184150" y="7317"/>
                  </a:moveTo>
                  <a:lnTo>
                    <a:pt x="184150" y="7317"/>
                  </a:lnTo>
                  <a:lnTo>
                    <a:pt x="180779" y="575"/>
                  </a:lnTo>
                  <a:lnTo>
                    <a:pt x="177670" y="0"/>
                  </a:lnTo>
                  <a:lnTo>
                    <a:pt x="168570" y="3124"/>
                  </a:lnTo>
                  <a:lnTo>
                    <a:pt x="128861" y="39023"/>
                  </a:lnTo>
                  <a:lnTo>
                    <a:pt x="99840" y="70092"/>
                  </a:lnTo>
                  <a:lnTo>
                    <a:pt x="70008" y="106948"/>
                  </a:lnTo>
                  <a:lnTo>
                    <a:pt x="43108" y="144731"/>
                  </a:lnTo>
                  <a:lnTo>
                    <a:pt x="24098" y="177986"/>
                  </a:lnTo>
                  <a:lnTo>
                    <a:pt x="8237" y="221104"/>
                  </a:lnTo>
                  <a:lnTo>
                    <a:pt x="0" y="248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73"/>
            <p:cNvSpPr/>
            <p:nvPr>
              <p:custDataLst>
                <p:tags r:id="rId92"/>
              </p:custDataLst>
            </p:nvPr>
          </p:nvSpPr>
          <p:spPr>
            <a:xfrm>
              <a:off x="8705850" y="2343150"/>
              <a:ext cx="146051" cy="196851"/>
            </a:xfrm>
            <a:custGeom>
              <a:avLst/>
              <a:gdLst/>
              <a:ahLst/>
              <a:cxnLst/>
              <a:rect l="0" t="0" r="0" b="0"/>
              <a:pathLst>
                <a:path w="146051" h="196851">
                  <a:moveTo>
                    <a:pt x="0" y="0"/>
                  </a:moveTo>
                  <a:lnTo>
                    <a:pt x="0" y="0"/>
                  </a:lnTo>
                  <a:lnTo>
                    <a:pt x="5774" y="7186"/>
                  </a:lnTo>
                  <a:lnTo>
                    <a:pt x="37249" y="51555"/>
                  </a:lnTo>
                  <a:lnTo>
                    <a:pt x="74850" y="95866"/>
                  </a:lnTo>
                  <a:lnTo>
                    <a:pt x="107157" y="141372"/>
                  </a:lnTo>
                  <a:lnTo>
                    <a:pt x="146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1058"/>
          <p:cNvGrpSpPr/>
          <p:nvPr/>
        </p:nvGrpSpPr>
        <p:grpSpPr>
          <a:xfrm>
            <a:off x="9664700" y="1971303"/>
            <a:ext cx="1562101" cy="781318"/>
            <a:chOff x="9664700" y="1971303"/>
            <a:chExt cx="1562101" cy="781318"/>
          </a:xfrm>
        </p:grpSpPr>
        <p:sp>
          <p:nvSpPr>
            <p:cNvPr id="96" name="SMARTInkShape-4874"/>
            <p:cNvSpPr/>
            <p:nvPr>
              <p:custDataLst>
                <p:tags r:id="rId77"/>
              </p:custDataLst>
            </p:nvPr>
          </p:nvSpPr>
          <p:spPr>
            <a:xfrm>
              <a:off x="10439400" y="2508250"/>
              <a:ext cx="222251" cy="31751"/>
            </a:xfrm>
            <a:custGeom>
              <a:avLst/>
              <a:gdLst/>
              <a:ahLst/>
              <a:cxnLst/>
              <a:rect l="0" t="0" r="0" b="0"/>
              <a:pathLst>
                <a:path w="2222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6742" y="22911"/>
                  </a:lnTo>
                  <a:lnTo>
                    <a:pt x="43351" y="14743"/>
                  </a:lnTo>
                  <a:lnTo>
                    <a:pt x="88888" y="9150"/>
                  </a:lnTo>
                  <a:lnTo>
                    <a:pt x="126525" y="7594"/>
                  </a:lnTo>
                  <a:lnTo>
                    <a:pt x="173896" y="671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75"/>
            <p:cNvSpPr/>
            <p:nvPr>
              <p:custDataLst>
                <p:tags r:id="rId78"/>
              </p:custDataLst>
            </p:nvPr>
          </p:nvSpPr>
          <p:spPr>
            <a:xfrm>
              <a:off x="10210800" y="2514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876"/>
            <p:cNvSpPr/>
            <p:nvPr>
              <p:custDataLst>
                <p:tags r:id="rId79"/>
              </p:custDataLst>
            </p:nvPr>
          </p:nvSpPr>
          <p:spPr>
            <a:xfrm>
              <a:off x="9988550" y="2515483"/>
              <a:ext cx="57151" cy="5468"/>
            </a:xfrm>
            <a:custGeom>
              <a:avLst/>
              <a:gdLst/>
              <a:ahLst/>
              <a:cxnLst/>
              <a:rect l="0" t="0" r="0" b="0"/>
              <a:pathLst>
                <a:path w="57151" h="54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7" y="0"/>
                  </a:lnTo>
                  <a:lnTo>
                    <a:pt x="571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77"/>
            <p:cNvSpPr/>
            <p:nvPr>
              <p:custDataLst>
                <p:tags r:id="rId80"/>
              </p:custDataLst>
            </p:nvPr>
          </p:nvSpPr>
          <p:spPr>
            <a:xfrm>
              <a:off x="9664700" y="25273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1445" y="1882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878"/>
            <p:cNvSpPr/>
            <p:nvPr>
              <p:custDataLst>
                <p:tags r:id="rId81"/>
              </p:custDataLst>
            </p:nvPr>
          </p:nvSpPr>
          <p:spPr>
            <a:xfrm>
              <a:off x="10975705" y="1971303"/>
              <a:ext cx="101943" cy="151566"/>
            </a:xfrm>
            <a:custGeom>
              <a:avLst/>
              <a:gdLst/>
              <a:ahLst/>
              <a:cxnLst/>
              <a:rect l="0" t="0" r="0" b="0"/>
              <a:pathLst>
                <a:path w="101943" h="151566">
                  <a:moveTo>
                    <a:pt x="66945" y="67047"/>
                  </a:moveTo>
                  <a:lnTo>
                    <a:pt x="66945" y="67047"/>
                  </a:lnTo>
                  <a:lnTo>
                    <a:pt x="66945" y="63676"/>
                  </a:lnTo>
                  <a:lnTo>
                    <a:pt x="65533" y="64094"/>
                  </a:lnTo>
                  <a:lnTo>
                    <a:pt x="55395" y="73541"/>
                  </a:lnTo>
                  <a:lnTo>
                    <a:pt x="22785" y="117143"/>
                  </a:lnTo>
                  <a:lnTo>
                    <a:pt x="0" y="151565"/>
                  </a:lnTo>
                  <a:lnTo>
                    <a:pt x="23865" y="113467"/>
                  </a:lnTo>
                  <a:lnTo>
                    <a:pt x="41448" y="82974"/>
                  </a:lnTo>
                  <a:lnTo>
                    <a:pt x="69503" y="35548"/>
                  </a:lnTo>
                  <a:lnTo>
                    <a:pt x="89341" y="6679"/>
                  </a:lnTo>
                  <a:lnTo>
                    <a:pt x="94575" y="1401"/>
                  </a:lnTo>
                  <a:lnTo>
                    <a:pt x="98064" y="0"/>
                  </a:lnTo>
                  <a:lnTo>
                    <a:pt x="100391" y="1182"/>
                  </a:lnTo>
                  <a:lnTo>
                    <a:pt x="101942" y="4087"/>
                  </a:lnTo>
                  <a:lnTo>
                    <a:pt x="100068" y="43531"/>
                  </a:lnTo>
                  <a:lnTo>
                    <a:pt x="99101" y="80305"/>
                  </a:lnTo>
                  <a:lnTo>
                    <a:pt x="98695" y="13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879"/>
            <p:cNvSpPr/>
            <p:nvPr>
              <p:custDataLst>
                <p:tags r:id="rId82"/>
              </p:custDataLst>
            </p:nvPr>
          </p:nvSpPr>
          <p:spPr>
            <a:xfrm>
              <a:off x="11111118" y="2543869"/>
              <a:ext cx="115683" cy="135832"/>
            </a:xfrm>
            <a:custGeom>
              <a:avLst/>
              <a:gdLst/>
              <a:ahLst/>
              <a:cxnLst/>
              <a:rect l="0" t="0" r="0" b="0"/>
              <a:pathLst>
                <a:path w="115683" h="135832">
                  <a:moveTo>
                    <a:pt x="71232" y="15181"/>
                  </a:moveTo>
                  <a:lnTo>
                    <a:pt x="71232" y="15181"/>
                  </a:lnTo>
                  <a:lnTo>
                    <a:pt x="74602" y="8439"/>
                  </a:lnTo>
                  <a:lnTo>
                    <a:pt x="74184" y="5747"/>
                  </a:lnTo>
                  <a:lnTo>
                    <a:pt x="72495" y="3248"/>
                  </a:lnTo>
                  <a:lnTo>
                    <a:pt x="69958" y="875"/>
                  </a:lnTo>
                  <a:lnTo>
                    <a:pt x="66149" y="0"/>
                  </a:lnTo>
                  <a:lnTo>
                    <a:pt x="56273" y="908"/>
                  </a:lnTo>
                  <a:lnTo>
                    <a:pt x="35441" y="8757"/>
                  </a:lnTo>
                  <a:lnTo>
                    <a:pt x="14766" y="23391"/>
                  </a:lnTo>
                  <a:lnTo>
                    <a:pt x="1977" y="41132"/>
                  </a:lnTo>
                  <a:lnTo>
                    <a:pt x="0" y="53526"/>
                  </a:lnTo>
                  <a:lnTo>
                    <a:pt x="460" y="59794"/>
                  </a:lnTo>
                  <a:lnTo>
                    <a:pt x="10380" y="74285"/>
                  </a:lnTo>
                  <a:lnTo>
                    <a:pt x="27959" y="89427"/>
                  </a:lnTo>
                  <a:lnTo>
                    <a:pt x="64917" y="109852"/>
                  </a:lnTo>
                  <a:lnTo>
                    <a:pt x="115682" y="13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880"/>
            <p:cNvSpPr/>
            <p:nvPr>
              <p:custDataLst>
                <p:tags r:id="rId83"/>
              </p:custDataLst>
            </p:nvPr>
          </p:nvSpPr>
          <p:spPr>
            <a:xfrm>
              <a:off x="11049882" y="2503567"/>
              <a:ext cx="21455" cy="182484"/>
            </a:xfrm>
            <a:custGeom>
              <a:avLst/>
              <a:gdLst/>
              <a:ahLst/>
              <a:cxnLst/>
              <a:rect l="0" t="0" r="0" b="0"/>
              <a:pathLst>
                <a:path w="21455" h="182484">
                  <a:moveTo>
                    <a:pt x="5468" y="23733"/>
                  </a:moveTo>
                  <a:lnTo>
                    <a:pt x="5468" y="23733"/>
                  </a:lnTo>
                  <a:lnTo>
                    <a:pt x="0" y="3960"/>
                  </a:lnTo>
                  <a:lnTo>
                    <a:pt x="1116" y="2084"/>
                  </a:lnTo>
                  <a:lnTo>
                    <a:pt x="3272" y="834"/>
                  </a:lnTo>
                  <a:lnTo>
                    <a:pt x="6121" y="0"/>
                  </a:lnTo>
                  <a:lnTo>
                    <a:pt x="8725" y="2972"/>
                  </a:lnTo>
                  <a:lnTo>
                    <a:pt x="15762" y="25421"/>
                  </a:lnTo>
                  <a:lnTo>
                    <a:pt x="20905" y="62725"/>
                  </a:lnTo>
                  <a:lnTo>
                    <a:pt x="19998" y="104352"/>
                  </a:lnTo>
                  <a:lnTo>
                    <a:pt x="21454" y="142400"/>
                  </a:lnTo>
                  <a:lnTo>
                    <a:pt x="11818" y="18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881"/>
            <p:cNvSpPr/>
            <p:nvPr>
              <p:custDataLst>
                <p:tags r:id="rId84"/>
              </p:custDataLst>
            </p:nvPr>
          </p:nvSpPr>
          <p:spPr>
            <a:xfrm>
              <a:off x="10725150" y="2227799"/>
              <a:ext cx="229164" cy="524822"/>
            </a:xfrm>
            <a:custGeom>
              <a:avLst/>
              <a:gdLst/>
              <a:ahLst/>
              <a:cxnLst/>
              <a:rect l="0" t="0" r="0" b="0"/>
              <a:pathLst>
                <a:path w="229164" h="524822">
                  <a:moveTo>
                    <a:pt x="0" y="515401"/>
                  </a:moveTo>
                  <a:lnTo>
                    <a:pt x="0" y="515401"/>
                  </a:lnTo>
                  <a:lnTo>
                    <a:pt x="8837" y="524239"/>
                  </a:lnTo>
                  <a:lnTo>
                    <a:pt x="10126" y="524821"/>
                  </a:lnTo>
                  <a:lnTo>
                    <a:pt x="10984" y="524503"/>
                  </a:lnTo>
                  <a:lnTo>
                    <a:pt x="16837" y="516338"/>
                  </a:lnTo>
                  <a:lnTo>
                    <a:pt x="24630" y="480984"/>
                  </a:lnTo>
                  <a:lnTo>
                    <a:pt x="35598" y="436686"/>
                  </a:lnTo>
                  <a:lnTo>
                    <a:pt x="46160" y="394339"/>
                  </a:lnTo>
                  <a:lnTo>
                    <a:pt x="52646" y="368371"/>
                  </a:lnTo>
                  <a:lnTo>
                    <a:pt x="59790" y="339769"/>
                  </a:lnTo>
                  <a:lnTo>
                    <a:pt x="67377" y="309413"/>
                  </a:lnTo>
                  <a:lnTo>
                    <a:pt x="75963" y="277181"/>
                  </a:lnTo>
                  <a:lnTo>
                    <a:pt x="85214" y="243699"/>
                  </a:lnTo>
                  <a:lnTo>
                    <a:pt x="94909" y="209383"/>
                  </a:lnTo>
                  <a:lnTo>
                    <a:pt x="104901" y="176628"/>
                  </a:lnTo>
                  <a:lnTo>
                    <a:pt x="115088" y="144913"/>
                  </a:lnTo>
                  <a:lnTo>
                    <a:pt x="125409" y="113892"/>
                  </a:lnTo>
                  <a:lnTo>
                    <a:pt x="142520" y="68136"/>
                  </a:lnTo>
                  <a:lnTo>
                    <a:pt x="164054" y="24221"/>
                  </a:lnTo>
                  <a:lnTo>
                    <a:pt x="177336" y="7821"/>
                  </a:lnTo>
                  <a:lnTo>
                    <a:pt x="190293" y="532"/>
                  </a:lnTo>
                  <a:lnTo>
                    <a:pt x="196712" y="0"/>
                  </a:lnTo>
                  <a:lnTo>
                    <a:pt x="209488" y="3171"/>
                  </a:lnTo>
                  <a:lnTo>
                    <a:pt x="220341" y="18691"/>
                  </a:lnTo>
                  <a:lnTo>
                    <a:pt x="227751" y="42758"/>
                  </a:lnTo>
                  <a:lnTo>
                    <a:pt x="228693" y="72269"/>
                  </a:lnTo>
                  <a:lnTo>
                    <a:pt x="215143" y="113875"/>
                  </a:lnTo>
                  <a:lnTo>
                    <a:pt x="199100" y="134450"/>
                  </a:lnTo>
                  <a:lnTo>
                    <a:pt x="156223" y="170260"/>
                  </a:lnTo>
                  <a:lnTo>
                    <a:pt x="136640" y="183094"/>
                  </a:lnTo>
                  <a:lnTo>
                    <a:pt x="136954" y="185207"/>
                  </a:lnTo>
                  <a:lnTo>
                    <a:pt x="141067" y="191318"/>
                  </a:lnTo>
                  <a:lnTo>
                    <a:pt x="180966" y="221742"/>
                  </a:lnTo>
                  <a:lnTo>
                    <a:pt x="216238" y="253463"/>
                  </a:lnTo>
                  <a:lnTo>
                    <a:pt x="226163" y="270102"/>
                  </a:lnTo>
                  <a:lnTo>
                    <a:pt x="229163" y="285024"/>
                  </a:lnTo>
                  <a:lnTo>
                    <a:pt x="228975" y="291966"/>
                  </a:lnTo>
                  <a:lnTo>
                    <a:pt x="225322" y="298006"/>
                  </a:lnTo>
                  <a:lnTo>
                    <a:pt x="211855" y="308479"/>
                  </a:lnTo>
                  <a:lnTo>
                    <a:pt x="174329" y="318938"/>
                  </a:lnTo>
                  <a:lnTo>
                    <a:pt x="134202" y="323134"/>
                  </a:lnTo>
                  <a:lnTo>
                    <a:pt x="88900" y="31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82"/>
            <p:cNvSpPr/>
            <p:nvPr>
              <p:custDataLst>
                <p:tags r:id="rId85"/>
              </p:custDataLst>
            </p:nvPr>
          </p:nvSpPr>
          <p:spPr>
            <a:xfrm>
              <a:off x="10549524" y="2432050"/>
              <a:ext cx="10527" cy="177801"/>
            </a:xfrm>
            <a:custGeom>
              <a:avLst/>
              <a:gdLst/>
              <a:ahLst/>
              <a:cxnLst/>
              <a:rect l="0" t="0" r="0" b="0"/>
              <a:pathLst>
                <a:path w="10527" h="177801">
                  <a:moveTo>
                    <a:pt x="10526" y="0"/>
                  </a:moveTo>
                  <a:lnTo>
                    <a:pt x="10526" y="0"/>
                  </a:lnTo>
                  <a:lnTo>
                    <a:pt x="7155" y="39345"/>
                  </a:lnTo>
                  <a:lnTo>
                    <a:pt x="400" y="84756"/>
                  </a:lnTo>
                  <a:lnTo>
                    <a:pt x="0" y="125458"/>
                  </a:lnTo>
                  <a:lnTo>
                    <a:pt x="10526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059"/>
          <p:cNvGrpSpPr/>
          <p:nvPr/>
        </p:nvGrpSpPr>
        <p:grpSpPr>
          <a:xfrm>
            <a:off x="11461750" y="2161979"/>
            <a:ext cx="685801" cy="479622"/>
            <a:chOff x="11461750" y="2161979"/>
            <a:chExt cx="685801" cy="479622"/>
          </a:xfrm>
        </p:grpSpPr>
        <p:sp>
          <p:nvSpPr>
            <p:cNvPr id="106" name="SMARTInkShape-4883"/>
            <p:cNvSpPr/>
            <p:nvPr>
              <p:custDataLst>
                <p:tags r:id="rId69"/>
              </p:custDataLst>
            </p:nvPr>
          </p:nvSpPr>
          <p:spPr>
            <a:xfrm>
              <a:off x="12115800" y="25844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28380" y="12308"/>
                  </a:lnTo>
                  <a:lnTo>
                    <a:pt x="19197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884"/>
            <p:cNvSpPr/>
            <p:nvPr>
              <p:custDataLst>
                <p:tags r:id="rId70"/>
              </p:custDataLst>
            </p:nvPr>
          </p:nvSpPr>
          <p:spPr>
            <a:xfrm>
              <a:off x="11950700" y="2212492"/>
              <a:ext cx="94369" cy="397359"/>
            </a:xfrm>
            <a:custGeom>
              <a:avLst/>
              <a:gdLst/>
              <a:ahLst/>
              <a:cxnLst/>
              <a:rect l="0" t="0" r="0" b="0"/>
              <a:pathLst>
                <a:path w="94369" h="397359">
                  <a:moveTo>
                    <a:pt x="88900" y="3658"/>
                  </a:moveTo>
                  <a:lnTo>
                    <a:pt x="88900" y="3658"/>
                  </a:lnTo>
                  <a:lnTo>
                    <a:pt x="88900" y="0"/>
                  </a:lnTo>
                  <a:lnTo>
                    <a:pt x="90781" y="38538"/>
                  </a:lnTo>
                  <a:lnTo>
                    <a:pt x="93263" y="69254"/>
                  </a:lnTo>
                  <a:lnTo>
                    <a:pt x="94368" y="108777"/>
                  </a:lnTo>
                  <a:lnTo>
                    <a:pt x="92976" y="155976"/>
                  </a:lnTo>
                  <a:lnTo>
                    <a:pt x="91618" y="181403"/>
                  </a:lnTo>
                  <a:lnTo>
                    <a:pt x="87185" y="208232"/>
                  </a:lnTo>
                  <a:lnTo>
                    <a:pt x="80701" y="235997"/>
                  </a:lnTo>
                  <a:lnTo>
                    <a:pt x="72850" y="264384"/>
                  </a:lnTo>
                  <a:lnTo>
                    <a:pt x="61266" y="291775"/>
                  </a:lnTo>
                  <a:lnTo>
                    <a:pt x="47194" y="318503"/>
                  </a:lnTo>
                  <a:lnTo>
                    <a:pt x="20975" y="362311"/>
                  </a:lnTo>
                  <a:lnTo>
                    <a:pt x="0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885"/>
            <p:cNvSpPr/>
            <p:nvPr>
              <p:custDataLst>
                <p:tags r:id="rId71"/>
              </p:custDataLst>
            </p:nvPr>
          </p:nvSpPr>
          <p:spPr>
            <a:xfrm>
              <a:off x="11835475" y="2181919"/>
              <a:ext cx="99835" cy="148532"/>
            </a:xfrm>
            <a:custGeom>
              <a:avLst/>
              <a:gdLst/>
              <a:ahLst/>
              <a:cxnLst/>
              <a:rect l="0" t="0" r="0" b="0"/>
              <a:pathLst>
                <a:path w="99835" h="148532">
                  <a:moveTo>
                    <a:pt x="96175" y="15181"/>
                  </a:moveTo>
                  <a:lnTo>
                    <a:pt x="96175" y="15181"/>
                  </a:lnTo>
                  <a:lnTo>
                    <a:pt x="99545" y="8439"/>
                  </a:lnTo>
                  <a:lnTo>
                    <a:pt x="99834" y="5747"/>
                  </a:lnTo>
                  <a:lnTo>
                    <a:pt x="98271" y="875"/>
                  </a:lnTo>
                  <a:lnTo>
                    <a:pt x="94750" y="0"/>
                  </a:lnTo>
                  <a:lnTo>
                    <a:pt x="83312" y="908"/>
                  </a:lnTo>
                  <a:lnTo>
                    <a:pt x="61006" y="12128"/>
                  </a:lnTo>
                  <a:lnTo>
                    <a:pt x="21685" y="47923"/>
                  </a:lnTo>
                  <a:lnTo>
                    <a:pt x="5195" y="70743"/>
                  </a:lnTo>
                  <a:lnTo>
                    <a:pt x="0" y="82914"/>
                  </a:lnTo>
                  <a:lnTo>
                    <a:pt x="43" y="90675"/>
                  </a:lnTo>
                  <a:lnTo>
                    <a:pt x="7404" y="105753"/>
                  </a:lnTo>
                  <a:lnTo>
                    <a:pt x="18525" y="120256"/>
                  </a:lnTo>
                  <a:lnTo>
                    <a:pt x="30384" y="127262"/>
                  </a:lnTo>
                  <a:lnTo>
                    <a:pt x="75098" y="143430"/>
                  </a:lnTo>
                  <a:lnTo>
                    <a:pt x="89825" y="148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886"/>
            <p:cNvSpPr/>
            <p:nvPr>
              <p:custDataLst>
                <p:tags r:id="rId72"/>
              </p:custDataLst>
            </p:nvPr>
          </p:nvSpPr>
          <p:spPr>
            <a:xfrm>
              <a:off x="11836398" y="2161979"/>
              <a:ext cx="6353" cy="149422"/>
            </a:xfrm>
            <a:custGeom>
              <a:avLst/>
              <a:gdLst/>
              <a:ahLst/>
              <a:cxnLst/>
              <a:rect l="0" t="0" r="0" b="0"/>
              <a:pathLst>
                <a:path w="6353" h="1494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4365" y="46308"/>
                  </a:lnTo>
                  <a:lnTo>
                    <a:pt x="5764" y="90020"/>
                  </a:lnTo>
                  <a:lnTo>
                    <a:pt x="6352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887"/>
            <p:cNvSpPr/>
            <p:nvPr>
              <p:custDataLst>
                <p:tags r:id="rId73"/>
              </p:custDataLst>
            </p:nvPr>
          </p:nvSpPr>
          <p:spPr>
            <a:xfrm>
              <a:off x="11751361" y="2476500"/>
              <a:ext cx="36289" cy="47224"/>
            </a:xfrm>
            <a:custGeom>
              <a:avLst/>
              <a:gdLst/>
              <a:ahLst/>
              <a:cxnLst/>
              <a:rect l="0" t="0" r="0" b="0"/>
              <a:pathLst>
                <a:path w="36289" h="47224">
                  <a:moveTo>
                    <a:pt x="8839" y="31750"/>
                  </a:moveTo>
                  <a:lnTo>
                    <a:pt x="8839" y="31750"/>
                  </a:lnTo>
                  <a:lnTo>
                    <a:pt x="5469" y="28379"/>
                  </a:lnTo>
                  <a:lnTo>
                    <a:pt x="3770" y="28797"/>
                  </a:lnTo>
                  <a:lnTo>
                    <a:pt x="0" y="33025"/>
                  </a:lnTo>
                  <a:lnTo>
                    <a:pt x="124" y="35422"/>
                  </a:lnTo>
                  <a:lnTo>
                    <a:pt x="1618" y="37726"/>
                  </a:lnTo>
                  <a:lnTo>
                    <a:pt x="14154" y="46493"/>
                  </a:lnTo>
                  <a:lnTo>
                    <a:pt x="18026" y="47223"/>
                  </a:lnTo>
                  <a:lnTo>
                    <a:pt x="26092" y="46153"/>
                  </a:lnTo>
                  <a:lnTo>
                    <a:pt x="32500" y="41444"/>
                  </a:lnTo>
                  <a:lnTo>
                    <a:pt x="35196" y="38213"/>
                  </a:lnTo>
                  <a:lnTo>
                    <a:pt x="36288" y="34647"/>
                  </a:lnTo>
                  <a:lnTo>
                    <a:pt x="34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888"/>
            <p:cNvSpPr/>
            <p:nvPr>
              <p:custDataLst>
                <p:tags r:id="rId74"/>
              </p:custDataLst>
            </p:nvPr>
          </p:nvSpPr>
          <p:spPr>
            <a:xfrm>
              <a:off x="11715750" y="25717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5009" y="3371"/>
                  </a:lnTo>
                  <a:lnTo>
                    <a:pt x="19817" y="8789"/>
                  </a:lnTo>
                  <a:lnTo>
                    <a:pt x="7364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889"/>
            <p:cNvSpPr/>
            <p:nvPr>
              <p:custDataLst>
                <p:tags r:id="rId75"/>
              </p:custDataLst>
            </p:nvPr>
          </p:nvSpPr>
          <p:spPr>
            <a:xfrm>
              <a:off x="11493500" y="2339779"/>
              <a:ext cx="196851" cy="276422"/>
            </a:xfrm>
            <a:custGeom>
              <a:avLst/>
              <a:gdLst/>
              <a:ahLst/>
              <a:cxnLst/>
              <a:rect l="0" t="0" r="0" b="0"/>
              <a:pathLst>
                <a:path w="196851" h="276422">
                  <a:moveTo>
                    <a:pt x="196850" y="3371"/>
                  </a:moveTo>
                  <a:lnTo>
                    <a:pt x="196850" y="3371"/>
                  </a:lnTo>
                  <a:lnTo>
                    <a:pt x="196850" y="0"/>
                  </a:lnTo>
                  <a:lnTo>
                    <a:pt x="183366" y="8016"/>
                  </a:lnTo>
                  <a:lnTo>
                    <a:pt x="151385" y="40652"/>
                  </a:lnTo>
                  <a:lnTo>
                    <a:pt x="120905" y="74033"/>
                  </a:lnTo>
                  <a:lnTo>
                    <a:pt x="86898" y="111682"/>
                  </a:lnTo>
                  <a:lnTo>
                    <a:pt x="52967" y="149581"/>
                  </a:lnTo>
                  <a:lnTo>
                    <a:pt x="28480" y="185711"/>
                  </a:lnTo>
                  <a:lnTo>
                    <a:pt x="12658" y="219172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890"/>
            <p:cNvSpPr/>
            <p:nvPr>
              <p:custDataLst>
                <p:tags r:id="rId76"/>
              </p:custDataLst>
            </p:nvPr>
          </p:nvSpPr>
          <p:spPr>
            <a:xfrm>
              <a:off x="11461750" y="2343150"/>
              <a:ext cx="152401" cy="215901"/>
            </a:xfrm>
            <a:custGeom>
              <a:avLst/>
              <a:gdLst/>
              <a:ahLst/>
              <a:cxnLst/>
              <a:rect l="0" t="0" r="0" b="0"/>
              <a:pathLst>
                <a:path w="152401" h="215901">
                  <a:moveTo>
                    <a:pt x="0" y="0"/>
                  </a:moveTo>
                  <a:lnTo>
                    <a:pt x="0" y="0"/>
                  </a:lnTo>
                  <a:lnTo>
                    <a:pt x="27789" y="39999"/>
                  </a:lnTo>
                  <a:lnTo>
                    <a:pt x="52097" y="71870"/>
                  </a:lnTo>
                  <a:lnTo>
                    <a:pt x="80304" y="108847"/>
                  </a:lnTo>
                  <a:lnTo>
                    <a:pt x="106952" y="146449"/>
                  </a:lnTo>
                  <a:lnTo>
                    <a:pt x="135641" y="189834"/>
                  </a:lnTo>
                  <a:lnTo>
                    <a:pt x="152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064"/>
          <p:cNvGrpSpPr/>
          <p:nvPr/>
        </p:nvGrpSpPr>
        <p:grpSpPr>
          <a:xfrm>
            <a:off x="1606550" y="3190980"/>
            <a:ext cx="367398" cy="568755"/>
            <a:chOff x="1606550" y="3190980"/>
            <a:chExt cx="367398" cy="568755"/>
          </a:xfrm>
        </p:grpSpPr>
        <p:sp>
          <p:nvSpPr>
            <p:cNvPr id="115" name="SMARTInkShape-4891"/>
            <p:cNvSpPr/>
            <p:nvPr>
              <p:custDataLst>
                <p:tags r:id="rId66"/>
              </p:custDataLst>
            </p:nvPr>
          </p:nvSpPr>
          <p:spPr>
            <a:xfrm>
              <a:off x="1606550" y="3282950"/>
              <a:ext cx="317501" cy="25401"/>
            </a:xfrm>
            <a:custGeom>
              <a:avLst/>
              <a:gdLst/>
              <a:ahLst/>
              <a:cxnLst/>
              <a:rect l="0" t="0" r="0" b="0"/>
              <a:pathLst>
                <a:path w="317501" h="25401">
                  <a:moveTo>
                    <a:pt x="0" y="25400"/>
                  </a:moveTo>
                  <a:lnTo>
                    <a:pt x="0" y="25400"/>
                  </a:lnTo>
                  <a:lnTo>
                    <a:pt x="34531" y="25400"/>
                  </a:lnTo>
                  <a:lnTo>
                    <a:pt x="67794" y="21637"/>
                  </a:lnTo>
                  <a:lnTo>
                    <a:pt x="109858" y="16672"/>
                  </a:lnTo>
                  <a:lnTo>
                    <a:pt x="133916" y="15348"/>
                  </a:lnTo>
                  <a:lnTo>
                    <a:pt x="159128" y="14465"/>
                  </a:lnTo>
                  <a:lnTo>
                    <a:pt x="205955" y="11603"/>
                  </a:lnTo>
                  <a:lnTo>
                    <a:pt x="248169" y="7979"/>
                  </a:lnTo>
                  <a:lnTo>
                    <a:pt x="294762" y="2678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892"/>
            <p:cNvSpPr/>
            <p:nvPr>
              <p:custDataLst>
                <p:tags r:id="rId67"/>
              </p:custDataLst>
            </p:nvPr>
          </p:nvSpPr>
          <p:spPr>
            <a:xfrm>
              <a:off x="1844148" y="3190980"/>
              <a:ext cx="129800" cy="206271"/>
            </a:xfrm>
            <a:custGeom>
              <a:avLst/>
              <a:gdLst/>
              <a:ahLst/>
              <a:cxnLst/>
              <a:rect l="0" t="0" r="0" b="0"/>
              <a:pathLst>
                <a:path w="129800" h="206271">
                  <a:moveTo>
                    <a:pt x="16402" y="9420"/>
                  </a:moveTo>
                  <a:lnTo>
                    <a:pt x="16402" y="9420"/>
                  </a:lnTo>
                  <a:lnTo>
                    <a:pt x="3310" y="4351"/>
                  </a:lnTo>
                  <a:lnTo>
                    <a:pt x="0" y="582"/>
                  </a:lnTo>
                  <a:lnTo>
                    <a:pt x="528" y="0"/>
                  </a:lnTo>
                  <a:lnTo>
                    <a:pt x="40858" y="8483"/>
                  </a:lnTo>
                  <a:lnTo>
                    <a:pt x="82052" y="19569"/>
                  </a:lnTo>
                  <a:lnTo>
                    <a:pt x="103671" y="30158"/>
                  </a:lnTo>
                  <a:lnTo>
                    <a:pt x="118923" y="43802"/>
                  </a:lnTo>
                  <a:lnTo>
                    <a:pt x="124966" y="51391"/>
                  </a:lnTo>
                  <a:lnTo>
                    <a:pt x="129799" y="69231"/>
                  </a:lnTo>
                  <a:lnTo>
                    <a:pt x="128890" y="88919"/>
                  </a:lnTo>
                  <a:lnTo>
                    <a:pt x="119738" y="119132"/>
                  </a:lnTo>
                  <a:lnTo>
                    <a:pt x="98041" y="156863"/>
                  </a:lnTo>
                  <a:lnTo>
                    <a:pt x="67202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893"/>
            <p:cNvSpPr/>
            <p:nvPr>
              <p:custDataLst>
                <p:tags r:id="rId68"/>
              </p:custDataLst>
            </p:nvPr>
          </p:nvSpPr>
          <p:spPr>
            <a:xfrm>
              <a:off x="1666687" y="3444771"/>
              <a:ext cx="206564" cy="314964"/>
            </a:xfrm>
            <a:custGeom>
              <a:avLst/>
              <a:gdLst/>
              <a:ahLst/>
              <a:cxnLst/>
              <a:rect l="0" t="0" r="0" b="0"/>
              <a:pathLst>
                <a:path w="206564" h="314964">
                  <a:moveTo>
                    <a:pt x="187513" y="47729"/>
                  </a:moveTo>
                  <a:lnTo>
                    <a:pt x="187513" y="47729"/>
                  </a:lnTo>
                  <a:lnTo>
                    <a:pt x="199446" y="33914"/>
                  </a:lnTo>
                  <a:lnTo>
                    <a:pt x="203400" y="26066"/>
                  </a:lnTo>
                  <a:lnTo>
                    <a:pt x="205157" y="17875"/>
                  </a:lnTo>
                  <a:lnTo>
                    <a:pt x="203509" y="13715"/>
                  </a:lnTo>
                  <a:lnTo>
                    <a:pt x="196034" y="5330"/>
                  </a:lnTo>
                  <a:lnTo>
                    <a:pt x="180011" y="663"/>
                  </a:lnTo>
                  <a:lnTo>
                    <a:pt x="158779" y="0"/>
                  </a:lnTo>
                  <a:lnTo>
                    <a:pt x="121614" y="9676"/>
                  </a:lnTo>
                  <a:lnTo>
                    <a:pt x="77598" y="33946"/>
                  </a:lnTo>
                  <a:lnTo>
                    <a:pt x="43389" y="62773"/>
                  </a:lnTo>
                  <a:lnTo>
                    <a:pt x="29149" y="80756"/>
                  </a:lnTo>
                  <a:lnTo>
                    <a:pt x="26198" y="89503"/>
                  </a:lnTo>
                  <a:lnTo>
                    <a:pt x="26682" y="106747"/>
                  </a:lnTo>
                  <a:lnTo>
                    <a:pt x="33482" y="120056"/>
                  </a:lnTo>
                  <a:lnTo>
                    <a:pt x="75365" y="166004"/>
                  </a:lnTo>
                  <a:lnTo>
                    <a:pt x="76765" y="168913"/>
                  </a:lnTo>
                  <a:lnTo>
                    <a:pt x="76286" y="172262"/>
                  </a:lnTo>
                  <a:lnTo>
                    <a:pt x="71992" y="179747"/>
                  </a:lnTo>
                  <a:lnTo>
                    <a:pt x="28589" y="220011"/>
                  </a:lnTo>
                  <a:lnTo>
                    <a:pt x="8564" y="242944"/>
                  </a:lnTo>
                  <a:lnTo>
                    <a:pt x="2147" y="256552"/>
                  </a:lnTo>
                  <a:lnTo>
                    <a:pt x="0" y="269656"/>
                  </a:lnTo>
                  <a:lnTo>
                    <a:pt x="1398" y="282536"/>
                  </a:lnTo>
                  <a:lnTo>
                    <a:pt x="8134" y="293434"/>
                  </a:lnTo>
                  <a:lnTo>
                    <a:pt x="25708" y="307502"/>
                  </a:lnTo>
                  <a:lnTo>
                    <a:pt x="33076" y="311928"/>
                  </a:lnTo>
                  <a:lnTo>
                    <a:pt x="52552" y="314963"/>
                  </a:lnTo>
                  <a:lnTo>
                    <a:pt x="87317" y="310824"/>
                  </a:lnTo>
                  <a:lnTo>
                    <a:pt x="124429" y="298779"/>
                  </a:lnTo>
                  <a:lnTo>
                    <a:pt x="168153" y="282488"/>
                  </a:lnTo>
                  <a:lnTo>
                    <a:pt x="206563" y="263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065"/>
          <p:cNvGrpSpPr/>
          <p:nvPr/>
        </p:nvGrpSpPr>
        <p:grpSpPr>
          <a:xfrm>
            <a:off x="2228850" y="3521128"/>
            <a:ext cx="215901" cy="126261"/>
            <a:chOff x="2228850" y="3521128"/>
            <a:chExt cx="215901" cy="126261"/>
          </a:xfrm>
        </p:grpSpPr>
        <p:sp>
          <p:nvSpPr>
            <p:cNvPr id="119" name="SMARTInkShape-4894"/>
            <p:cNvSpPr/>
            <p:nvPr>
              <p:custDataLst>
                <p:tags r:id="rId64"/>
              </p:custDataLst>
            </p:nvPr>
          </p:nvSpPr>
          <p:spPr>
            <a:xfrm>
              <a:off x="2228850" y="3521128"/>
              <a:ext cx="196851" cy="8149"/>
            </a:xfrm>
            <a:custGeom>
              <a:avLst/>
              <a:gdLst/>
              <a:ahLst/>
              <a:cxnLst/>
              <a:rect l="0" t="0" r="0" b="0"/>
              <a:pathLst>
                <a:path w="196851" h="8149">
                  <a:moveTo>
                    <a:pt x="0" y="3122"/>
                  </a:moveTo>
                  <a:lnTo>
                    <a:pt x="0" y="3122"/>
                  </a:lnTo>
                  <a:lnTo>
                    <a:pt x="0" y="6493"/>
                  </a:lnTo>
                  <a:lnTo>
                    <a:pt x="7526" y="8148"/>
                  </a:lnTo>
                  <a:lnTo>
                    <a:pt x="48837" y="5839"/>
                  </a:lnTo>
                  <a:lnTo>
                    <a:pt x="82854" y="2448"/>
                  </a:lnTo>
                  <a:lnTo>
                    <a:pt x="120785" y="0"/>
                  </a:lnTo>
                  <a:lnTo>
                    <a:pt x="158810" y="1264"/>
                  </a:lnTo>
                  <a:lnTo>
                    <a:pt x="196850" y="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895"/>
            <p:cNvSpPr/>
            <p:nvPr>
              <p:custDataLst>
                <p:tags r:id="rId65"/>
              </p:custDataLst>
            </p:nvPr>
          </p:nvSpPr>
          <p:spPr>
            <a:xfrm>
              <a:off x="2243980" y="3638550"/>
              <a:ext cx="200771" cy="8839"/>
            </a:xfrm>
            <a:custGeom>
              <a:avLst/>
              <a:gdLst/>
              <a:ahLst/>
              <a:cxnLst/>
              <a:rect l="0" t="0" r="0" b="0"/>
              <a:pathLst>
                <a:path w="200771" h="8839">
                  <a:moveTo>
                    <a:pt x="10270" y="0"/>
                  </a:moveTo>
                  <a:lnTo>
                    <a:pt x="10270" y="0"/>
                  </a:lnTo>
                  <a:lnTo>
                    <a:pt x="157" y="3371"/>
                  </a:lnTo>
                  <a:lnTo>
                    <a:pt x="0" y="5069"/>
                  </a:lnTo>
                  <a:lnTo>
                    <a:pt x="7352" y="8838"/>
                  </a:lnTo>
                  <a:lnTo>
                    <a:pt x="53098" y="6867"/>
                  </a:lnTo>
                  <a:lnTo>
                    <a:pt x="91158" y="3523"/>
                  </a:lnTo>
                  <a:lnTo>
                    <a:pt x="133945" y="1565"/>
                  </a:lnTo>
                  <a:lnTo>
                    <a:pt x="200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067"/>
          <p:cNvGrpSpPr/>
          <p:nvPr/>
        </p:nvGrpSpPr>
        <p:grpSpPr>
          <a:xfrm>
            <a:off x="2698750" y="3144133"/>
            <a:ext cx="857251" cy="640468"/>
            <a:chOff x="2698750" y="3144133"/>
            <a:chExt cx="857251" cy="640468"/>
          </a:xfrm>
        </p:grpSpPr>
        <p:sp>
          <p:nvSpPr>
            <p:cNvPr id="122" name="SMARTInkShape-4896"/>
            <p:cNvSpPr/>
            <p:nvPr>
              <p:custDataLst>
                <p:tags r:id="rId59"/>
              </p:custDataLst>
            </p:nvPr>
          </p:nvSpPr>
          <p:spPr>
            <a:xfrm>
              <a:off x="2961212" y="3409950"/>
              <a:ext cx="99489" cy="374651"/>
            </a:xfrm>
            <a:custGeom>
              <a:avLst/>
              <a:gdLst/>
              <a:ahLst/>
              <a:cxnLst/>
              <a:rect l="0" t="0" r="0" b="0"/>
              <a:pathLst>
                <a:path w="99489" h="374651">
                  <a:moveTo>
                    <a:pt x="99488" y="0"/>
                  </a:moveTo>
                  <a:lnTo>
                    <a:pt x="99488" y="0"/>
                  </a:lnTo>
                  <a:lnTo>
                    <a:pt x="89375" y="0"/>
                  </a:lnTo>
                  <a:lnTo>
                    <a:pt x="66231" y="10113"/>
                  </a:lnTo>
                  <a:lnTo>
                    <a:pt x="25250" y="43621"/>
                  </a:lnTo>
                  <a:lnTo>
                    <a:pt x="5017" y="66315"/>
                  </a:lnTo>
                  <a:lnTo>
                    <a:pt x="1056" y="75570"/>
                  </a:lnTo>
                  <a:lnTo>
                    <a:pt x="0" y="80013"/>
                  </a:lnTo>
                  <a:lnTo>
                    <a:pt x="709" y="86832"/>
                  </a:lnTo>
                  <a:lnTo>
                    <a:pt x="14226" y="123064"/>
                  </a:lnTo>
                  <a:lnTo>
                    <a:pt x="14521" y="167589"/>
                  </a:lnTo>
                  <a:lnTo>
                    <a:pt x="12336" y="200073"/>
                  </a:lnTo>
                  <a:lnTo>
                    <a:pt x="11365" y="233325"/>
                  </a:lnTo>
                  <a:lnTo>
                    <a:pt x="10818" y="280408"/>
                  </a:lnTo>
                  <a:lnTo>
                    <a:pt x="7285" y="322267"/>
                  </a:lnTo>
                  <a:lnTo>
                    <a:pt x="5545" y="358423"/>
                  </a:lnTo>
                  <a:lnTo>
                    <a:pt x="7876" y="370025"/>
                  </a:lnTo>
                  <a:lnTo>
                    <a:pt x="10191" y="372978"/>
                  </a:lnTo>
                  <a:lnTo>
                    <a:pt x="13146" y="374241"/>
                  </a:lnTo>
                  <a:lnTo>
                    <a:pt x="23288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897"/>
            <p:cNvSpPr/>
            <p:nvPr>
              <p:custDataLst>
                <p:tags r:id="rId60"/>
              </p:custDataLst>
            </p:nvPr>
          </p:nvSpPr>
          <p:spPr>
            <a:xfrm>
              <a:off x="2806700" y="3393591"/>
              <a:ext cx="171451" cy="225910"/>
            </a:xfrm>
            <a:custGeom>
              <a:avLst/>
              <a:gdLst/>
              <a:ahLst/>
              <a:cxnLst/>
              <a:rect l="0" t="0" r="0" b="0"/>
              <a:pathLst>
                <a:path w="171451" h="2259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42632" y="46888"/>
                  </a:lnTo>
                  <a:lnTo>
                    <a:pt x="71977" y="89688"/>
                  </a:lnTo>
                  <a:lnTo>
                    <a:pt x="98859" y="130514"/>
                  </a:lnTo>
                  <a:lnTo>
                    <a:pt x="123993" y="171460"/>
                  </a:lnTo>
                  <a:lnTo>
                    <a:pt x="151806" y="207889"/>
                  </a:lnTo>
                  <a:lnTo>
                    <a:pt x="171450" y="22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898"/>
            <p:cNvSpPr/>
            <p:nvPr>
              <p:custDataLst>
                <p:tags r:id="rId61"/>
              </p:custDataLst>
            </p:nvPr>
          </p:nvSpPr>
          <p:spPr>
            <a:xfrm>
              <a:off x="3282950" y="3646368"/>
              <a:ext cx="273051" cy="11233"/>
            </a:xfrm>
            <a:custGeom>
              <a:avLst/>
              <a:gdLst/>
              <a:ahLst/>
              <a:cxnLst/>
              <a:rect l="0" t="0" r="0" b="0"/>
              <a:pathLst>
                <a:path w="273051" h="11233">
                  <a:moveTo>
                    <a:pt x="0" y="11232"/>
                  </a:moveTo>
                  <a:lnTo>
                    <a:pt x="0" y="11232"/>
                  </a:lnTo>
                  <a:lnTo>
                    <a:pt x="42646" y="10526"/>
                  </a:lnTo>
                  <a:lnTo>
                    <a:pt x="85935" y="6163"/>
                  </a:lnTo>
                  <a:lnTo>
                    <a:pt x="127799" y="2394"/>
                  </a:lnTo>
                  <a:lnTo>
                    <a:pt x="168983" y="248"/>
                  </a:lnTo>
                  <a:lnTo>
                    <a:pt x="207042" y="0"/>
                  </a:lnTo>
                  <a:lnTo>
                    <a:pt x="251297" y="3122"/>
                  </a:lnTo>
                  <a:lnTo>
                    <a:pt x="27305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899"/>
            <p:cNvSpPr/>
            <p:nvPr>
              <p:custDataLst>
                <p:tags r:id="rId62"/>
              </p:custDataLst>
            </p:nvPr>
          </p:nvSpPr>
          <p:spPr>
            <a:xfrm>
              <a:off x="2917341" y="3144133"/>
              <a:ext cx="105074" cy="195968"/>
            </a:xfrm>
            <a:custGeom>
              <a:avLst/>
              <a:gdLst/>
              <a:ahLst/>
              <a:cxnLst/>
              <a:rect l="0" t="0" r="0" b="0"/>
              <a:pathLst>
                <a:path w="105074" h="1959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3" y="0"/>
                  </a:lnTo>
                  <a:lnTo>
                    <a:pt x="42199" y="16871"/>
                  </a:lnTo>
                  <a:lnTo>
                    <a:pt x="72150" y="35736"/>
                  </a:lnTo>
                  <a:lnTo>
                    <a:pt x="93254" y="62570"/>
                  </a:lnTo>
                  <a:lnTo>
                    <a:pt x="105073" y="92864"/>
                  </a:lnTo>
                  <a:lnTo>
                    <a:pt x="103060" y="113689"/>
                  </a:lnTo>
                  <a:lnTo>
                    <a:pt x="94403" y="133999"/>
                  </a:lnTo>
                  <a:lnTo>
                    <a:pt x="73664" y="159889"/>
                  </a:lnTo>
                  <a:lnTo>
                    <a:pt x="35409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900"/>
            <p:cNvSpPr/>
            <p:nvPr>
              <p:custDataLst>
                <p:tags r:id="rId63"/>
              </p:custDataLst>
            </p:nvPr>
          </p:nvSpPr>
          <p:spPr>
            <a:xfrm>
              <a:off x="2698750" y="3235129"/>
              <a:ext cx="222251" cy="16072"/>
            </a:xfrm>
            <a:custGeom>
              <a:avLst/>
              <a:gdLst/>
              <a:ahLst/>
              <a:cxnLst/>
              <a:rect l="0" t="0" r="0" b="0"/>
              <a:pathLst>
                <a:path w="222251" h="16072">
                  <a:moveTo>
                    <a:pt x="0" y="3371"/>
                  </a:moveTo>
                  <a:lnTo>
                    <a:pt x="0" y="3371"/>
                  </a:lnTo>
                  <a:lnTo>
                    <a:pt x="39999" y="0"/>
                  </a:lnTo>
                  <a:lnTo>
                    <a:pt x="83505" y="1275"/>
                  </a:lnTo>
                  <a:lnTo>
                    <a:pt x="119428" y="2440"/>
                  </a:lnTo>
                  <a:lnTo>
                    <a:pt x="156796" y="4368"/>
                  </a:lnTo>
                  <a:lnTo>
                    <a:pt x="200661" y="11976"/>
                  </a:lnTo>
                  <a:lnTo>
                    <a:pt x="22225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068"/>
          <p:cNvGrpSpPr/>
          <p:nvPr/>
        </p:nvGrpSpPr>
        <p:grpSpPr>
          <a:xfrm>
            <a:off x="3907942" y="3081219"/>
            <a:ext cx="359570" cy="671632"/>
            <a:chOff x="3907942" y="3081219"/>
            <a:chExt cx="359570" cy="671632"/>
          </a:xfrm>
        </p:grpSpPr>
        <p:sp>
          <p:nvSpPr>
            <p:cNvPr id="128" name="SMARTInkShape-4901"/>
            <p:cNvSpPr/>
            <p:nvPr>
              <p:custDataLst>
                <p:tags r:id="rId54"/>
              </p:custDataLst>
            </p:nvPr>
          </p:nvSpPr>
          <p:spPr>
            <a:xfrm>
              <a:off x="3949700" y="315595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0" y="38100"/>
                  </a:lnTo>
                  <a:lnTo>
                    <a:pt x="42659" y="32325"/>
                  </a:lnTo>
                  <a:lnTo>
                    <a:pt x="74699" y="25891"/>
                  </a:lnTo>
                  <a:lnTo>
                    <a:pt x="117631" y="18327"/>
                  </a:lnTo>
                  <a:lnTo>
                    <a:pt x="164464" y="10968"/>
                  </a:lnTo>
                  <a:lnTo>
                    <a:pt x="206445" y="5345"/>
                  </a:lnTo>
                  <a:lnTo>
                    <a:pt x="252296" y="158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902"/>
            <p:cNvSpPr/>
            <p:nvPr>
              <p:custDataLst>
                <p:tags r:id="rId55"/>
              </p:custDataLst>
            </p:nvPr>
          </p:nvSpPr>
          <p:spPr>
            <a:xfrm>
              <a:off x="4146550" y="3081219"/>
              <a:ext cx="120962" cy="144582"/>
            </a:xfrm>
            <a:custGeom>
              <a:avLst/>
              <a:gdLst/>
              <a:ahLst/>
              <a:cxnLst/>
              <a:rect l="0" t="0" r="0" b="0"/>
              <a:pathLst>
                <a:path w="120962" h="144582">
                  <a:moveTo>
                    <a:pt x="0" y="11231"/>
                  </a:moveTo>
                  <a:lnTo>
                    <a:pt x="0" y="11231"/>
                  </a:lnTo>
                  <a:lnTo>
                    <a:pt x="0" y="7860"/>
                  </a:lnTo>
                  <a:lnTo>
                    <a:pt x="5644" y="4324"/>
                  </a:lnTo>
                  <a:lnTo>
                    <a:pt x="15914" y="1105"/>
                  </a:lnTo>
                  <a:lnTo>
                    <a:pt x="36151" y="0"/>
                  </a:lnTo>
                  <a:lnTo>
                    <a:pt x="46877" y="2241"/>
                  </a:lnTo>
                  <a:lnTo>
                    <a:pt x="60848" y="10841"/>
                  </a:lnTo>
                  <a:lnTo>
                    <a:pt x="82479" y="32390"/>
                  </a:lnTo>
                  <a:lnTo>
                    <a:pt x="112970" y="75473"/>
                  </a:lnTo>
                  <a:lnTo>
                    <a:pt x="117647" y="83693"/>
                  </a:lnTo>
                  <a:lnTo>
                    <a:pt x="120961" y="100351"/>
                  </a:lnTo>
                  <a:lnTo>
                    <a:pt x="120857" y="108744"/>
                  </a:lnTo>
                  <a:lnTo>
                    <a:pt x="115098" y="123715"/>
                  </a:lnTo>
                  <a:lnTo>
                    <a:pt x="101600" y="14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903"/>
            <p:cNvSpPr/>
            <p:nvPr>
              <p:custDataLst>
                <p:tags r:id="rId56"/>
              </p:custDataLst>
            </p:nvPr>
          </p:nvSpPr>
          <p:spPr>
            <a:xfrm>
              <a:off x="3907942" y="3450741"/>
              <a:ext cx="149709" cy="156060"/>
            </a:xfrm>
            <a:custGeom>
              <a:avLst/>
              <a:gdLst/>
              <a:ahLst/>
              <a:cxnLst/>
              <a:rect l="0" t="0" r="0" b="0"/>
              <a:pathLst>
                <a:path w="149709" h="156060">
                  <a:moveTo>
                    <a:pt x="3658" y="3659"/>
                  </a:moveTo>
                  <a:lnTo>
                    <a:pt x="3658" y="3659"/>
                  </a:lnTo>
                  <a:lnTo>
                    <a:pt x="0" y="0"/>
                  </a:lnTo>
                  <a:lnTo>
                    <a:pt x="2966" y="3673"/>
                  </a:lnTo>
                  <a:lnTo>
                    <a:pt x="15934" y="20961"/>
                  </a:lnTo>
                  <a:lnTo>
                    <a:pt x="55158" y="57876"/>
                  </a:lnTo>
                  <a:lnTo>
                    <a:pt x="92765" y="96942"/>
                  </a:lnTo>
                  <a:lnTo>
                    <a:pt x="134802" y="140723"/>
                  </a:lnTo>
                  <a:lnTo>
                    <a:pt x="149708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904"/>
            <p:cNvSpPr/>
            <p:nvPr>
              <p:custDataLst>
                <p:tags r:id="rId57"/>
              </p:custDataLst>
            </p:nvPr>
          </p:nvSpPr>
          <p:spPr>
            <a:xfrm>
              <a:off x="4061259" y="3467983"/>
              <a:ext cx="91642" cy="284868"/>
            </a:xfrm>
            <a:custGeom>
              <a:avLst/>
              <a:gdLst/>
              <a:ahLst/>
              <a:cxnLst/>
              <a:rect l="0" t="0" r="0" b="0"/>
              <a:pathLst>
                <a:path w="91642" h="284868">
                  <a:moveTo>
                    <a:pt x="91641" y="5467"/>
                  </a:moveTo>
                  <a:lnTo>
                    <a:pt x="91641" y="5467"/>
                  </a:lnTo>
                  <a:lnTo>
                    <a:pt x="88270" y="2096"/>
                  </a:lnTo>
                  <a:lnTo>
                    <a:pt x="84733" y="441"/>
                  </a:lnTo>
                  <a:lnTo>
                    <a:pt x="82803" y="0"/>
                  </a:lnTo>
                  <a:lnTo>
                    <a:pt x="73343" y="2749"/>
                  </a:lnTo>
                  <a:lnTo>
                    <a:pt x="48777" y="20139"/>
                  </a:lnTo>
                  <a:lnTo>
                    <a:pt x="24395" y="50177"/>
                  </a:lnTo>
                  <a:lnTo>
                    <a:pt x="12140" y="81143"/>
                  </a:lnTo>
                  <a:lnTo>
                    <a:pt x="2925" y="120500"/>
                  </a:lnTo>
                  <a:lnTo>
                    <a:pt x="0" y="141259"/>
                  </a:lnTo>
                  <a:lnTo>
                    <a:pt x="3872" y="185213"/>
                  </a:lnTo>
                  <a:lnTo>
                    <a:pt x="11431" y="231080"/>
                  </a:lnTo>
                  <a:lnTo>
                    <a:pt x="20556" y="276423"/>
                  </a:lnTo>
                  <a:lnTo>
                    <a:pt x="21791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905"/>
            <p:cNvSpPr/>
            <p:nvPr>
              <p:custDataLst>
                <p:tags r:id="rId58"/>
              </p:custDataLst>
            </p:nvPr>
          </p:nvSpPr>
          <p:spPr>
            <a:xfrm>
              <a:off x="3976245" y="3305652"/>
              <a:ext cx="106806" cy="53499"/>
            </a:xfrm>
            <a:custGeom>
              <a:avLst/>
              <a:gdLst/>
              <a:ahLst/>
              <a:cxnLst/>
              <a:rect l="0" t="0" r="0" b="0"/>
              <a:pathLst>
                <a:path w="106806" h="53499">
                  <a:moveTo>
                    <a:pt x="11555" y="15398"/>
                  </a:moveTo>
                  <a:lnTo>
                    <a:pt x="11555" y="15398"/>
                  </a:lnTo>
                  <a:lnTo>
                    <a:pt x="11555" y="4463"/>
                  </a:lnTo>
                  <a:lnTo>
                    <a:pt x="10849" y="13891"/>
                  </a:lnTo>
                  <a:lnTo>
                    <a:pt x="0" y="47827"/>
                  </a:lnTo>
                  <a:lnTo>
                    <a:pt x="324" y="49718"/>
                  </a:lnTo>
                  <a:lnTo>
                    <a:pt x="1245" y="50978"/>
                  </a:lnTo>
                  <a:lnTo>
                    <a:pt x="2565" y="51817"/>
                  </a:lnTo>
                  <a:lnTo>
                    <a:pt x="7794" y="47107"/>
                  </a:lnTo>
                  <a:lnTo>
                    <a:pt x="43828" y="8674"/>
                  </a:lnTo>
                  <a:lnTo>
                    <a:pt x="54356" y="1826"/>
                  </a:lnTo>
                  <a:lnTo>
                    <a:pt x="59139" y="0"/>
                  </a:lnTo>
                  <a:lnTo>
                    <a:pt x="63739" y="194"/>
                  </a:lnTo>
                  <a:lnTo>
                    <a:pt x="72613" y="4172"/>
                  </a:lnTo>
                  <a:lnTo>
                    <a:pt x="85542" y="17716"/>
                  </a:lnTo>
                  <a:lnTo>
                    <a:pt x="106805" y="5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069"/>
          <p:cNvGrpSpPr/>
          <p:nvPr/>
        </p:nvGrpSpPr>
        <p:grpSpPr>
          <a:xfrm>
            <a:off x="4762500" y="3412346"/>
            <a:ext cx="1269073" cy="1496205"/>
            <a:chOff x="4762500" y="3412346"/>
            <a:chExt cx="1269073" cy="1496205"/>
          </a:xfrm>
        </p:grpSpPr>
        <p:sp>
          <p:nvSpPr>
            <p:cNvPr id="134" name="SMARTInkShape-4906"/>
            <p:cNvSpPr/>
            <p:nvPr>
              <p:custDataLst>
                <p:tags r:id="rId41"/>
              </p:custDataLst>
            </p:nvPr>
          </p:nvSpPr>
          <p:spPr>
            <a:xfrm>
              <a:off x="5524457" y="3900121"/>
              <a:ext cx="139744" cy="182930"/>
            </a:xfrm>
            <a:custGeom>
              <a:avLst/>
              <a:gdLst/>
              <a:ahLst/>
              <a:cxnLst/>
              <a:rect l="0" t="0" r="0" b="0"/>
              <a:pathLst>
                <a:path w="139744" h="182930">
                  <a:moveTo>
                    <a:pt x="120693" y="17829"/>
                  </a:moveTo>
                  <a:lnTo>
                    <a:pt x="120693" y="17829"/>
                  </a:lnTo>
                  <a:lnTo>
                    <a:pt x="120693" y="8991"/>
                  </a:lnTo>
                  <a:lnTo>
                    <a:pt x="118811" y="4964"/>
                  </a:lnTo>
                  <a:lnTo>
                    <a:pt x="117322" y="2902"/>
                  </a:lnTo>
                  <a:lnTo>
                    <a:pt x="110023" y="611"/>
                  </a:lnTo>
                  <a:lnTo>
                    <a:pt x="105113" y="0"/>
                  </a:lnTo>
                  <a:lnTo>
                    <a:pt x="81347" y="5882"/>
                  </a:lnTo>
                  <a:lnTo>
                    <a:pt x="58705" y="19934"/>
                  </a:lnTo>
                  <a:lnTo>
                    <a:pt x="34208" y="42939"/>
                  </a:lnTo>
                  <a:lnTo>
                    <a:pt x="29339" y="52743"/>
                  </a:lnTo>
                  <a:lnTo>
                    <a:pt x="26597" y="72937"/>
                  </a:lnTo>
                  <a:lnTo>
                    <a:pt x="28330" y="77851"/>
                  </a:lnTo>
                  <a:lnTo>
                    <a:pt x="31601" y="81127"/>
                  </a:lnTo>
                  <a:lnTo>
                    <a:pt x="35898" y="83311"/>
                  </a:lnTo>
                  <a:lnTo>
                    <a:pt x="75460" y="82452"/>
                  </a:lnTo>
                  <a:lnTo>
                    <a:pt x="98118" y="82367"/>
                  </a:lnTo>
                  <a:lnTo>
                    <a:pt x="106662" y="84847"/>
                  </a:lnTo>
                  <a:lnTo>
                    <a:pt x="107105" y="86497"/>
                  </a:lnTo>
                  <a:lnTo>
                    <a:pt x="105285" y="88302"/>
                  </a:lnTo>
                  <a:lnTo>
                    <a:pt x="58875" y="112142"/>
                  </a:lnTo>
                  <a:lnTo>
                    <a:pt x="14776" y="135960"/>
                  </a:lnTo>
                  <a:lnTo>
                    <a:pt x="1038" y="145572"/>
                  </a:lnTo>
                  <a:lnTo>
                    <a:pt x="0" y="148852"/>
                  </a:lnTo>
                  <a:lnTo>
                    <a:pt x="720" y="152450"/>
                  </a:lnTo>
                  <a:lnTo>
                    <a:pt x="2611" y="156260"/>
                  </a:lnTo>
                  <a:lnTo>
                    <a:pt x="18756" y="168363"/>
                  </a:lnTo>
                  <a:lnTo>
                    <a:pt x="48156" y="177516"/>
                  </a:lnTo>
                  <a:lnTo>
                    <a:pt x="95311" y="181860"/>
                  </a:lnTo>
                  <a:lnTo>
                    <a:pt x="139743" y="18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907"/>
            <p:cNvSpPr/>
            <p:nvPr>
              <p:custDataLst>
                <p:tags r:id="rId42"/>
              </p:custDataLst>
            </p:nvPr>
          </p:nvSpPr>
          <p:spPr>
            <a:xfrm>
              <a:off x="5747633" y="3657600"/>
              <a:ext cx="11818" cy="95251"/>
            </a:xfrm>
            <a:custGeom>
              <a:avLst/>
              <a:gdLst/>
              <a:ahLst/>
              <a:cxnLst/>
              <a:rect l="0" t="0" r="0" b="0"/>
              <a:pathLst>
                <a:path w="11818" h="95251">
                  <a:moveTo>
                    <a:pt x="5467" y="0"/>
                  </a:moveTo>
                  <a:lnTo>
                    <a:pt x="5467" y="0"/>
                  </a:lnTo>
                  <a:lnTo>
                    <a:pt x="0" y="35354"/>
                  </a:lnTo>
                  <a:lnTo>
                    <a:pt x="3272" y="49580"/>
                  </a:lnTo>
                  <a:lnTo>
                    <a:pt x="8019" y="63663"/>
                  </a:lnTo>
                  <a:lnTo>
                    <a:pt x="1181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908"/>
            <p:cNvSpPr/>
            <p:nvPr>
              <p:custDataLst>
                <p:tags r:id="rId43"/>
              </p:custDataLst>
            </p:nvPr>
          </p:nvSpPr>
          <p:spPr>
            <a:xfrm>
              <a:off x="5074812" y="3442288"/>
              <a:ext cx="303639" cy="1294184"/>
            </a:xfrm>
            <a:custGeom>
              <a:avLst/>
              <a:gdLst/>
              <a:ahLst/>
              <a:cxnLst/>
              <a:rect l="0" t="0" r="0" b="0"/>
              <a:pathLst>
                <a:path w="303639" h="1294184">
                  <a:moveTo>
                    <a:pt x="303638" y="5762"/>
                  </a:moveTo>
                  <a:lnTo>
                    <a:pt x="303638" y="5762"/>
                  </a:lnTo>
                  <a:lnTo>
                    <a:pt x="263267" y="0"/>
                  </a:lnTo>
                  <a:lnTo>
                    <a:pt x="219385" y="1410"/>
                  </a:lnTo>
                  <a:lnTo>
                    <a:pt x="196342" y="5944"/>
                  </a:lnTo>
                  <a:lnTo>
                    <a:pt x="168208" y="20398"/>
                  </a:lnTo>
                  <a:lnTo>
                    <a:pt x="153136" y="32022"/>
                  </a:lnTo>
                  <a:lnTo>
                    <a:pt x="136121" y="57209"/>
                  </a:lnTo>
                  <a:lnTo>
                    <a:pt x="125514" y="90385"/>
                  </a:lnTo>
                  <a:lnTo>
                    <a:pt x="124644" y="137139"/>
                  </a:lnTo>
                  <a:lnTo>
                    <a:pt x="129070" y="176570"/>
                  </a:lnTo>
                  <a:lnTo>
                    <a:pt x="135036" y="222788"/>
                  </a:lnTo>
                  <a:lnTo>
                    <a:pt x="137614" y="249929"/>
                  </a:lnTo>
                  <a:lnTo>
                    <a:pt x="140039" y="278607"/>
                  </a:lnTo>
                  <a:lnTo>
                    <a:pt x="141655" y="309719"/>
                  </a:lnTo>
                  <a:lnTo>
                    <a:pt x="142732" y="342456"/>
                  </a:lnTo>
                  <a:lnTo>
                    <a:pt x="143451" y="376274"/>
                  </a:lnTo>
                  <a:lnTo>
                    <a:pt x="142519" y="412226"/>
                  </a:lnTo>
                  <a:lnTo>
                    <a:pt x="140486" y="449599"/>
                  </a:lnTo>
                  <a:lnTo>
                    <a:pt x="137720" y="487920"/>
                  </a:lnTo>
                  <a:lnTo>
                    <a:pt x="133760" y="526872"/>
                  </a:lnTo>
                  <a:lnTo>
                    <a:pt x="129002" y="566247"/>
                  </a:lnTo>
                  <a:lnTo>
                    <a:pt x="123714" y="605902"/>
                  </a:lnTo>
                  <a:lnTo>
                    <a:pt x="117367" y="647155"/>
                  </a:lnTo>
                  <a:lnTo>
                    <a:pt x="110313" y="689474"/>
                  </a:lnTo>
                  <a:lnTo>
                    <a:pt x="102787" y="732503"/>
                  </a:lnTo>
                  <a:lnTo>
                    <a:pt x="95654" y="774595"/>
                  </a:lnTo>
                  <a:lnTo>
                    <a:pt x="88782" y="816062"/>
                  </a:lnTo>
                  <a:lnTo>
                    <a:pt x="82084" y="857112"/>
                  </a:lnTo>
                  <a:lnTo>
                    <a:pt x="74090" y="897884"/>
                  </a:lnTo>
                  <a:lnTo>
                    <a:pt x="65235" y="938471"/>
                  </a:lnTo>
                  <a:lnTo>
                    <a:pt x="55802" y="978935"/>
                  </a:lnTo>
                  <a:lnTo>
                    <a:pt x="47397" y="1017905"/>
                  </a:lnTo>
                  <a:lnTo>
                    <a:pt x="39677" y="1055880"/>
                  </a:lnTo>
                  <a:lnTo>
                    <a:pt x="32414" y="1093191"/>
                  </a:lnTo>
                  <a:lnTo>
                    <a:pt x="25455" y="1126531"/>
                  </a:lnTo>
                  <a:lnTo>
                    <a:pt x="18699" y="1157224"/>
                  </a:lnTo>
                  <a:lnTo>
                    <a:pt x="12079" y="1186154"/>
                  </a:lnTo>
                  <a:lnTo>
                    <a:pt x="4723" y="1231467"/>
                  </a:lnTo>
                  <a:lnTo>
                    <a:pt x="582" y="1275338"/>
                  </a:lnTo>
                  <a:lnTo>
                    <a:pt x="0" y="1283946"/>
                  </a:lnTo>
                  <a:lnTo>
                    <a:pt x="1729" y="1288979"/>
                  </a:lnTo>
                  <a:lnTo>
                    <a:pt x="4999" y="1291629"/>
                  </a:lnTo>
                  <a:lnTo>
                    <a:pt x="25455" y="1294183"/>
                  </a:lnTo>
                  <a:lnTo>
                    <a:pt x="67203" y="1285254"/>
                  </a:lnTo>
                  <a:lnTo>
                    <a:pt x="99073" y="1280451"/>
                  </a:lnTo>
                  <a:lnTo>
                    <a:pt x="136285" y="1277846"/>
                  </a:lnTo>
                  <a:lnTo>
                    <a:pt x="175637" y="1276688"/>
                  </a:lnTo>
                  <a:lnTo>
                    <a:pt x="214293" y="1276174"/>
                  </a:lnTo>
                  <a:lnTo>
                    <a:pt x="258272" y="1275884"/>
                  </a:lnTo>
                  <a:lnTo>
                    <a:pt x="284588" y="127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909"/>
            <p:cNvSpPr/>
            <p:nvPr>
              <p:custDataLst>
                <p:tags r:id="rId44"/>
              </p:custDataLst>
            </p:nvPr>
          </p:nvSpPr>
          <p:spPr>
            <a:xfrm>
              <a:off x="4775200" y="3759200"/>
              <a:ext cx="133351" cy="18168"/>
            </a:xfrm>
            <a:custGeom>
              <a:avLst/>
              <a:gdLst/>
              <a:ahLst/>
              <a:cxnLst/>
              <a:rect l="0" t="0" r="0" b="0"/>
              <a:pathLst>
                <a:path w="1333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61063" y="16759"/>
                  </a:lnTo>
                  <a:lnTo>
                    <a:pt x="96519" y="88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910"/>
            <p:cNvSpPr/>
            <p:nvPr>
              <p:custDataLst>
                <p:tags r:id="rId45"/>
              </p:custDataLst>
            </p:nvPr>
          </p:nvSpPr>
          <p:spPr>
            <a:xfrm>
              <a:off x="5525696" y="3474703"/>
              <a:ext cx="151205" cy="208298"/>
            </a:xfrm>
            <a:custGeom>
              <a:avLst/>
              <a:gdLst/>
              <a:ahLst/>
              <a:cxnLst/>
              <a:rect l="0" t="0" r="0" b="0"/>
              <a:pathLst>
                <a:path w="151205" h="208298">
                  <a:moveTo>
                    <a:pt x="138504" y="36847"/>
                  </a:moveTo>
                  <a:lnTo>
                    <a:pt x="138504" y="36847"/>
                  </a:lnTo>
                  <a:lnTo>
                    <a:pt x="128378" y="26016"/>
                  </a:lnTo>
                  <a:lnTo>
                    <a:pt x="126566" y="19840"/>
                  </a:lnTo>
                  <a:lnTo>
                    <a:pt x="125904" y="9320"/>
                  </a:lnTo>
                  <a:lnTo>
                    <a:pt x="124460" y="7207"/>
                  </a:lnTo>
                  <a:lnTo>
                    <a:pt x="119092" y="2977"/>
                  </a:lnTo>
                  <a:lnTo>
                    <a:pt x="104765" y="0"/>
                  </a:lnTo>
                  <a:lnTo>
                    <a:pt x="83743" y="5860"/>
                  </a:lnTo>
                  <a:lnTo>
                    <a:pt x="59641" y="19905"/>
                  </a:lnTo>
                  <a:lnTo>
                    <a:pt x="46774" y="35197"/>
                  </a:lnTo>
                  <a:lnTo>
                    <a:pt x="27015" y="70388"/>
                  </a:lnTo>
                  <a:lnTo>
                    <a:pt x="26078" y="77552"/>
                  </a:lnTo>
                  <a:lnTo>
                    <a:pt x="27570" y="83739"/>
                  </a:lnTo>
                  <a:lnTo>
                    <a:pt x="30682" y="89275"/>
                  </a:lnTo>
                  <a:lnTo>
                    <a:pt x="48544" y="103808"/>
                  </a:lnTo>
                  <a:lnTo>
                    <a:pt x="75402" y="115607"/>
                  </a:lnTo>
                  <a:lnTo>
                    <a:pt x="75975" y="117575"/>
                  </a:lnTo>
                  <a:lnTo>
                    <a:pt x="74945" y="119594"/>
                  </a:lnTo>
                  <a:lnTo>
                    <a:pt x="72848" y="121645"/>
                  </a:lnTo>
                  <a:lnTo>
                    <a:pt x="26281" y="142113"/>
                  </a:lnTo>
                  <a:lnTo>
                    <a:pt x="7886" y="157878"/>
                  </a:lnTo>
                  <a:lnTo>
                    <a:pt x="2840" y="167308"/>
                  </a:lnTo>
                  <a:lnTo>
                    <a:pt x="0" y="180551"/>
                  </a:lnTo>
                  <a:lnTo>
                    <a:pt x="1718" y="184861"/>
                  </a:lnTo>
                  <a:lnTo>
                    <a:pt x="9271" y="193413"/>
                  </a:lnTo>
                  <a:lnTo>
                    <a:pt x="32166" y="202789"/>
                  </a:lnTo>
                  <a:lnTo>
                    <a:pt x="68034" y="206665"/>
                  </a:lnTo>
                  <a:lnTo>
                    <a:pt x="106570" y="207813"/>
                  </a:lnTo>
                  <a:lnTo>
                    <a:pt x="151204" y="208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911"/>
            <p:cNvSpPr/>
            <p:nvPr>
              <p:custDataLst>
                <p:tags r:id="rId46"/>
              </p:custDataLst>
            </p:nvPr>
          </p:nvSpPr>
          <p:spPr>
            <a:xfrm>
              <a:off x="4762500" y="3669216"/>
              <a:ext cx="133351" cy="13785"/>
            </a:xfrm>
            <a:custGeom>
              <a:avLst/>
              <a:gdLst/>
              <a:ahLst/>
              <a:cxnLst/>
              <a:rect l="0" t="0" r="0" b="0"/>
              <a:pathLst>
                <a:path w="133351" h="13785">
                  <a:moveTo>
                    <a:pt x="0" y="13784"/>
                  </a:moveTo>
                  <a:lnTo>
                    <a:pt x="0" y="13784"/>
                  </a:lnTo>
                  <a:lnTo>
                    <a:pt x="42645" y="8009"/>
                  </a:lnTo>
                  <a:lnTo>
                    <a:pt x="81702" y="0"/>
                  </a:lnTo>
                  <a:lnTo>
                    <a:pt x="13335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912"/>
            <p:cNvSpPr/>
            <p:nvPr>
              <p:custDataLst>
                <p:tags r:id="rId47"/>
              </p:custDataLst>
            </p:nvPr>
          </p:nvSpPr>
          <p:spPr>
            <a:xfrm>
              <a:off x="5848350" y="3412346"/>
              <a:ext cx="183223" cy="1496205"/>
            </a:xfrm>
            <a:custGeom>
              <a:avLst/>
              <a:gdLst/>
              <a:ahLst/>
              <a:cxnLst/>
              <a:rect l="0" t="0" r="0" b="0"/>
              <a:pathLst>
                <a:path w="183223" h="1496205">
                  <a:moveTo>
                    <a:pt x="50800" y="42054"/>
                  </a:moveTo>
                  <a:lnTo>
                    <a:pt x="50800" y="42054"/>
                  </a:lnTo>
                  <a:lnTo>
                    <a:pt x="59639" y="33216"/>
                  </a:lnTo>
                  <a:lnTo>
                    <a:pt x="105906" y="13679"/>
                  </a:lnTo>
                  <a:lnTo>
                    <a:pt x="146808" y="0"/>
                  </a:lnTo>
                  <a:lnTo>
                    <a:pt x="157205" y="550"/>
                  </a:lnTo>
                  <a:lnTo>
                    <a:pt x="161954" y="1685"/>
                  </a:lnTo>
                  <a:lnTo>
                    <a:pt x="165825" y="4558"/>
                  </a:lnTo>
                  <a:lnTo>
                    <a:pt x="172007" y="13395"/>
                  </a:lnTo>
                  <a:lnTo>
                    <a:pt x="179454" y="33641"/>
                  </a:lnTo>
                  <a:lnTo>
                    <a:pt x="183222" y="77316"/>
                  </a:lnTo>
                  <a:lnTo>
                    <a:pt x="183169" y="124077"/>
                  </a:lnTo>
                  <a:lnTo>
                    <a:pt x="180657" y="161999"/>
                  </a:lnTo>
                  <a:lnTo>
                    <a:pt x="177188" y="204253"/>
                  </a:lnTo>
                  <a:lnTo>
                    <a:pt x="173294" y="251020"/>
                  </a:lnTo>
                  <a:lnTo>
                    <a:pt x="171269" y="277321"/>
                  </a:lnTo>
                  <a:lnTo>
                    <a:pt x="169212" y="304731"/>
                  </a:lnTo>
                  <a:lnTo>
                    <a:pt x="168546" y="332884"/>
                  </a:lnTo>
                  <a:lnTo>
                    <a:pt x="168809" y="361529"/>
                  </a:lnTo>
                  <a:lnTo>
                    <a:pt x="169689" y="390504"/>
                  </a:lnTo>
                  <a:lnTo>
                    <a:pt x="170276" y="419698"/>
                  </a:lnTo>
                  <a:lnTo>
                    <a:pt x="170667" y="449039"/>
                  </a:lnTo>
                  <a:lnTo>
                    <a:pt x="170928" y="478477"/>
                  </a:lnTo>
                  <a:lnTo>
                    <a:pt x="169691" y="506569"/>
                  </a:lnTo>
                  <a:lnTo>
                    <a:pt x="167455" y="533764"/>
                  </a:lnTo>
                  <a:lnTo>
                    <a:pt x="164553" y="560361"/>
                  </a:lnTo>
                  <a:lnTo>
                    <a:pt x="163325" y="587264"/>
                  </a:lnTo>
                  <a:lnTo>
                    <a:pt x="163211" y="614372"/>
                  </a:lnTo>
                  <a:lnTo>
                    <a:pt x="163840" y="641616"/>
                  </a:lnTo>
                  <a:lnTo>
                    <a:pt x="164966" y="668951"/>
                  </a:lnTo>
                  <a:lnTo>
                    <a:pt x="166422" y="696346"/>
                  </a:lnTo>
                  <a:lnTo>
                    <a:pt x="168098" y="723783"/>
                  </a:lnTo>
                  <a:lnTo>
                    <a:pt x="169921" y="750539"/>
                  </a:lnTo>
                  <a:lnTo>
                    <a:pt x="171842" y="776844"/>
                  </a:lnTo>
                  <a:lnTo>
                    <a:pt x="173829" y="802847"/>
                  </a:lnTo>
                  <a:lnTo>
                    <a:pt x="175152" y="830061"/>
                  </a:lnTo>
                  <a:lnTo>
                    <a:pt x="176035" y="858081"/>
                  </a:lnTo>
                  <a:lnTo>
                    <a:pt x="176623" y="886638"/>
                  </a:lnTo>
                  <a:lnTo>
                    <a:pt x="175604" y="914849"/>
                  </a:lnTo>
                  <a:lnTo>
                    <a:pt x="173513" y="942828"/>
                  </a:lnTo>
                  <a:lnTo>
                    <a:pt x="170709" y="970654"/>
                  </a:lnTo>
                  <a:lnTo>
                    <a:pt x="167428" y="999081"/>
                  </a:lnTo>
                  <a:lnTo>
                    <a:pt x="163830" y="1027911"/>
                  </a:lnTo>
                  <a:lnTo>
                    <a:pt x="160020" y="1057009"/>
                  </a:lnTo>
                  <a:lnTo>
                    <a:pt x="156069" y="1084168"/>
                  </a:lnTo>
                  <a:lnTo>
                    <a:pt x="152024" y="1110036"/>
                  </a:lnTo>
                  <a:lnTo>
                    <a:pt x="147916" y="1135042"/>
                  </a:lnTo>
                  <a:lnTo>
                    <a:pt x="143766" y="1159474"/>
                  </a:lnTo>
                  <a:lnTo>
                    <a:pt x="139588" y="1183523"/>
                  </a:lnTo>
                  <a:lnTo>
                    <a:pt x="131888" y="1229529"/>
                  </a:lnTo>
                  <a:lnTo>
                    <a:pt x="126115" y="1271143"/>
                  </a:lnTo>
                  <a:lnTo>
                    <a:pt x="119316" y="1308923"/>
                  </a:lnTo>
                  <a:lnTo>
                    <a:pt x="112295" y="1343118"/>
                  </a:lnTo>
                  <a:lnTo>
                    <a:pt x="105082" y="1385464"/>
                  </a:lnTo>
                  <a:lnTo>
                    <a:pt x="102288" y="1429853"/>
                  </a:lnTo>
                  <a:lnTo>
                    <a:pt x="101691" y="1472545"/>
                  </a:lnTo>
                  <a:lnTo>
                    <a:pt x="101602" y="1494605"/>
                  </a:lnTo>
                  <a:lnTo>
                    <a:pt x="101600" y="1490597"/>
                  </a:lnTo>
                  <a:lnTo>
                    <a:pt x="84275" y="1490706"/>
                  </a:lnTo>
                  <a:lnTo>
                    <a:pt x="40400" y="1494910"/>
                  </a:lnTo>
                  <a:lnTo>
                    <a:pt x="0" y="1496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913"/>
            <p:cNvSpPr/>
            <p:nvPr>
              <p:custDataLst>
                <p:tags r:id="rId48"/>
              </p:custDataLst>
            </p:nvPr>
          </p:nvSpPr>
          <p:spPr>
            <a:xfrm>
              <a:off x="5695950" y="4793483"/>
              <a:ext cx="88901" cy="86839"/>
            </a:xfrm>
            <a:custGeom>
              <a:avLst/>
              <a:gdLst/>
              <a:ahLst/>
              <a:cxnLst/>
              <a:rect l="0" t="0" r="0" b="0"/>
              <a:pathLst>
                <a:path w="88901" h="86839">
                  <a:moveTo>
                    <a:pt x="0" y="26167"/>
                  </a:moveTo>
                  <a:lnTo>
                    <a:pt x="0" y="26167"/>
                  </a:lnTo>
                  <a:lnTo>
                    <a:pt x="1881" y="58805"/>
                  </a:lnTo>
                  <a:lnTo>
                    <a:pt x="6088" y="86838"/>
                  </a:lnTo>
                  <a:lnTo>
                    <a:pt x="15182" y="40788"/>
                  </a:lnTo>
                  <a:lnTo>
                    <a:pt x="22975" y="23493"/>
                  </a:lnTo>
                  <a:lnTo>
                    <a:pt x="37381" y="5619"/>
                  </a:lnTo>
                  <a:lnTo>
                    <a:pt x="41854" y="1885"/>
                  </a:lnTo>
                  <a:lnTo>
                    <a:pt x="46953" y="101"/>
                  </a:lnTo>
                  <a:lnTo>
                    <a:pt x="58262" y="0"/>
                  </a:lnTo>
                  <a:lnTo>
                    <a:pt x="62830" y="3784"/>
                  </a:lnTo>
                  <a:lnTo>
                    <a:pt x="81042" y="44891"/>
                  </a:lnTo>
                  <a:lnTo>
                    <a:pt x="88900" y="8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914"/>
            <p:cNvSpPr/>
            <p:nvPr>
              <p:custDataLst>
                <p:tags r:id="rId49"/>
              </p:custDataLst>
            </p:nvPr>
          </p:nvSpPr>
          <p:spPr>
            <a:xfrm>
              <a:off x="5517766" y="4643188"/>
              <a:ext cx="146435" cy="195513"/>
            </a:xfrm>
            <a:custGeom>
              <a:avLst/>
              <a:gdLst/>
              <a:ahLst/>
              <a:cxnLst/>
              <a:rect l="0" t="0" r="0" b="0"/>
              <a:pathLst>
                <a:path w="146435" h="195513">
                  <a:moveTo>
                    <a:pt x="108334" y="49462"/>
                  </a:moveTo>
                  <a:lnTo>
                    <a:pt x="108334" y="49462"/>
                  </a:lnTo>
                  <a:lnTo>
                    <a:pt x="113403" y="43687"/>
                  </a:lnTo>
                  <a:lnTo>
                    <a:pt x="130934" y="15617"/>
                  </a:lnTo>
                  <a:lnTo>
                    <a:pt x="132490" y="10195"/>
                  </a:lnTo>
                  <a:lnTo>
                    <a:pt x="131493" y="7763"/>
                  </a:lnTo>
                  <a:lnTo>
                    <a:pt x="126623" y="3177"/>
                  </a:lnTo>
                  <a:lnTo>
                    <a:pt x="109206" y="0"/>
                  </a:lnTo>
                  <a:lnTo>
                    <a:pt x="86171" y="5800"/>
                  </a:lnTo>
                  <a:lnTo>
                    <a:pt x="49445" y="26178"/>
                  </a:lnTo>
                  <a:lnTo>
                    <a:pt x="34184" y="40760"/>
                  </a:lnTo>
                  <a:lnTo>
                    <a:pt x="25990" y="54766"/>
                  </a:lnTo>
                  <a:lnTo>
                    <a:pt x="23804" y="61465"/>
                  </a:lnTo>
                  <a:lnTo>
                    <a:pt x="23759" y="67342"/>
                  </a:lnTo>
                  <a:lnTo>
                    <a:pt x="27471" y="77634"/>
                  </a:lnTo>
                  <a:lnTo>
                    <a:pt x="39469" y="85032"/>
                  </a:lnTo>
                  <a:lnTo>
                    <a:pt x="66057" y="91280"/>
                  </a:lnTo>
                  <a:lnTo>
                    <a:pt x="108208" y="93758"/>
                  </a:lnTo>
                  <a:lnTo>
                    <a:pt x="108956" y="94515"/>
                  </a:lnTo>
                  <a:lnTo>
                    <a:pt x="108043" y="95725"/>
                  </a:lnTo>
                  <a:lnTo>
                    <a:pt x="106023" y="97237"/>
                  </a:lnTo>
                  <a:lnTo>
                    <a:pt x="64215" y="106771"/>
                  </a:lnTo>
                  <a:lnTo>
                    <a:pt x="40042" y="112327"/>
                  </a:lnTo>
                  <a:lnTo>
                    <a:pt x="12684" y="126650"/>
                  </a:lnTo>
                  <a:lnTo>
                    <a:pt x="2793" y="135743"/>
                  </a:lnTo>
                  <a:lnTo>
                    <a:pt x="579" y="140850"/>
                  </a:lnTo>
                  <a:lnTo>
                    <a:pt x="0" y="152167"/>
                  </a:lnTo>
                  <a:lnTo>
                    <a:pt x="3976" y="162372"/>
                  </a:lnTo>
                  <a:lnTo>
                    <a:pt x="7012" y="167068"/>
                  </a:lnTo>
                  <a:lnTo>
                    <a:pt x="31511" y="180421"/>
                  </a:lnTo>
                  <a:lnTo>
                    <a:pt x="72323" y="189943"/>
                  </a:lnTo>
                  <a:lnTo>
                    <a:pt x="116792" y="193862"/>
                  </a:lnTo>
                  <a:lnTo>
                    <a:pt x="146434" y="195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915"/>
            <p:cNvSpPr/>
            <p:nvPr>
              <p:custDataLst>
                <p:tags r:id="rId50"/>
              </p:custDataLst>
            </p:nvPr>
          </p:nvSpPr>
          <p:spPr>
            <a:xfrm>
              <a:off x="5597041" y="45529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916"/>
            <p:cNvSpPr/>
            <p:nvPr>
              <p:custDataLst>
                <p:tags r:id="rId51"/>
              </p:custDataLst>
            </p:nvPr>
          </p:nvSpPr>
          <p:spPr>
            <a:xfrm>
              <a:off x="5568950" y="44450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21637" y="3371"/>
                  </a:lnTo>
                  <a:lnTo>
                    <a:pt x="14791" y="8789"/>
                  </a:lnTo>
                  <a:lnTo>
                    <a:pt x="4646" y="23765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917"/>
            <p:cNvSpPr/>
            <p:nvPr>
              <p:custDataLst>
                <p:tags r:id="rId52"/>
              </p:custDataLst>
            </p:nvPr>
          </p:nvSpPr>
          <p:spPr>
            <a:xfrm>
              <a:off x="5556250" y="42799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22917" y="15696"/>
                  </a:lnTo>
                  <a:lnTo>
                    <a:pt x="317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918"/>
            <p:cNvSpPr/>
            <p:nvPr>
              <p:custDataLst>
                <p:tags r:id="rId53"/>
              </p:custDataLst>
            </p:nvPr>
          </p:nvSpPr>
          <p:spPr>
            <a:xfrm>
              <a:off x="5715000" y="4004330"/>
              <a:ext cx="101601" cy="103110"/>
            </a:xfrm>
            <a:custGeom>
              <a:avLst/>
              <a:gdLst/>
              <a:ahLst/>
              <a:cxnLst/>
              <a:rect l="0" t="0" r="0" b="0"/>
              <a:pathLst>
                <a:path w="101601" h="103110">
                  <a:moveTo>
                    <a:pt x="0" y="21570"/>
                  </a:moveTo>
                  <a:lnTo>
                    <a:pt x="0" y="21570"/>
                  </a:lnTo>
                  <a:lnTo>
                    <a:pt x="0" y="14828"/>
                  </a:lnTo>
                  <a:lnTo>
                    <a:pt x="1881" y="9637"/>
                  </a:lnTo>
                  <a:lnTo>
                    <a:pt x="3371" y="7265"/>
                  </a:lnTo>
                  <a:lnTo>
                    <a:pt x="12209" y="555"/>
                  </a:lnTo>
                  <a:lnTo>
                    <a:pt x="21654" y="0"/>
                  </a:lnTo>
                  <a:lnTo>
                    <a:pt x="32202" y="2811"/>
                  </a:lnTo>
                  <a:lnTo>
                    <a:pt x="41593" y="8764"/>
                  </a:lnTo>
                  <a:lnTo>
                    <a:pt x="44662" y="13738"/>
                  </a:lnTo>
                  <a:lnTo>
                    <a:pt x="48072" y="26791"/>
                  </a:lnTo>
                  <a:lnTo>
                    <a:pt x="45824" y="40118"/>
                  </a:lnTo>
                  <a:lnTo>
                    <a:pt x="24614" y="80326"/>
                  </a:lnTo>
                  <a:lnTo>
                    <a:pt x="9034" y="100708"/>
                  </a:lnTo>
                  <a:lnTo>
                    <a:pt x="8845" y="101845"/>
                  </a:lnTo>
                  <a:lnTo>
                    <a:pt x="9425" y="102603"/>
                  </a:lnTo>
                  <a:lnTo>
                    <a:pt x="10516" y="103109"/>
                  </a:lnTo>
                  <a:lnTo>
                    <a:pt x="56700" y="89726"/>
                  </a:lnTo>
                  <a:lnTo>
                    <a:pt x="101600" y="85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070"/>
          <p:cNvGrpSpPr/>
          <p:nvPr/>
        </p:nvGrpSpPr>
        <p:grpSpPr>
          <a:xfrm>
            <a:off x="1912233" y="3886200"/>
            <a:ext cx="291218" cy="165101"/>
            <a:chOff x="1912233" y="3886200"/>
            <a:chExt cx="291218" cy="165101"/>
          </a:xfrm>
        </p:grpSpPr>
        <p:sp>
          <p:nvSpPr>
            <p:cNvPr id="148" name="SMARTInkShape-4919"/>
            <p:cNvSpPr/>
            <p:nvPr>
              <p:custDataLst>
                <p:tags r:id="rId37"/>
              </p:custDataLst>
            </p:nvPr>
          </p:nvSpPr>
          <p:spPr>
            <a:xfrm>
              <a:off x="2192632" y="3886200"/>
              <a:ext cx="10819" cy="165101"/>
            </a:xfrm>
            <a:custGeom>
              <a:avLst/>
              <a:gdLst/>
              <a:ahLst/>
              <a:cxnLst/>
              <a:rect l="0" t="0" r="0" b="0"/>
              <a:pathLst>
                <a:path w="10819" h="165101">
                  <a:moveTo>
                    <a:pt x="10818" y="0"/>
                  </a:moveTo>
                  <a:lnTo>
                    <a:pt x="10818" y="0"/>
                  </a:lnTo>
                  <a:lnTo>
                    <a:pt x="4076" y="39177"/>
                  </a:lnTo>
                  <a:lnTo>
                    <a:pt x="766" y="71269"/>
                  </a:lnTo>
                  <a:lnTo>
                    <a:pt x="0" y="103642"/>
                  </a:lnTo>
                  <a:lnTo>
                    <a:pt x="2831" y="144695"/>
                  </a:lnTo>
                  <a:lnTo>
                    <a:pt x="446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920"/>
            <p:cNvSpPr/>
            <p:nvPr>
              <p:custDataLst>
                <p:tags r:id="rId38"/>
              </p:custDataLst>
            </p:nvPr>
          </p:nvSpPr>
          <p:spPr>
            <a:xfrm>
              <a:off x="2070100" y="39116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88900" y="0"/>
                  </a:lnTo>
                  <a:lnTo>
                    <a:pt x="82158" y="0"/>
                  </a:lnTo>
                  <a:lnTo>
                    <a:pt x="67852" y="6742"/>
                  </a:lnTo>
                  <a:lnTo>
                    <a:pt x="39691" y="32507"/>
                  </a:lnTo>
                  <a:lnTo>
                    <a:pt x="20227" y="63567"/>
                  </a:lnTo>
                  <a:lnTo>
                    <a:pt x="6620" y="10538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921"/>
            <p:cNvSpPr/>
            <p:nvPr>
              <p:custDataLst>
                <p:tags r:id="rId39"/>
              </p:custDataLst>
            </p:nvPr>
          </p:nvSpPr>
          <p:spPr>
            <a:xfrm>
              <a:off x="2044700" y="3937000"/>
              <a:ext cx="120651" cy="88901"/>
            </a:xfrm>
            <a:custGeom>
              <a:avLst/>
              <a:gdLst/>
              <a:ahLst/>
              <a:cxnLst/>
              <a:rect l="0" t="0" r="0" b="0"/>
              <a:pathLst>
                <a:path w="12065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8951" y="17677"/>
                  </a:lnTo>
                  <a:lnTo>
                    <a:pt x="64602" y="36935"/>
                  </a:lnTo>
                  <a:lnTo>
                    <a:pt x="105011" y="65332"/>
                  </a:lnTo>
                  <a:lnTo>
                    <a:pt x="1206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922"/>
            <p:cNvSpPr/>
            <p:nvPr>
              <p:custDataLst>
                <p:tags r:id="rId40"/>
              </p:custDataLst>
            </p:nvPr>
          </p:nvSpPr>
          <p:spPr>
            <a:xfrm>
              <a:off x="1912233" y="3886200"/>
              <a:ext cx="100718" cy="158751"/>
            </a:xfrm>
            <a:custGeom>
              <a:avLst/>
              <a:gdLst/>
              <a:ahLst/>
              <a:cxnLst/>
              <a:rect l="0" t="0" r="0" b="0"/>
              <a:pathLst>
                <a:path w="100718" h="1587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3655" y="53877"/>
                  </a:lnTo>
                  <a:lnTo>
                    <a:pt x="5109" y="98445"/>
                  </a:lnTo>
                  <a:lnTo>
                    <a:pt x="5446" y="136263"/>
                  </a:lnTo>
                  <a:lnTo>
                    <a:pt x="6158" y="135998"/>
                  </a:lnTo>
                  <a:lnTo>
                    <a:pt x="8832" y="131940"/>
                  </a:lnTo>
                  <a:lnTo>
                    <a:pt x="16712" y="84656"/>
                  </a:lnTo>
                  <a:lnTo>
                    <a:pt x="26721" y="40328"/>
                  </a:lnTo>
                  <a:lnTo>
                    <a:pt x="32787" y="30153"/>
                  </a:lnTo>
                  <a:lnTo>
                    <a:pt x="36380" y="26452"/>
                  </a:lnTo>
                  <a:lnTo>
                    <a:pt x="40187" y="24690"/>
                  </a:lnTo>
                  <a:lnTo>
                    <a:pt x="48180" y="24614"/>
                  </a:lnTo>
                  <a:lnTo>
                    <a:pt x="52286" y="28404"/>
                  </a:lnTo>
                  <a:lnTo>
                    <a:pt x="69017" y="61715"/>
                  </a:lnTo>
                  <a:lnTo>
                    <a:pt x="82539" y="105480"/>
                  </a:lnTo>
                  <a:lnTo>
                    <a:pt x="10071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071"/>
          <p:cNvGrpSpPr/>
          <p:nvPr/>
        </p:nvGrpSpPr>
        <p:grpSpPr>
          <a:xfrm>
            <a:off x="2731826" y="5367233"/>
            <a:ext cx="1122625" cy="607035"/>
            <a:chOff x="2731826" y="5367233"/>
            <a:chExt cx="1122625" cy="607035"/>
          </a:xfrm>
        </p:grpSpPr>
        <p:sp>
          <p:nvSpPr>
            <p:cNvPr id="153" name="SMARTInkShape-4923"/>
            <p:cNvSpPr/>
            <p:nvPr>
              <p:custDataLst>
                <p:tags r:id="rId32"/>
              </p:custDataLst>
            </p:nvPr>
          </p:nvSpPr>
          <p:spPr>
            <a:xfrm>
              <a:off x="3676650" y="5367233"/>
              <a:ext cx="177801" cy="152587"/>
            </a:xfrm>
            <a:custGeom>
              <a:avLst/>
              <a:gdLst/>
              <a:ahLst/>
              <a:cxnLst/>
              <a:rect l="0" t="0" r="0" b="0"/>
              <a:pathLst>
                <a:path w="177801" h="152587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2" y="11708"/>
                  </a:lnTo>
                  <a:lnTo>
                    <a:pt x="24419" y="3523"/>
                  </a:lnTo>
                  <a:lnTo>
                    <a:pt x="47530" y="0"/>
                  </a:lnTo>
                  <a:lnTo>
                    <a:pt x="62046" y="2939"/>
                  </a:lnTo>
                  <a:lnTo>
                    <a:pt x="68881" y="5698"/>
                  </a:lnTo>
                  <a:lnTo>
                    <a:pt x="73437" y="11065"/>
                  </a:lnTo>
                  <a:lnTo>
                    <a:pt x="78500" y="26437"/>
                  </a:lnTo>
                  <a:lnTo>
                    <a:pt x="74608" y="61666"/>
                  </a:lnTo>
                  <a:lnTo>
                    <a:pt x="64439" y="83497"/>
                  </a:lnTo>
                  <a:lnTo>
                    <a:pt x="32579" y="127823"/>
                  </a:lnTo>
                  <a:lnTo>
                    <a:pt x="17044" y="147819"/>
                  </a:lnTo>
                  <a:lnTo>
                    <a:pt x="15597" y="150968"/>
                  </a:lnTo>
                  <a:lnTo>
                    <a:pt x="15336" y="152362"/>
                  </a:lnTo>
                  <a:lnTo>
                    <a:pt x="15869" y="152586"/>
                  </a:lnTo>
                  <a:lnTo>
                    <a:pt x="16929" y="152029"/>
                  </a:lnTo>
                  <a:lnTo>
                    <a:pt x="56235" y="150431"/>
                  </a:lnTo>
                  <a:lnTo>
                    <a:pt x="90845" y="147644"/>
                  </a:lnTo>
                  <a:lnTo>
                    <a:pt x="125983" y="147816"/>
                  </a:lnTo>
                  <a:lnTo>
                    <a:pt x="177800" y="15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924"/>
            <p:cNvSpPr/>
            <p:nvPr>
              <p:custDataLst>
                <p:tags r:id="rId33"/>
              </p:custDataLst>
            </p:nvPr>
          </p:nvSpPr>
          <p:spPr>
            <a:xfrm>
              <a:off x="3636062" y="5702300"/>
              <a:ext cx="52022" cy="64250"/>
            </a:xfrm>
            <a:custGeom>
              <a:avLst/>
              <a:gdLst/>
              <a:ahLst/>
              <a:cxnLst/>
              <a:rect l="0" t="0" r="0" b="0"/>
              <a:pathLst>
                <a:path w="52022" h="64250">
                  <a:moveTo>
                    <a:pt x="8838" y="0"/>
                  </a:moveTo>
                  <a:lnTo>
                    <a:pt x="8838" y="0"/>
                  </a:lnTo>
                  <a:lnTo>
                    <a:pt x="0" y="26515"/>
                  </a:lnTo>
                  <a:lnTo>
                    <a:pt x="1617" y="40477"/>
                  </a:lnTo>
                  <a:lnTo>
                    <a:pt x="7040" y="53973"/>
                  </a:lnTo>
                  <a:lnTo>
                    <a:pt x="14154" y="62323"/>
                  </a:lnTo>
                  <a:lnTo>
                    <a:pt x="18026" y="64126"/>
                  </a:lnTo>
                  <a:lnTo>
                    <a:pt x="26092" y="64249"/>
                  </a:lnTo>
                  <a:lnTo>
                    <a:pt x="45308" y="46867"/>
                  </a:lnTo>
                  <a:lnTo>
                    <a:pt x="49379" y="40417"/>
                  </a:lnTo>
                  <a:lnTo>
                    <a:pt x="52021" y="29487"/>
                  </a:lnTo>
                  <a:lnTo>
                    <a:pt x="50327" y="25303"/>
                  </a:lnTo>
                  <a:lnTo>
                    <a:pt x="42799" y="18772"/>
                  </a:lnTo>
                  <a:lnTo>
                    <a:pt x="278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925"/>
            <p:cNvSpPr/>
            <p:nvPr>
              <p:custDataLst>
                <p:tags r:id="rId34"/>
              </p:custDataLst>
            </p:nvPr>
          </p:nvSpPr>
          <p:spPr>
            <a:xfrm>
              <a:off x="3663950" y="5874633"/>
              <a:ext cx="11407" cy="88018"/>
            </a:xfrm>
            <a:custGeom>
              <a:avLst/>
              <a:gdLst/>
              <a:ahLst/>
              <a:cxnLst/>
              <a:rect l="0" t="0" r="0" b="0"/>
              <a:pathLst>
                <a:path w="11407" h="8801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7055" y="1103"/>
                  </a:lnTo>
                  <a:lnTo>
                    <a:pt x="8232" y="441"/>
                  </a:lnTo>
                  <a:lnTo>
                    <a:pt x="9721" y="0"/>
                  </a:lnTo>
                  <a:lnTo>
                    <a:pt x="10714" y="2527"/>
                  </a:lnTo>
                  <a:lnTo>
                    <a:pt x="11406" y="20980"/>
                  </a:lnTo>
                  <a:lnTo>
                    <a:pt x="5676" y="60663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926"/>
            <p:cNvSpPr/>
            <p:nvPr>
              <p:custDataLst>
                <p:tags r:id="rId35"/>
              </p:custDataLst>
            </p:nvPr>
          </p:nvSpPr>
          <p:spPr>
            <a:xfrm>
              <a:off x="3374795" y="5560467"/>
              <a:ext cx="225656" cy="340104"/>
            </a:xfrm>
            <a:custGeom>
              <a:avLst/>
              <a:gdLst/>
              <a:ahLst/>
              <a:cxnLst/>
              <a:rect l="0" t="0" r="0" b="0"/>
              <a:pathLst>
                <a:path w="225656" h="340104">
                  <a:moveTo>
                    <a:pt x="200255" y="27533"/>
                  </a:moveTo>
                  <a:lnTo>
                    <a:pt x="200255" y="27533"/>
                  </a:lnTo>
                  <a:lnTo>
                    <a:pt x="209044" y="13718"/>
                  </a:lnTo>
                  <a:lnTo>
                    <a:pt x="212464" y="9856"/>
                  </a:lnTo>
                  <a:lnTo>
                    <a:pt x="214039" y="6577"/>
                  </a:lnTo>
                  <a:lnTo>
                    <a:pt x="214383" y="3684"/>
                  </a:lnTo>
                  <a:lnTo>
                    <a:pt x="213907" y="1051"/>
                  </a:lnTo>
                  <a:lnTo>
                    <a:pt x="211473" y="0"/>
                  </a:lnTo>
                  <a:lnTo>
                    <a:pt x="203124" y="714"/>
                  </a:lnTo>
                  <a:lnTo>
                    <a:pt x="169669" y="11826"/>
                  </a:lnTo>
                  <a:lnTo>
                    <a:pt x="124008" y="31894"/>
                  </a:lnTo>
                  <a:lnTo>
                    <a:pt x="78101" y="59086"/>
                  </a:lnTo>
                  <a:lnTo>
                    <a:pt x="43333" y="86114"/>
                  </a:lnTo>
                  <a:lnTo>
                    <a:pt x="31734" y="101547"/>
                  </a:lnTo>
                  <a:lnTo>
                    <a:pt x="28641" y="108625"/>
                  </a:lnTo>
                  <a:lnTo>
                    <a:pt x="29401" y="115461"/>
                  </a:lnTo>
                  <a:lnTo>
                    <a:pt x="37772" y="128701"/>
                  </a:lnTo>
                  <a:lnTo>
                    <a:pt x="68464" y="144684"/>
                  </a:lnTo>
                  <a:lnTo>
                    <a:pt x="108838" y="151615"/>
                  </a:lnTo>
                  <a:lnTo>
                    <a:pt x="154077" y="154276"/>
                  </a:lnTo>
                  <a:lnTo>
                    <a:pt x="153242" y="157184"/>
                  </a:lnTo>
                  <a:lnTo>
                    <a:pt x="142907" y="167941"/>
                  </a:lnTo>
                  <a:lnTo>
                    <a:pt x="107141" y="189864"/>
                  </a:lnTo>
                  <a:lnTo>
                    <a:pt x="64167" y="217604"/>
                  </a:lnTo>
                  <a:lnTo>
                    <a:pt x="26896" y="248166"/>
                  </a:lnTo>
                  <a:lnTo>
                    <a:pt x="11964" y="269055"/>
                  </a:lnTo>
                  <a:lnTo>
                    <a:pt x="1472" y="298768"/>
                  </a:lnTo>
                  <a:lnTo>
                    <a:pt x="0" y="307840"/>
                  </a:lnTo>
                  <a:lnTo>
                    <a:pt x="1135" y="315299"/>
                  </a:lnTo>
                  <a:lnTo>
                    <a:pt x="8040" y="327349"/>
                  </a:lnTo>
                  <a:lnTo>
                    <a:pt x="23810" y="335528"/>
                  </a:lnTo>
                  <a:lnTo>
                    <a:pt x="47752" y="340103"/>
                  </a:lnTo>
                  <a:lnTo>
                    <a:pt x="81911" y="339785"/>
                  </a:lnTo>
                  <a:lnTo>
                    <a:pt x="120611" y="337292"/>
                  </a:lnTo>
                  <a:lnTo>
                    <a:pt x="159213" y="333832"/>
                  </a:lnTo>
                  <a:lnTo>
                    <a:pt x="203773" y="328622"/>
                  </a:lnTo>
                  <a:lnTo>
                    <a:pt x="225655" y="32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27"/>
            <p:cNvSpPr/>
            <p:nvPr>
              <p:custDataLst>
                <p:tags r:id="rId36"/>
              </p:custDataLst>
            </p:nvPr>
          </p:nvSpPr>
          <p:spPr>
            <a:xfrm>
              <a:off x="2731826" y="5474844"/>
              <a:ext cx="462225" cy="499424"/>
            </a:xfrm>
            <a:custGeom>
              <a:avLst/>
              <a:gdLst/>
              <a:ahLst/>
              <a:cxnLst/>
              <a:rect l="0" t="0" r="0" b="0"/>
              <a:pathLst>
                <a:path w="462225" h="499424">
                  <a:moveTo>
                    <a:pt x="379674" y="11556"/>
                  </a:moveTo>
                  <a:lnTo>
                    <a:pt x="379674" y="11556"/>
                  </a:lnTo>
                  <a:lnTo>
                    <a:pt x="379674" y="2717"/>
                  </a:lnTo>
                  <a:lnTo>
                    <a:pt x="378968" y="1430"/>
                  </a:lnTo>
                  <a:lnTo>
                    <a:pt x="377792" y="572"/>
                  </a:lnTo>
                  <a:lnTo>
                    <a:pt x="376303" y="0"/>
                  </a:lnTo>
                  <a:lnTo>
                    <a:pt x="370885" y="1246"/>
                  </a:lnTo>
                  <a:lnTo>
                    <a:pt x="332312" y="17908"/>
                  </a:lnTo>
                  <a:lnTo>
                    <a:pt x="295595" y="34370"/>
                  </a:lnTo>
                  <a:lnTo>
                    <a:pt x="252700" y="54857"/>
                  </a:lnTo>
                  <a:lnTo>
                    <a:pt x="205413" y="80425"/>
                  </a:lnTo>
                  <a:lnTo>
                    <a:pt x="163701" y="104488"/>
                  </a:lnTo>
                  <a:lnTo>
                    <a:pt x="128464" y="126942"/>
                  </a:lnTo>
                  <a:lnTo>
                    <a:pt x="101044" y="148681"/>
                  </a:lnTo>
                  <a:lnTo>
                    <a:pt x="86505" y="170103"/>
                  </a:lnTo>
                  <a:lnTo>
                    <a:pt x="82628" y="180754"/>
                  </a:lnTo>
                  <a:lnTo>
                    <a:pt x="82160" y="189971"/>
                  </a:lnTo>
                  <a:lnTo>
                    <a:pt x="87284" y="205857"/>
                  </a:lnTo>
                  <a:lnTo>
                    <a:pt x="102262" y="219973"/>
                  </a:lnTo>
                  <a:lnTo>
                    <a:pt x="124441" y="231891"/>
                  </a:lnTo>
                  <a:lnTo>
                    <a:pt x="167956" y="243273"/>
                  </a:lnTo>
                  <a:lnTo>
                    <a:pt x="210325" y="255269"/>
                  </a:lnTo>
                  <a:lnTo>
                    <a:pt x="231971" y="263571"/>
                  </a:lnTo>
                  <a:lnTo>
                    <a:pt x="237461" y="269172"/>
                  </a:lnTo>
                  <a:lnTo>
                    <a:pt x="239710" y="275728"/>
                  </a:lnTo>
                  <a:lnTo>
                    <a:pt x="239798" y="282921"/>
                  </a:lnTo>
                  <a:lnTo>
                    <a:pt x="230488" y="300320"/>
                  </a:lnTo>
                  <a:lnTo>
                    <a:pt x="197887" y="333712"/>
                  </a:lnTo>
                  <a:lnTo>
                    <a:pt x="163414" y="360054"/>
                  </a:lnTo>
                  <a:lnTo>
                    <a:pt x="119869" y="385870"/>
                  </a:lnTo>
                  <a:lnTo>
                    <a:pt x="79820" y="409576"/>
                  </a:lnTo>
                  <a:lnTo>
                    <a:pt x="45323" y="431164"/>
                  </a:lnTo>
                  <a:lnTo>
                    <a:pt x="9595" y="457774"/>
                  </a:lnTo>
                  <a:lnTo>
                    <a:pt x="0" y="469991"/>
                  </a:lnTo>
                  <a:lnTo>
                    <a:pt x="264" y="475929"/>
                  </a:lnTo>
                  <a:lnTo>
                    <a:pt x="8082" y="488171"/>
                  </a:lnTo>
                  <a:lnTo>
                    <a:pt x="30372" y="495025"/>
                  </a:lnTo>
                  <a:lnTo>
                    <a:pt x="63562" y="498070"/>
                  </a:lnTo>
                  <a:lnTo>
                    <a:pt x="106535" y="499423"/>
                  </a:lnTo>
                  <a:lnTo>
                    <a:pt x="131965" y="497667"/>
                  </a:lnTo>
                  <a:lnTo>
                    <a:pt x="159501" y="494380"/>
                  </a:lnTo>
                  <a:lnTo>
                    <a:pt x="188442" y="490072"/>
                  </a:lnTo>
                  <a:lnTo>
                    <a:pt x="217614" y="485789"/>
                  </a:lnTo>
                  <a:lnTo>
                    <a:pt x="246939" y="481522"/>
                  </a:lnTo>
                  <a:lnTo>
                    <a:pt x="276368" y="477266"/>
                  </a:lnTo>
                  <a:lnTo>
                    <a:pt x="304453" y="474430"/>
                  </a:lnTo>
                  <a:lnTo>
                    <a:pt x="331644" y="472539"/>
                  </a:lnTo>
                  <a:lnTo>
                    <a:pt x="358237" y="471278"/>
                  </a:lnTo>
                  <a:lnTo>
                    <a:pt x="402838" y="471758"/>
                  </a:lnTo>
                  <a:lnTo>
                    <a:pt x="462224" y="47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1072"/>
          <p:cNvGrpSpPr/>
          <p:nvPr/>
        </p:nvGrpSpPr>
        <p:grpSpPr>
          <a:xfrm>
            <a:off x="4489450" y="5721350"/>
            <a:ext cx="285751" cy="155772"/>
            <a:chOff x="4489450" y="5721350"/>
            <a:chExt cx="285751" cy="155772"/>
          </a:xfrm>
        </p:grpSpPr>
        <p:sp>
          <p:nvSpPr>
            <p:cNvPr id="159" name="SMARTInkShape-4928"/>
            <p:cNvSpPr/>
            <p:nvPr>
              <p:custDataLst>
                <p:tags r:id="rId30"/>
              </p:custDataLst>
            </p:nvPr>
          </p:nvSpPr>
          <p:spPr>
            <a:xfrm>
              <a:off x="4508500" y="57213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2142"/>
                  </a:lnTo>
                  <a:lnTo>
                    <a:pt x="77656" y="8219"/>
                  </a:lnTo>
                  <a:lnTo>
                    <a:pt x="117534" y="4123"/>
                  </a:lnTo>
                  <a:lnTo>
                    <a:pt x="155484" y="183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929"/>
            <p:cNvSpPr/>
            <p:nvPr>
              <p:custDataLst>
                <p:tags r:id="rId31"/>
              </p:custDataLst>
            </p:nvPr>
          </p:nvSpPr>
          <p:spPr>
            <a:xfrm>
              <a:off x="4489450" y="5854700"/>
              <a:ext cx="285751" cy="22422"/>
            </a:xfrm>
            <a:custGeom>
              <a:avLst/>
              <a:gdLst/>
              <a:ahLst/>
              <a:cxnLst/>
              <a:rect l="0" t="0" r="0" b="0"/>
              <a:pathLst>
                <a:path w="285751" h="22422">
                  <a:moveTo>
                    <a:pt x="0" y="19050"/>
                  </a:moveTo>
                  <a:lnTo>
                    <a:pt x="0" y="19050"/>
                  </a:lnTo>
                  <a:lnTo>
                    <a:pt x="32435" y="22421"/>
                  </a:lnTo>
                  <a:lnTo>
                    <a:pt x="66861" y="20313"/>
                  </a:lnTo>
                  <a:lnTo>
                    <a:pt x="109444" y="15377"/>
                  </a:lnTo>
                  <a:lnTo>
                    <a:pt x="133640" y="13074"/>
                  </a:lnTo>
                  <a:lnTo>
                    <a:pt x="158943" y="10833"/>
                  </a:lnTo>
                  <a:lnTo>
                    <a:pt x="184279" y="8633"/>
                  </a:lnTo>
                  <a:lnTo>
                    <a:pt x="209636" y="6461"/>
                  </a:lnTo>
                  <a:lnTo>
                    <a:pt x="251922" y="287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073"/>
          <p:cNvGrpSpPr/>
          <p:nvPr/>
        </p:nvGrpSpPr>
        <p:grpSpPr>
          <a:xfrm>
            <a:off x="5541298" y="5284348"/>
            <a:ext cx="1126203" cy="593854"/>
            <a:chOff x="5541298" y="5284348"/>
            <a:chExt cx="1126203" cy="593854"/>
          </a:xfrm>
        </p:grpSpPr>
        <p:sp>
          <p:nvSpPr>
            <p:cNvPr id="162" name="SMARTInkShape-4930"/>
            <p:cNvSpPr/>
            <p:nvPr>
              <p:custDataLst>
                <p:tags r:id="rId26"/>
              </p:custDataLst>
            </p:nvPr>
          </p:nvSpPr>
          <p:spPr>
            <a:xfrm>
              <a:off x="6351568" y="5588439"/>
              <a:ext cx="315933" cy="264258"/>
            </a:xfrm>
            <a:custGeom>
              <a:avLst/>
              <a:gdLst/>
              <a:ahLst/>
              <a:cxnLst/>
              <a:rect l="0" t="0" r="0" b="0"/>
              <a:pathLst>
                <a:path w="315933" h="264258">
                  <a:moveTo>
                    <a:pt x="220682" y="24961"/>
                  </a:moveTo>
                  <a:lnTo>
                    <a:pt x="220682" y="24961"/>
                  </a:lnTo>
                  <a:lnTo>
                    <a:pt x="220682" y="21590"/>
                  </a:lnTo>
                  <a:lnTo>
                    <a:pt x="217311" y="12752"/>
                  </a:lnTo>
                  <a:lnTo>
                    <a:pt x="211843" y="4567"/>
                  </a:lnTo>
                  <a:lnTo>
                    <a:pt x="205935" y="1785"/>
                  </a:lnTo>
                  <a:lnTo>
                    <a:pt x="183902" y="0"/>
                  </a:lnTo>
                  <a:lnTo>
                    <a:pt x="160552" y="3062"/>
                  </a:lnTo>
                  <a:lnTo>
                    <a:pt x="132388" y="15180"/>
                  </a:lnTo>
                  <a:lnTo>
                    <a:pt x="88314" y="47671"/>
                  </a:lnTo>
                  <a:lnTo>
                    <a:pt x="60793" y="80116"/>
                  </a:lnTo>
                  <a:lnTo>
                    <a:pt x="56939" y="87131"/>
                  </a:lnTo>
                  <a:lnTo>
                    <a:pt x="54539" y="100570"/>
                  </a:lnTo>
                  <a:lnTo>
                    <a:pt x="54887" y="107117"/>
                  </a:lnTo>
                  <a:lnTo>
                    <a:pt x="57940" y="112892"/>
                  </a:lnTo>
                  <a:lnTo>
                    <a:pt x="68860" y="123073"/>
                  </a:lnTo>
                  <a:lnTo>
                    <a:pt x="94246" y="133367"/>
                  </a:lnTo>
                  <a:lnTo>
                    <a:pt x="122043" y="138743"/>
                  </a:lnTo>
                  <a:lnTo>
                    <a:pt x="121762" y="138916"/>
                  </a:lnTo>
                  <a:lnTo>
                    <a:pt x="117686" y="139107"/>
                  </a:lnTo>
                  <a:lnTo>
                    <a:pt x="76966" y="159964"/>
                  </a:lnTo>
                  <a:lnTo>
                    <a:pt x="32760" y="187408"/>
                  </a:lnTo>
                  <a:lnTo>
                    <a:pt x="7426" y="208325"/>
                  </a:lnTo>
                  <a:lnTo>
                    <a:pt x="3017" y="214937"/>
                  </a:lnTo>
                  <a:lnTo>
                    <a:pt x="0" y="227928"/>
                  </a:lnTo>
                  <a:lnTo>
                    <a:pt x="2300" y="234355"/>
                  </a:lnTo>
                  <a:lnTo>
                    <a:pt x="12380" y="247142"/>
                  </a:lnTo>
                  <a:lnTo>
                    <a:pt x="35675" y="256117"/>
                  </a:lnTo>
                  <a:lnTo>
                    <a:pt x="70724" y="261753"/>
                  </a:lnTo>
                  <a:lnTo>
                    <a:pt x="93899" y="263255"/>
                  </a:lnTo>
                  <a:lnTo>
                    <a:pt x="119227" y="264257"/>
                  </a:lnTo>
                  <a:lnTo>
                    <a:pt x="145284" y="264219"/>
                  </a:lnTo>
                  <a:lnTo>
                    <a:pt x="171827" y="263489"/>
                  </a:lnTo>
                  <a:lnTo>
                    <a:pt x="198695" y="262297"/>
                  </a:lnTo>
                  <a:lnTo>
                    <a:pt x="223663" y="261500"/>
                  </a:lnTo>
                  <a:lnTo>
                    <a:pt x="270219" y="260618"/>
                  </a:lnTo>
                  <a:lnTo>
                    <a:pt x="315932" y="259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931"/>
            <p:cNvSpPr/>
            <p:nvPr>
              <p:custDataLst>
                <p:tags r:id="rId27"/>
              </p:custDataLst>
            </p:nvPr>
          </p:nvSpPr>
          <p:spPr>
            <a:xfrm>
              <a:off x="5796361" y="5284348"/>
              <a:ext cx="388540" cy="24253"/>
            </a:xfrm>
            <a:custGeom>
              <a:avLst/>
              <a:gdLst/>
              <a:ahLst/>
              <a:cxnLst/>
              <a:rect l="0" t="0" r="0" b="0"/>
              <a:pathLst>
                <a:path w="388540" h="24253">
                  <a:moveTo>
                    <a:pt x="20239" y="24252"/>
                  </a:moveTo>
                  <a:lnTo>
                    <a:pt x="20239" y="24252"/>
                  </a:lnTo>
                  <a:lnTo>
                    <a:pt x="3280" y="14201"/>
                  </a:lnTo>
                  <a:lnTo>
                    <a:pt x="465" y="13317"/>
                  </a:lnTo>
                  <a:lnTo>
                    <a:pt x="0" y="12729"/>
                  </a:lnTo>
                  <a:lnTo>
                    <a:pt x="3248" y="12075"/>
                  </a:lnTo>
                  <a:lnTo>
                    <a:pt x="46411" y="10950"/>
                  </a:lnTo>
                  <a:lnTo>
                    <a:pt x="89256" y="8227"/>
                  </a:lnTo>
                  <a:lnTo>
                    <a:pt x="114229" y="6513"/>
                  </a:lnTo>
                  <a:lnTo>
                    <a:pt x="140754" y="4665"/>
                  </a:lnTo>
                  <a:lnTo>
                    <a:pt x="168316" y="2727"/>
                  </a:lnTo>
                  <a:lnTo>
                    <a:pt x="193746" y="1435"/>
                  </a:lnTo>
                  <a:lnTo>
                    <a:pt x="240816" y="0"/>
                  </a:lnTo>
                  <a:lnTo>
                    <a:pt x="279610" y="1243"/>
                  </a:lnTo>
                  <a:lnTo>
                    <a:pt x="325454" y="4029"/>
                  </a:lnTo>
                  <a:lnTo>
                    <a:pt x="369179" y="8341"/>
                  </a:lnTo>
                  <a:lnTo>
                    <a:pt x="388539" y="11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932"/>
            <p:cNvSpPr/>
            <p:nvPr>
              <p:custDataLst>
                <p:tags r:id="rId28"/>
              </p:custDataLst>
            </p:nvPr>
          </p:nvSpPr>
          <p:spPr>
            <a:xfrm>
              <a:off x="5994399" y="5308600"/>
              <a:ext cx="12702" cy="190501"/>
            </a:xfrm>
            <a:custGeom>
              <a:avLst/>
              <a:gdLst/>
              <a:ahLst/>
              <a:cxnLst/>
              <a:rect l="0" t="0" r="0" b="0"/>
              <a:pathLst>
                <a:path w="12702" h="190501">
                  <a:moveTo>
                    <a:pt x="1" y="0"/>
                  </a:moveTo>
                  <a:lnTo>
                    <a:pt x="1" y="0"/>
                  </a:lnTo>
                  <a:lnTo>
                    <a:pt x="0" y="46087"/>
                  </a:lnTo>
                  <a:lnTo>
                    <a:pt x="0" y="83035"/>
                  </a:lnTo>
                  <a:lnTo>
                    <a:pt x="3372" y="120793"/>
                  </a:lnTo>
                  <a:lnTo>
                    <a:pt x="6467" y="164292"/>
                  </a:lnTo>
                  <a:lnTo>
                    <a:pt x="1270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933"/>
            <p:cNvSpPr/>
            <p:nvPr>
              <p:custDataLst>
                <p:tags r:id="rId29"/>
              </p:custDataLst>
            </p:nvPr>
          </p:nvSpPr>
          <p:spPr>
            <a:xfrm>
              <a:off x="5541298" y="5570231"/>
              <a:ext cx="313403" cy="307971"/>
            </a:xfrm>
            <a:custGeom>
              <a:avLst/>
              <a:gdLst/>
              <a:ahLst/>
              <a:cxnLst/>
              <a:rect l="0" t="0" r="0" b="0"/>
              <a:pathLst>
                <a:path w="313403" h="307971">
                  <a:moveTo>
                    <a:pt x="230852" y="43169"/>
                  </a:moveTo>
                  <a:lnTo>
                    <a:pt x="230852" y="43169"/>
                  </a:lnTo>
                  <a:lnTo>
                    <a:pt x="246447" y="14225"/>
                  </a:lnTo>
                  <a:lnTo>
                    <a:pt x="246188" y="11878"/>
                  </a:lnTo>
                  <a:lnTo>
                    <a:pt x="244018" y="7389"/>
                  </a:lnTo>
                  <a:lnTo>
                    <a:pt x="240701" y="3043"/>
                  </a:lnTo>
                  <a:lnTo>
                    <a:pt x="218013" y="0"/>
                  </a:lnTo>
                  <a:lnTo>
                    <a:pt x="174366" y="5841"/>
                  </a:lnTo>
                  <a:lnTo>
                    <a:pt x="139425" y="12703"/>
                  </a:lnTo>
                  <a:lnTo>
                    <a:pt x="104140" y="21867"/>
                  </a:lnTo>
                  <a:lnTo>
                    <a:pt x="57919" y="42894"/>
                  </a:lnTo>
                  <a:lnTo>
                    <a:pt x="24782" y="66292"/>
                  </a:lnTo>
                  <a:lnTo>
                    <a:pt x="15793" y="80257"/>
                  </a:lnTo>
                  <a:lnTo>
                    <a:pt x="15512" y="86945"/>
                  </a:lnTo>
                  <a:lnTo>
                    <a:pt x="20845" y="100019"/>
                  </a:lnTo>
                  <a:lnTo>
                    <a:pt x="39679" y="111004"/>
                  </a:lnTo>
                  <a:lnTo>
                    <a:pt x="80134" y="123240"/>
                  </a:lnTo>
                  <a:lnTo>
                    <a:pt x="119638" y="133216"/>
                  </a:lnTo>
                  <a:lnTo>
                    <a:pt x="154478" y="145858"/>
                  </a:lnTo>
                  <a:lnTo>
                    <a:pt x="158063" y="148317"/>
                  </a:lnTo>
                  <a:lnTo>
                    <a:pt x="159749" y="150662"/>
                  </a:lnTo>
                  <a:lnTo>
                    <a:pt x="160167" y="152931"/>
                  </a:lnTo>
                  <a:lnTo>
                    <a:pt x="140528" y="166237"/>
                  </a:lnTo>
                  <a:lnTo>
                    <a:pt x="97786" y="190328"/>
                  </a:lnTo>
                  <a:lnTo>
                    <a:pt x="51647" y="216437"/>
                  </a:lnTo>
                  <a:lnTo>
                    <a:pt x="13438" y="242048"/>
                  </a:lnTo>
                  <a:lnTo>
                    <a:pt x="6181" y="250543"/>
                  </a:lnTo>
                  <a:lnTo>
                    <a:pt x="0" y="267510"/>
                  </a:lnTo>
                  <a:lnTo>
                    <a:pt x="2162" y="275279"/>
                  </a:lnTo>
                  <a:lnTo>
                    <a:pt x="13971" y="289557"/>
                  </a:lnTo>
                  <a:lnTo>
                    <a:pt x="50566" y="306123"/>
                  </a:lnTo>
                  <a:lnTo>
                    <a:pt x="94280" y="307970"/>
                  </a:lnTo>
                  <a:lnTo>
                    <a:pt x="120754" y="306486"/>
                  </a:lnTo>
                  <a:lnTo>
                    <a:pt x="147576" y="304086"/>
                  </a:lnTo>
                  <a:lnTo>
                    <a:pt x="174629" y="301074"/>
                  </a:lnTo>
                  <a:lnTo>
                    <a:pt x="201837" y="297656"/>
                  </a:lnTo>
                  <a:lnTo>
                    <a:pt x="249000" y="291977"/>
                  </a:lnTo>
                  <a:lnTo>
                    <a:pt x="313402" y="28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074"/>
          <p:cNvGrpSpPr/>
          <p:nvPr/>
        </p:nvGrpSpPr>
        <p:grpSpPr>
          <a:xfrm>
            <a:off x="9232900" y="171450"/>
            <a:ext cx="1714501" cy="570357"/>
            <a:chOff x="9232900" y="171450"/>
            <a:chExt cx="1714501" cy="570357"/>
          </a:xfrm>
        </p:grpSpPr>
        <p:sp>
          <p:nvSpPr>
            <p:cNvPr id="167" name="SMARTInkShape-4934"/>
            <p:cNvSpPr/>
            <p:nvPr>
              <p:custDataLst>
                <p:tags r:id="rId21"/>
              </p:custDataLst>
            </p:nvPr>
          </p:nvSpPr>
          <p:spPr>
            <a:xfrm>
              <a:off x="9730406" y="312317"/>
              <a:ext cx="181945" cy="192516"/>
            </a:xfrm>
            <a:custGeom>
              <a:avLst/>
              <a:gdLst/>
              <a:ahLst/>
              <a:cxnLst/>
              <a:rect l="0" t="0" r="0" b="0"/>
              <a:pathLst>
                <a:path w="181945" h="192516">
                  <a:moveTo>
                    <a:pt x="112094" y="17883"/>
                  </a:moveTo>
                  <a:lnTo>
                    <a:pt x="112094" y="17883"/>
                  </a:lnTo>
                  <a:lnTo>
                    <a:pt x="115465" y="17883"/>
                  </a:lnTo>
                  <a:lnTo>
                    <a:pt x="116458" y="17177"/>
                  </a:lnTo>
                  <a:lnTo>
                    <a:pt x="117119" y="16002"/>
                  </a:lnTo>
                  <a:lnTo>
                    <a:pt x="118270" y="11416"/>
                  </a:lnTo>
                  <a:lnTo>
                    <a:pt x="118366" y="8424"/>
                  </a:lnTo>
                  <a:lnTo>
                    <a:pt x="116981" y="6638"/>
                  </a:lnTo>
                  <a:lnTo>
                    <a:pt x="111679" y="2772"/>
                  </a:lnTo>
                  <a:lnTo>
                    <a:pt x="94018" y="0"/>
                  </a:lnTo>
                  <a:lnTo>
                    <a:pt x="67541" y="5921"/>
                  </a:lnTo>
                  <a:lnTo>
                    <a:pt x="51371" y="16565"/>
                  </a:lnTo>
                  <a:lnTo>
                    <a:pt x="32249" y="38424"/>
                  </a:lnTo>
                  <a:lnTo>
                    <a:pt x="27113" y="46394"/>
                  </a:lnTo>
                  <a:lnTo>
                    <a:pt x="25101" y="53118"/>
                  </a:lnTo>
                  <a:lnTo>
                    <a:pt x="25171" y="59012"/>
                  </a:lnTo>
                  <a:lnTo>
                    <a:pt x="26629" y="64352"/>
                  </a:lnTo>
                  <a:lnTo>
                    <a:pt x="33892" y="74049"/>
                  </a:lnTo>
                  <a:lnTo>
                    <a:pt x="44176" y="82357"/>
                  </a:lnTo>
                  <a:lnTo>
                    <a:pt x="61867" y="90295"/>
                  </a:lnTo>
                  <a:lnTo>
                    <a:pt x="78398" y="93666"/>
                  </a:lnTo>
                  <a:lnTo>
                    <a:pt x="81163" y="95216"/>
                  </a:lnTo>
                  <a:lnTo>
                    <a:pt x="83007" y="96955"/>
                  </a:lnTo>
                  <a:lnTo>
                    <a:pt x="82824" y="98820"/>
                  </a:lnTo>
                  <a:lnTo>
                    <a:pt x="78859" y="102774"/>
                  </a:lnTo>
                  <a:lnTo>
                    <a:pt x="35696" y="136317"/>
                  </a:lnTo>
                  <a:lnTo>
                    <a:pt x="3816" y="162790"/>
                  </a:lnTo>
                  <a:lnTo>
                    <a:pt x="1103" y="168110"/>
                  </a:lnTo>
                  <a:lnTo>
                    <a:pt x="0" y="173067"/>
                  </a:lnTo>
                  <a:lnTo>
                    <a:pt x="1381" y="177784"/>
                  </a:lnTo>
                  <a:lnTo>
                    <a:pt x="8560" y="186787"/>
                  </a:lnTo>
                  <a:lnTo>
                    <a:pt x="26333" y="191729"/>
                  </a:lnTo>
                  <a:lnTo>
                    <a:pt x="52105" y="192515"/>
                  </a:lnTo>
                  <a:lnTo>
                    <a:pt x="84726" y="188160"/>
                  </a:lnTo>
                  <a:lnTo>
                    <a:pt x="122272" y="185284"/>
                  </a:lnTo>
                  <a:lnTo>
                    <a:pt x="181944" y="1829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935"/>
            <p:cNvSpPr/>
            <p:nvPr>
              <p:custDataLst>
                <p:tags r:id="rId22"/>
              </p:custDataLst>
            </p:nvPr>
          </p:nvSpPr>
          <p:spPr>
            <a:xfrm>
              <a:off x="9484933" y="171450"/>
              <a:ext cx="205168" cy="63501"/>
            </a:xfrm>
            <a:custGeom>
              <a:avLst/>
              <a:gdLst/>
              <a:ahLst/>
              <a:cxnLst/>
              <a:rect l="0" t="0" r="0" b="0"/>
              <a:pathLst>
                <a:path w="205168" h="63501">
                  <a:moveTo>
                    <a:pt x="21017" y="63500"/>
                  </a:moveTo>
                  <a:lnTo>
                    <a:pt x="21017" y="63500"/>
                  </a:lnTo>
                  <a:lnTo>
                    <a:pt x="1244" y="49194"/>
                  </a:lnTo>
                  <a:lnTo>
                    <a:pt x="74" y="46907"/>
                  </a:lnTo>
                  <a:lnTo>
                    <a:pt x="0" y="44677"/>
                  </a:lnTo>
                  <a:lnTo>
                    <a:pt x="655" y="42485"/>
                  </a:lnTo>
                  <a:lnTo>
                    <a:pt x="47334" y="24463"/>
                  </a:lnTo>
                  <a:lnTo>
                    <a:pt x="81396" y="15341"/>
                  </a:lnTo>
                  <a:lnTo>
                    <a:pt x="119583" y="8465"/>
                  </a:lnTo>
                  <a:lnTo>
                    <a:pt x="155841" y="3762"/>
                  </a:lnTo>
                  <a:lnTo>
                    <a:pt x="205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36"/>
            <p:cNvSpPr/>
            <p:nvPr>
              <p:custDataLst>
                <p:tags r:id="rId23"/>
              </p:custDataLst>
            </p:nvPr>
          </p:nvSpPr>
          <p:spPr>
            <a:xfrm>
              <a:off x="9537699" y="233174"/>
              <a:ext cx="57152" cy="103377"/>
            </a:xfrm>
            <a:custGeom>
              <a:avLst/>
              <a:gdLst/>
              <a:ahLst/>
              <a:cxnLst/>
              <a:rect l="0" t="0" r="0" b="0"/>
              <a:pathLst>
                <a:path w="57152" h="103377">
                  <a:moveTo>
                    <a:pt x="1" y="14476"/>
                  </a:moveTo>
                  <a:lnTo>
                    <a:pt x="1" y="14476"/>
                  </a:lnTo>
                  <a:lnTo>
                    <a:pt x="0" y="7734"/>
                  </a:lnTo>
                  <a:lnTo>
                    <a:pt x="1412" y="5042"/>
                  </a:lnTo>
                  <a:lnTo>
                    <a:pt x="6742" y="170"/>
                  </a:lnTo>
                  <a:lnTo>
                    <a:pt x="10845" y="0"/>
                  </a:lnTo>
                  <a:lnTo>
                    <a:pt x="21048" y="3574"/>
                  </a:lnTo>
                  <a:lnTo>
                    <a:pt x="28875" y="11747"/>
                  </a:lnTo>
                  <a:lnTo>
                    <a:pt x="49225" y="58477"/>
                  </a:lnTo>
                  <a:lnTo>
                    <a:pt x="57151" y="1033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37"/>
            <p:cNvSpPr/>
            <p:nvPr>
              <p:custDataLst>
                <p:tags r:id="rId24"/>
              </p:custDataLst>
            </p:nvPr>
          </p:nvSpPr>
          <p:spPr>
            <a:xfrm>
              <a:off x="9234232" y="261856"/>
              <a:ext cx="195519" cy="223956"/>
            </a:xfrm>
            <a:custGeom>
              <a:avLst/>
              <a:gdLst/>
              <a:ahLst/>
              <a:cxnLst/>
              <a:rect l="0" t="0" r="0" b="0"/>
              <a:pathLst>
                <a:path w="195519" h="223956">
                  <a:moveTo>
                    <a:pt x="151068" y="30244"/>
                  </a:moveTo>
                  <a:lnTo>
                    <a:pt x="151068" y="30244"/>
                  </a:lnTo>
                  <a:lnTo>
                    <a:pt x="151067" y="21406"/>
                  </a:lnTo>
                  <a:lnTo>
                    <a:pt x="147697" y="11946"/>
                  </a:lnTo>
                  <a:lnTo>
                    <a:pt x="142230" y="3577"/>
                  </a:lnTo>
                  <a:lnTo>
                    <a:pt x="136322" y="753"/>
                  </a:lnTo>
                  <a:lnTo>
                    <a:pt x="132771" y="0"/>
                  </a:lnTo>
                  <a:lnTo>
                    <a:pt x="114288" y="2311"/>
                  </a:lnTo>
                  <a:lnTo>
                    <a:pt x="82760" y="19552"/>
                  </a:lnTo>
                  <a:lnTo>
                    <a:pt x="59175" y="37895"/>
                  </a:lnTo>
                  <a:lnTo>
                    <a:pt x="47667" y="52929"/>
                  </a:lnTo>
                  <a:lnTo>
                    <a:pt x="41612" y="67138"/>
                  </a:lnTo>
                  <a:lnTo>
                    <a:pt x="39997" y="73890"/>
                  </a:lnTo>
                  <a:lnTo>
                    <a:pt x="41967" y="87037"/>
                  </a:lnTo>
                  <a:lnTo>
                    <a:pt x="47545" y="98524"/>
                  </a:lnTo>
                  <a:lnTo>
                    <a:pt x="58619" y="108958"/>
                  </a:lnTo>
                  <a:lnTo>
                    <a:pt x="75820" y="121034"/>
                  </a:lnTo>
                  <a:lnTo>
                    <a:pt x="78819" y="125393"/>
                  </a:lnTo>
                  <a:lnTo>
                    <a:pt x="79618" y="127544"/>
                  </a:lnTo>
                  <a:lnTo>
                    <a:pt x="71100" y="135577"/>
                  </a:lnTo>
                  <a:lnTo>
                    <a:pt x="29086" y="169155"/>
                  </a:lnTo>
                  <a:lnTo>
                    <a:pt x="1724" y="206965"/>
                  </a:lnTo>
                  <a:lnTo>
                    <a:pt x="0" y="212263"/>
                  </a:lnTo>
                  <a:lnTo>
                    <a:pt x="262" y="216501"/>
                  </a:lnTo>
                  <a:lnTo>
                    <a:pt x="1847" y="220032"/>
                  </a:lnTo>
                  <a:lnTo>
                    <a:pt x="14897" y="223955"/>
                  </a:lnTo>
                  <a:lnTo>
                    <a:pt x="57770" y="223103"/>
                  </a:lnTo>
                  <a:lnTo>
                    <a:pt x="97867" y="218072"/>
                  </a:lnTo>
                  <a:lnTo>
                    <a:pt x="141028" y="212113"/>
                  </a:lnTo>
                  <a:lnTo>
                    <a:pt x="195518" y="2016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38"/>
            <p:cNvSpPr/>
            <p:nvPr>
              <p:custDataLst>
                <p:tags r:id="rId25"/>
              </p:custDataLst>
            </p:nvPr>
          </p:nvSpPr>
          <p:spPr>
            <a:xfrm>
              <a:off x="9232900" y="556366"/>
              <a:ext cx="1714501" cy="185441"/>
            </a:xfrm>
            <a:custGeom>
              <a:avLst/>
              <a:gdLst/>
              <a:ahLst/>
              <a:cxnLst/>
              <a:rect l="0" t="0" r="0" b="0"/>
              <a:pathLst>
                <a:path w="1714501" h="185441">
                  <a:moveTo>
                    <a:pt x="0" y="173884"/>
                  </a:moveTo>
                  <a:lnTo>
                    <a:pt x="0" y="173884"/>
                  </a:lnTo>
                  <a:lnTo>
                    <a:pt x="5775" y="178954"/>
                  </a:lnTo>
                  <a:lnTo>
                    <a:pt x="12209" y="182722"/>
                  </a:lnTo>
                  <a:lnTo>
                    <a:pt x="27136" y="185440"/>
                  </a:lnTo>
                  <a:lnTo>
                    <a:pt x="40753" y="180431"/>
                  </a:lnTo>
                  <a:lnTo>
                    <a:pt x="82603" y="149856"/>
                  </a:lnTo>
                  <a:lnTo>
                    <a:pt x="117380" y="119695"/>
                  </a:lnTo>
                  <a:lnTo>
                    <a:pt x="160119" y="85595"/>
                  </a:lnTo>
                  <a:lnTo>
                    <a:pt x="184356" y="70575"/>
                  </a:lnTo>
                  <a:lnTo>
                    <a:pt x="209687" y="56328"/>
                  </a:lnTo>
                  <a:lnTo>
                    <a:pt x="234336" y="45419"/>
                  </a:lnTo>
                  <a:lnTo>
                    <a:pt x="258530" y="36735"/>
                  </a:lnTo>
                  <a:lnTo>
                    <a:pt x="282419" y="29535"/>
                  </a:lnTo>
                  <a:lnTo>
                    <a:pt x="306813" y="27557"/>
                  </a:lnTo>
                  <a:lnTo>
                    <a:pt x="331542" y="29060"/>
                  </a:lnTo>
                  <a:lnTo>
                    <a:pt x="356495" y="32885"/>
                  </a:lnTo>
                  <a:lnTo>
                    <a:pt x="381597" y="39668"/>
                  </a:lnTo>
                  <a:lnTo>
                    <a:pt x="406798" y="48423"/>
                  </a:lnTo>
                  <a:lnTo>
                    <a:pt x="432065" y="58493"/>
                  </a:lnTo>
                  <a:lnTo>
                    <a:pt x="458788" y="68029"/>
                  </a:lnTo>
                  <a:lnTo>
                    <a:pt x="486481" y="77209"/>
                  </a:lnTo>
                  <a:lnTo>
                    <a:pt x="514821" y="86150"/>
                  </a:lnTo>
                  <a:lnTo>
                    <a:pt x="545003" y="92817"/>
                  </a:lnTo>
                  <a:lnTo>
                    <a:pt x="576413" y="97967"/>
                  </a:lnTo>
                  <a:lnTo>
                    <a:pt x="608642" y="102106"/>
                  </a:lnTo>
                  <a:lnTo>
                    <a:pt x="642828" y="103454"/>
                  </a:lnTo>
                  <a:lnTo>
                    <a:pt x="678318" y="102942"/>
                  </a:lnTo>
                  <a:lnTo>
                    <a:pt x="714679" y="101189"/>
                  </a:lnTo>
                  <a:lnTo>
                    <a:pt x="749502" y="97199"/>
                  </a:lnTo>
                  <a:lnTo>
                    <a:pt x="783301" y="91716"/>
                  </a:lnTo>
                  <a:lnTo>
                    <a:pt x="816417" y="85239"/>
                  </a:lnTo>
                  <a:lnTo>
                    <a:pt x="849783" y="77393"/>
                  </a:lnTo>
                  <a:lnTo>
                    <a:pt x="883316" y="68634"/>
                  </a:lnTo>
                  <a:lnTo>
                    <a:pt x="916960" y="59267"/>
                  </a:lnTo>
                  <a:lnTo>
                    <a:pt x="949268" y="50201"/>
                  </a:lnTo>
                  <a:lnTo>
                    <a:pt x="980684" y="41334"/>
                  </a:lnTo>
                  <a:lnTo>
                    <a:pt x="1011506" y="32601"/>
                  </a:lnTo>
                  <a:lnTo>
                    <a:pt x="1041226" y="26073"/>
                  </a:lnTo>
                  <a:lnTo>
                    <a:pt x="1070213" y="21015"/>
                  </a:lnTo>
                  <a:lnTo>
                    <a:pt x="1098709" y="16938"/>
                  </a:lnTo>
                  <a:lnTo>
                    <a:pt x="1126878" y="13515"/>
                  </a:lnTo>
                  <a:lnTo>
                    <a:pt x="1154831" y="10527"/>
                  </a:lnTo>
                  <a:lnTo>
                    <a:pt x="1182637" y="7829"/>
                  </a:lnTo>
                  <a:lnTo>
                    <a:pt x="1208936" y="5325"/>
                  </a:lnTo>
                  <a:lnTo>
                    <a:pt x="1234229" y="2950"/>
                  </a:lnTo>
                  <a:lnTo>
                    <a:pt x="1258853" y="662"/>
                  </a:lnTo>
                  <a:lnTo>
                    <a:pt x="1305029" y="0"/>
                  </a:lnTo>
                  <a:lnTo>
                    <a:pt x="1351890" y="2058"/>
                  </a:lnTo>
                  <a:lnTo>
                    <a:pt x="1378215" y="3594"/>
                  </a:lnTo>
                  <a:lnTo>
                    <a:pt x="1405644" y="5324"/>
                  </a:lnTo>
                  <a:lnTo>
                    <a:pt x="1432396" y="8594"/>
                  </a:lnTo>
                  <a:lnTo>
                    <a:pt x="1458696" y="12891"/>
                  </a:lnTo>
                  <a:lnTo>
                    <a:pt x="1484698" y="17872"/>
                  </a:lnTo>
                  <a:lnTo>
                    <a:pt x="1530522" y="23406"/>
                  </a:lnTo>
                  <a:lnTo>
                    <a:pt x="1572054" y="25866"/>
                  </a:lnTo>
                  <a:lnTo>
                    <a:pt x="1611680" y="26959"/>
                  </a:lnTo>
                  <a:lnTo>
                    <a:pt x="1652338" y="31208"/>
                  </a:lnTo>
                  <a:lnTo>
                    <a:pt x="1714500" y="405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1075"/>
          <p:cNvGrpSpPr/>
          <p:nvPr/>
        </p:nvGrpSpPr>
        <p:grpSpPr>
          <a:xfrm>
            <a:off x="6429730" y="3942383"/>
            <a:ext cx="399222" cy="356568"/>
            <a:chOff x="6429730" y="3942383"/>
            <a:chExt cx="399222" cy="356568"/>
          </a:xfrm>
        </p:grpSpPr>
        <p:sp>
          <p:nvSpPr>
            <p:cNvPr id="173" name="SMARTInkShape-4939"/>
            <p:cNvSpPr/>
            <p:nvPr>
              <p:custDataLst>
                <p:tags r:id="rId18"/>
              </p:custDataLst>
            </p:nvPr>
          </p:nvSpPr>
          <p:spPr>
            <a:xfrm>
              <a:off x="6708579" y="3942383"/>
              <a:ext cx="120373" cy="356568"/>
            </a:xfrm>
            <a:custGeom>
              <a:avLst/>
              <a:gdLst/>
              <a:ahLst/>
              <a:cxnLst/>
              <a:rect l="0" t="0" r="0" b="0"/>
              <a:pathLst>
                <a:path w="120373" h="356568">
                  <a:moveTo>
                    <a:pt x="3371" y="7317"/>
                  </a:moveTo>
                  <a:lnTo>
                    <a:pt x="3371" y="7317"/>
                  </a:lnTo>
                  <a:lnTo>
                    <a:pt x="0" y="575"/>
                  </a:lnTo>
                  <a:lnTo>
                    <a:pt x="418" y="0"/>
                  </a:lnTo>
                  <a:lnTo>
                    <a:pt x="39841" y="23108"/>
                  </a:lnTo>
                  <a:lnTo>
                    <a:pt x="77363" y="51115"/>
                  </a:lnTo>
                  <a:lnTo>
                    <a:pt x="97875" y="76407"/>
                  </a:lnTo>
                  <a:lnTo>
                    <a:pt x="112636" y="109755"/>
                  </a:lnTo>
                  <a:lnTo>
                    <a:pt x="120372" y="147389"/>
                  </a:lnTo>
                  <a:lnTo>
                    <a:pt x="116754" y="185282"/>
                  </a:lnTo>
                  <a:lnTo>
                    <a:pt x="106210" y="221409"/>
                  </a:lnTo>
                  <a:lnTo>
                    <a:pt x="89999" y="256280"/>
                  </a:lnTo>
                  <a:lnTo>
                    <a:pt x="66332" y="290594"/>
                  </a:lnTo>
                  <a:lnTo>
                    <a:pt x="35353" y="331531"/>
                  </a:lnTo>
                  <a:lnTo>
                    <a:pt x="16071" y="356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940"/>
            <p:cNvSpPr/>
            <p:nvPr>
              <p:custDataLst>
                <p:tags r:id="rId19"/>
              </p:custDataLst>
            </p:nvPr>
          </p:nvSpPr>
          <p:spPr>
            <a:xfrm>
              <a:off x="6429730" y="4165600"/>
              <a:ext cx="352071" cy="101601"/>
            </a:xfrm>
            <a:custGeom>
              <a:avLst/>
              <a:gdLst/>
              <a:ahLst/>
              <a:cxnLst/>
              <a:rect l="0" t="0" r="0" b="0"/>
              <a:pathLst>
                <a:path w="352071" h="101601">
                  <a:moveTo>
                    <a:pt x="21870" y="101600"/>
                  </a:moveTo>
                  <a:lnTo>
                    <a:pt x="21870" y="101600"/>
                  </a:lnTo>
                  <a:lnTo>
                    <a:pt x="0" y="101600"/>
                  </a:lnTo>
                  <a:lnTo>
                    <a:pt x="45617" y="98229"/>
                  </a:lnTo>
                  <a:lnTo>
                    <a:pt x="86986" y="89048"/>
                  </a:lnTo>
                  <a:lnTo>
                    <a:pt x="111847" y="82649"/>
                  </a:lnTo>
                  <a:lnTo>
                    <a:pt x="138299" y="75561"/>
                  </a:lnTo>
                  <a:lnTo>
                    <a:pt x="165812" y="68013"/>
                  </a:lnTo>
                  <a:lnTo>
                    <a:pt x="194031" y="60158"/>
                  </a:lnTo>
                  <a:lnTo>
                    <a:pt x="219899" y="52805"/>
                  </a:lnTo>
                  <a:lnTo>
                    <a:pt x="267457" y="38991"/>
                  </a:lnTo>
                  <a:lnTo>
                    <a:pt x="304587" y="23915"/>
                  </a:lnTo>
                  <a:lnTo>
                    <a:pt x="3520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941"/>
            <p:cNvSpPr/>
            <p:nvPr>
              <p:custDataLst>
                <p:tags r:id="rId20"/>
              </p:custDataLst>
            </p:nvPr>
          </p:nvSpPr>
          <p:spPr>
            <a:xfrm>
              <a:off x="6438900" y="4104489"/>
              <a:ext cx="260351" cy="35712"/>
            </a:xfrm>
            <a:custGeom>
              <a:avLst/>
              <a:gdLst/>
              <a:ahLst/>
              <a:cxnLst/>
              <a:rect l="0" t="0" r="0" b="0"/>
              <a:pathLst>
                <a:path w="260351" h="35712">
                  <a:moveTo>
                    <a:pt x="0" y="35711"/>
                  </a:moveTo>
                  <a:lnTo>
                    <a:pt x="0" y="35711"/>
                  </a:lnTo>
                  <a:lnTo>
                    <a:pt x="0" y="32340"/>
                  </a:lnTo>
                  <a:lnTo>
                    <a:pt x="7526" y="28804"/>
                  </a:lnTo>
                  <a:lnTo>
                    <a:pt x="52208" y="17413"/>
                  </a:lnTo>
                  <a:lnTo>
                    <a:pt x="91642" y="9704"/>
                  </a:lnTo>
                  <a:lnTo>
                    <a:pt x="135980" y="2986"/>
                  </a:lnTo>
                  <a:lnTo>
                    <a:pt x="179204" y="0"/>
                  </a:lnTo>
                  <a:lnTo>
                    <a:pt x="214408" y="2436"/>
                  </a:lnTo>
                  <a:lnTo>
                    <a:pt x="260350" y="10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076"/>
          <p:cNvGrpSpPr/>
          <p:nvPr/>
        </p:nvGrpSpPr>
        <p:grpSpPr>
          <a:xfrm>
            <a:off x="7430811" y="3695700"/>
            <a:ext cx="1404443" cy="530362"/>
            <a:chOff x="7430811" y="3695700"/>
            <a:chExt cx="1404443" cy="530362"/>
          </a:xfrm>
        </p:grpSpPr>
        <p:sp>
          <p:nvSpPr>
            <p:cNvPr id="177" name="SMARTInkShape-4942"/>
            <p:cNvSpPr/>
            <p:nvPr>
              <p:custDataLst>
                <p:tags r:id="rId10"/>
              </p:custDataLst>
            </p:nvPr>
          </p:nvSpPr>
          <p:spPr>
            <a:xfrm>
              <a:off x="8013700" y="40640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33274" y="27987"/>
                  </a:lnTo>
                  <a:lnTo>
                    <a:pt x="77827" y="160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943"/>
            <p:cNvSpPr/>
            <p:nvPr>
              <p:custDataLst>
                <p:tags r:id="rId11"/>
              </p:custDataLst>
            </p:nvPr>
          </p:nvSpPr>
          <p:spPr>
            <a:xfrm>
              <a:off x="8345375" y="3798314"/>
              <a:ext cx="246176" cy="427748"/>
            </a:xfrm>
            <a:custGeom>
              <a:avLst/>
              <a:gdLst/>
              <a:ahLst/>
              <a:cxnLst/>
              <a:rect l="0" t="0" r="0" b="0"/>
              <a:pathLst>
                <a:path w="246176" h="427748">
                  <a:moveTo>
                    <a:pt x="246175" y="30736"/>
                  </a:moveTo>
                  <a:lnTo>
                    <a:pt x="246175" y="30736"/>
                  </a:lnTo>
                  <a:lnTo>
                    <a:pt x="216321" y="4254"/>
                  </a:lnTo>
                  <a:lnTo>
                    <a:pt x="197034" y="546"/>
                  </a:lnTo>
                  <a:lnTo>
                    <a:pt x="159457" y="0"/>
                  </a:lnTo>
                  <a:lnTo>
                    <a:pt x="113883" y="7836"/>
                  </a:lnTo>
                  <a:lnTo>
                    <a:pt x="70701" y="26134"/>
                  </a:lnTo>
                  <a:lnTo>
                    <a:pt x="55063" y="39744"/>
                  </a:lnTo>
                  <a:lnTo>
                    <a:pt x="43408" y="56612"/>
                  </a:lnTo>
                  <a:lnTo>
                    <a:pt x="26309" y="103816"/>
                  </a:lnTo>
                  <a:lnTo>
                    <a:pt x="18282" y="149755"/>
                  </a:lnTo>
                  <a:lnTo>
                    <a:pt x="14361" y="185234"/>
                  </a:lnTo>
                  <a:lnTo>
                    <a:pt x="12619" y="222168"/>
                  </a:lnTo>
                  <a:lnTo>
                    <a:pt x="11844" y="257869"/>
                  </a:lnTo>
                  <a:lnTo>
                    <a:pt x="10795" y="293256"/>
                  </a:lnTo>
                  <a:lnTo>
                    <a:pt x="7976" y="330150"/>
                  </a:lnTo>
                  <a:lnTo>
                    <a:pt x="2423" y="376509"/>
                  </a:lnTo>
                  <a:lnTo>
                    <a:pt x="0" y="409821"/>
                  </a:lnTo>
                  <a:lnTo>
                    <a:pt x="2238" y="420527"/>
                  </a:lnTo>
                  <a:lnTo>
                    <a:pt x="5233" y="423947"/>
                  </a:lnTo>
                  <a:lnTo>
                    <a:pt x="14206" y="427747"/>
                  </a:lnTo>
                  <a:lnTo>
                    <a:pt x="50175" y="424410"/>
                  </a:lnTo>
                  <a:lnTo>
                    <a:pt x="96378" y="414708"/>
                  </a:lnTo>
                  <a:lnTo>
                    <a:pt x="140564" y="402895"/>
                  </a:lnTo>
                  <a:lnTo>
                    <a:pt x="189025" y="3863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944"/>
            <p:cNvSpPr/>
            <p:nvPr>
              <p:custDataLst>
                <p:tags r:id="rId12"/>
              </p:custDataLst>
            </p:nvPr>
          </p:nvSpPr>
          <p:spPr>
            <a:xfrm>
              <a:off x="8571487" y="3891884"/>
              <a:ext cx="216031" cy="232872"/>
            </a:xfrm>
            <a:custGeom>
              <a:avLst/>
              <a:gdLst/>
              <a:ahLst/>
              <a:cxnLst/>
              <a:rect l="0" t="0" r="0" b="0"/>
              <a:pathLst>
                <a:path w="216031" h="232872">
                  <a:moveTo>
                    <a:pt x="210563" y="45116"/>
                  </a:moveTo>
                  <a:lnTo>
                    <a:pt x="210563" y="45116"/>
                  </a:lnTo>
                  <a:lnTo>
                    <a:pt x="213933" y="38374"/>
                  </a:lnTo>
                  <a:lnTo>
                    <a:pt x="216030" y="24068"/>
                  </a:lnTo>
                  <a:lnTo>
                    <a:pt x="214208" y="19090"/>
                  </a:lnTo>
                  <a:lnTo>
                    <a:pt x="206538" y="9795"/>
                  </a:lnTo>
                  <a:lnTo>
                    <a:pt x="183579" y="0"/>
                  </a:lnTo>
                  <a:lnTo>
                    <a:pt x="144320" y="2742"/>
                  </a:lnTo>
                  <a:lnTo>
                    <a:pt x="100311" y="15862"/>
                  </a:lnTo>
                  <a:lnTo>
                    <a:pt x="66104" y="33156"/>
                  </a:lnTo>
                  <a:lnTo>
                    <a:pt x="59930" y="41376"/>
                  </a:lnTo>
                  <a:lnTo>
                    <a:pt x="54949" y="61798"/>
                  </a:lnTo>
                  <a:lnTo>
                    <a:pt x="56726" y="69643"/>
                  </a:lnTo>
                  <a:lnTo>
                    <a:pt x="60733" y="75578"/>
                  </a:lnTo>
                  <a:lnTo>
                    <a:pt x="90843" y="100271"/>
                  </a:lnTo>
                  <a:lnTo>
                    <a:pt x="92649" y="103053"/>
                  </a:lnTo>
                  <a:lnTo>
                    <a:pt x="93148" y="105613"/>
                  </a:lnTo>
                  <a:lnTo>
                    <a:pt x="92776" y="108025"/>
                  </a:lnTo>
                  <a:lnTo>
                    <a:pt x="91821" y="110338"/>
                  </a:lnTo>
                  <a:lnTo>
                    <a:pt x="49259" y="141075"/>
                  </a:lnTo>
                  <a:lnTo>
                    <a:pt x="17860" y="166611"/>
                  </a:lnTo>
                  <a:lnTo>
                    <a:pt x="0" y="199630"/>
                  </a:lnTo>
                  <a:lnTo>
                    <a:pt x="338" y="205276"/>
                  </a:lnTo>
                  <a:lnTo>
                    <a:pt x="6357" y="217192"/>
                  </a:lnTo>
                  <a:lnTo>
                    <a:pt x="21733" y="225781"/>
                  </a:lnTo>
                  <a:lnTo>
                    <a:pt x="56070" y="232702"/>
                  </a:lnTo>
                  <a:lnTo>
                    <a:pt x="97524" y="232871"/>
                  </a:lnTo>
                  <a:lnTo>
                    <a:pt x="137323" y="228452"/>
                  </a:lnTo>
                  <a:lnTo>
                    <a:pt x="172463" y="2229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945"/>
            <p:cNvSpPr/>
            <p:nvPr>
              <p:custDataLst>
                <p:tags r:id="rId13"/>
              </p:custDataLst>
            </p:nvPr>
          </p:nvSpPr>
          <p:spPr>
            <a:xfrm>
              <a:off x="8807450" y="4100279"/>
              <a:ext cx="27804" cy="97072"/>
            </a:xfrm>
            <a:custGeom>
              <a:avLst/>
              <a:gdLst/>
              <a:ahLst/>
              <a:cxnLst/>
              <a:rect l="0" t="0" r="0" b="0"/>
              <a:pathLst>
                <a:path w="27804" h="97072">
                  <a:moveTo>
                    <a:pt x="0" y="8171"/>
                  </a:moveTo>
                  <a:lnTo>
                    <a:pt x="0" y="8171"/>
                  </a:lnTo>
                  <a:lnTo>
                    <a:pt x="10113" y="1429"/>
                  </a:lnTo>
                  <a:lnTo>
                    <a:pt x="13797" y="149"/>
                  </a:lnTo>
                  <a:lnTo>
                    <a:pt x="16959" y="0"/>
                  </a:lnTo>
                  <a:lnTo>
                    <a:pt x="19772" y="607"/>
                  </a:lnTo>
                  <a:lnTo>
                    <a:pt x="24780" y="5044"/>
                  </a:lnTo>
                  <a:lnTo>
                    <a:pt x="27103" y="8203"/>
                  </a:lnTo>
                  <a:lnTo>
                    <a:pt x="27803" y="19239"/>
                  </a:lnTo>
                  <a:lnTo>
                    <a:pt x="20646" y="61839"/>
                  </a:lnTo>
                  <a:lnTo>
                    <a:pt x="12700" y="970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946"/>
            <p:cNvSpPr/>
            <p:nvPr>
              <p:custDataLst>
                <p:tags r:id="rId14"/>
              </p:custDataLst>
            </p:nvPr>
          </p:nvSpPr>
          <p:spPr>
            <a:xfrm>
              <a:off x="7994650" y="39941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5793"/>
                  </a:lnTo>
                  <a:lnTo>
                    <a:pt x="91282" y="17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947"/>
            <p:cNvSpPr/>
            <p:nvPr>
              <p:custDataLst>
                <p:tags r:id="rId15"/>
              </p:custDataLst>
            </p:nvPr>
          </p:nvSpPr>
          <p:spPr>
            <a:xfrm>
              <a:off x="7632699" y="3695700"/>
              <a:ext cx="209552" cy="38101"/>
            </a:xfrm>
            <a:custGeom>
              <a:avLst/>
              <a:gdLst/>
              <a:ahLst/>
              <a:cxnLst/>
              <a:rect l="0" t="0" r="0" b="0"/>
              <a:pathLst>
                <a:path w="209552" h="38101">
                  <a:moveTo>
                    <a:pt x="1" y="38100"/>
                  </a:moveTo>
                  <a:lnTo>
                    <a:pt x="1" y="38100"/>
                  </a:lnTo>
                  <a:lnTo>
                    <a:pt x="0" y="31358"/>
                  </a:lnTo>
                  <a:lnTo>
                    <a:pt x="2117" y="28666"/>
                  </a:lnTo>
                  <a:lnTo>
                    <a:pt x="10114" y="23794"/>
                  </a:lnTo>
                  <a:lnTo>
                    <a:pt x="46742" y="17085"/>
                  </a:lnTo>
                  <a:lnTo>
                    <a:pt x="83804" y="10886"/>
                  </a:lnTo>
                  <a:lnTo>
                    <a:pt x="125441" y="4838"/>
                  </a:lnTo>
                  <a:lnTo>
                    <a:pt x="167464" y="2150"/>
                  </a:lnTo>
                  <a:lnTo>
                    <a:pt x="2095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948"/>
            <p:cNvSpPr/>
            <p:nvPr>
              <p:custDataLst>
                <p:tags r:id="rId16"/>
              </p:custDataLst>
            </p:nvPr>
          </p:nvSpPr>
          <p:spPr>
            <a:xfrm>
              <a:off x="7759700" y="3727198"/>
              <a:ext cx="34059" cy="159003"/>
            </a:xfrm>
            <a:custGeom>
              <a:avLst/>
              <a:gdLst/>
              <a:ahLst/>
              <a:cxnLst/>
              <a:rect l="0" t="0" r="0" b="0"/>
              <a:pathLst>
                <a:path w="34059" h="159003">
                  <a:moveTo>
                    <a:pt x="12700" y="32002"/>
                  </a:moveTo>
                  <a:lnTo>
                    <a:pt x="12700" y="32002"/>
                  </a:lnTo>
                  <a:lnTo>
                    <a:pt x="18474" y="13135"/>
                  </a:lnTo>
                  <a:lnTo>
                    <a:pt x="24909" y="3391"/>
                  </a:lnTo>
                  <a:lnTo>
                    <a:pt x="27894" y="933"/>
                  </a:lnTo>
                  <a:lnTo>
                    <a:pt x="30591" y="0"/>
                  </a:lnTo>
                  <a:lnTo>
                    <a:pt x="33094" y="85"/>
                  </a:lnTo>
                  <a:lnTo>
                    <a:pt x="34058" y="2257"/>
                  </a:lnTo>
                  <a:lnTo>
                    <a:pt x="26270" y="49355"/>
                  </a:lnTo>
                  <a:lnTo>
                    <a:pt x="15937" y="93901"/>
                  </a:lnTo>
                  <a:lnTo>
                    <a:pt x="5349" y="137204"/>
                  </a:lnTo>
                  <a:lnTo>
                    <a:pt x="0" y="1590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949"/>
            <p:cNvSpPr/>
            <p:nvPr>
              <p:custDataLst>
                <p:tags r:id="rId17"/>
              </p:custDataLst>
            </p:nvPr>
          </p:nvSpPr>
          <p:spPr>
            <a:xfrm>
              <a:off x="7430811" y="3898592"/>
              <a:ext cx="278090" cy="267469"/>
            </a:xfrm>
            <a:custGeom>
              <a:avLst/>
              <a:gdLst/>
              <a:ahLst/>
              <a:cxnLst/>
              <a:rect l="0" t="0" r="0" b="0"/>
              <a:pathLst>
                <a:path w="278090" h="267469">
                  <a:moveTo>
                    <a:pt x="176489" y="57458"/>
                  </a:moveTo>
                  <a:lnTo>
                    <a:pt x="176489" y="57458"/>
                  </a:lnTo>
                  <a:lnTo>
                    <a:pt x="185909" y="29329"/>
                  </a:lnTo>
                  <a:lnTo>
                    <a:pt x="184673" y="18145"/>
                  </a:lnTo>
                  <a:lnTo>
                    <a:pt x="181240" y="12905"/>
                  </a:lnTo>
                  <a:lnTo>
                    <a:pt x="169899" y="3320"/>
                  </a:lnTo>
                  <a:lnTo>
                    <a:pt x="153569" y="0"/>
                  </a:lnTo>
                  <a:lnTo>
                    <a:pt x="132436" y="2288"/>
                  </a:lnTo>
                  <a:lnTo>
                    <a:pt x="88804" y="16887"/>
                  </a:lnTo>
                  <a:lnTo>
                    <a:pt x="42951" y="42928"/>
                  </a:lnTo>
                  <a:lnTo>
                    <a:pt x="20242" y="62759"/>
                  </a:lnTo>
                  <a:lnTo>
                    <a:pt x="8267" y="83332"/>
                  </a:lnTo>
                  <a:lnTo>
                    <a:pt x="5075" y="93757"/>
                  </a:lnTo>
                  <a:lnTo>
                    <a:pt x="5063" y="102824"/>
                  </a:lnTo>
                  <a:lnTo>
                    <a:pt x="10694" y="118543"/>
                  </a:lnTo>
                  <a:lnTo>
                    <a:pt x="25897" y="130703"/>
                  </a:lnTo>
                  <a:lnTo>
                    <a:pt x="46765" y="139400"/>
                  </a:lnTo>
                  <a:lnTo>
                    <a:pt x="90262" y="148813"/>
                  </a:lnTo>
                  <a:lnTo>
                    <a:pt x="92898" y="150817"/>
                  </a:lnTo>
                  <a:lnTo>
                    <a:pt x="93951" y="152858"/>
                  </a:lnTo>
                  <a:lnTo>
                    <a:pt x="93947" y="154925"/>
                  </a:lnTo>
                  <a:lnTo>
                    <a:pt x="52495" y="191170"/>
                  </a:lnTo>
                  <a:lnTo>
                    <a:pt x="8518" y="228119"/>
                  </a:lnTo>
                  <a:lnTo>
                    <a:pt x="0" y="241257"/>
                  </a:lnTo>
                  <a:lnTo>
                    <a:pt x="268" y="247019"/>
                  </a:lnTo>
                  <a:lnTo>
                    <a:pt x="3270" y="252271"/>
                  </a:lnTo>
                  <a:lnTo>
                    <a:pt x="8092" y="257183"/>
                  </a:lnTo>
                  <a:lnTo>
                    <a:pt x="41849" y="267468"/>
                  </a:lnTo>
                  <a:lnTo>
                    <a:pt x="79254" y="266977"/>
                  </a:lnTo>
                  <a:lnTo>
                    <a:pt x="124807" y="260644"/>
                  </a:lnTo>
                  <a:lnTo>
                    <a:pt x="149795" y="255004"/>
                  </a:lnTo>
                  <a:lnTo>
                    <a:pt x="175626" y="248422"/>
                  </a:lnTo>
                  <a:lnTo>
                    <a:pt x="219380" y="233583"/>
                  </a:lnTo>
                  <a:lnTo>
                    <a:pt x="278089" y="209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077"/>
          <p:cNvGrpSpPr/>
          <p:nvPr/>
        </p:nvGrpSpPr>
        <p:grpSpPr>
          <a:xfrm>
            <a:off x="9073216" y="3925622"/>
            <a:ext cx="394635" cy="269190"/>
            <a:chOff x="9073216" y="3925622"/>
            <a:chExt cx="394635" cy="269190"/>
          </a:xfrm>
        </p:grpSpPr>
        <p:sp>
          <p:nvSpPr>
            <p:cNvPr id="186" name="SMARTInkShape-4950"/>
            <p:cNvSpPr/>
            <p:nvPr>
              <p:custDataLst>
                <p:tags r:id="rId8"/>
              </p:custDataLst>
            </p:nvPr>
          </p:nvSpPr>
          <p:spPr>
            <a:xfrm>
              <a:off x="9073216" y="3925622"/>
              <a:ext cx="159685" cy="239979"/>
            </a:xfrm>
            <a:custGeom>
              <a:avLst/>
              <a:gdLst/>
              <a:ahLst/>
              <a:cxnLst/>
              <a:rect l="0" t="0" r="0" b="0"/>
              <a:pathLst>
                <a:path w="159685" h="239979">
                  <a:moveTo>
                    <a:pt x="140634" y="30428"/>
                  </a:moveTo>
                  <a:lnTo>
                    <a:pt x="140634" y="30428"/>
                  </a:lnTo>
                  <a:lnTo>
                    <a:pt x="140633" y="10034"/>
                  </a:lnTo>
                  <a:lnTo>
                    <a:pt x="139222" y="7660"/>
                  </a:lnTo>
                  <a:lnTo>
                    <a:pt x="133892" y="3140"/>
                  </a:lnTo>
                  <a:lnTo>
                    <a:pt x="116216" y="0"/>
                  </a:lnTo>
                  <a:lnTo>
                    <a:pt x="89732" y="5812"/>
                  </a:lnTo>
                  <a:lnTo>
                    <a:pt x="62914" y="19842"/>
                  </a:lnTo>
                  <a:lnTo>
                    <a:pt x="43835" y="37404"/>
                  </a:lnTo>
                  <a:lnTo>
                    <a:pt x="37640" y="49756"/>
                  </a:lnTo>
                  <a:lnTo>
                    <a:pt x="35988" y="56013"/>
                  </a:lnTo>
                  <a:lnTo>
                    <a:pt x="37003" y="62301"/>
                  </a:lnTo>
                  <a:lnTo>
                    <a:pt x="43776" y="74933"/>
                  </a:lnTo>
                  <a:lnTo>
                    <a:pt x="57604" y="85721"/>
                  </a:lnTo>
                  <a:lnTo>
                    <a:pt x="98238" y="102725"/>
                  </a:lnTo>
                  <a:lnTo>
                    <a:pt x="107210" y="104893"/>
                  </a:lnTo>
                  <a:lnTo>
                    <a:pt x="108473" y="106177"/>
                  </a:lnTo>
                  <a:lnTo>
                    <a:pt x="107904" y="107738"/>
                  </a:lnTo>
                  <a:lnTo>
                    <a:pt x="106114" y="109484"/>
                  </a:lnTo>
                  <a:lnTo>
                    <a:pt x="59678" y="128214"/>
                  </a:lnTo>
                  <a:lnTo>
                    <a:pt x="26101" y="145480"/>
                  </a:lnTo>
                  <a:lnTo>
                    <a:pt x="11414" y="157762"/>
                  </a:lnTo>
                  <a:lnTo>
                    <a:pt x="2535" y="170276"/>
                  </a:lnTo>
                  <a:lnTo>
                    <a:pt x="0" y="184776"/>
                  </a:lnTo>
                  <a:lnTo>
                    <a:pt x="311" y="192593"/>
                  </a:lnTo>
                  <a:lnTo>
                    <a:pt x="3341" y="199216"/>
                  </a:lnTo>
                  <a:lnTo>
                    <a:pt x="14233" y="210337"/>
                  </a:lnTo>
                  <a:lnTo>
                    <a:pt x="39604" y="224532"/>
                  </a:lnTo>
                  <a:lnTo>
                    <a:pt x="84145" y="236195"/>
                  </a:lnTo>
                  <a:lnTo>
                    <a:pt x="127646" y="239231"/>
                  </a:lnTo>
                  <a:lnTo>
                    <a:pt x="159684" y="2399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951"/>
            <p:cNvSpPr/>
            <p:nvPr>
              <p:custDataLst>
                <p:tags r:id="rId9"/>
              </p:custDataLst>
            </p:nvPr>
          </p:nvSpPr>
          <p:spPr>
            <a:xfrm>
              <a:off x="9321800" y="4099649"/>
              <a:ext cx="146051" cy="95163"/>
            </a:xfrm>
            <a:custGeom>
              <a:avLst/>
              <a:gdLst/>
              <a:ahLst/>
              <a:cxnLst/>
              <a:rect l="0" t="0" r="0" b="0"/>
              <a:pathLst>
                <a:path w="146051" h="95163">
                  <a:moveTo>
                    <a:pt x="0" y="34201"/>
                  </a:moveTo>
                  <a:lnTo>
                    <a:pt x="0" y="34201"/>
                  </a:lnTo>
                  <a:lnTo>
                    <a:pt x="705" y="24062"/>
                  </a:lnTo>
                  <a:lnTo>
                    <a:pt x="5069" y="13244"/>
                  </a:lnTo>
                  <a:lnTo>
                    <a:pt x="8837" y="7719"/>
                  </a:lnTo>
                  <a:lnTo>
                    <a:pt x="21669" y="641"/>
                  </a:lnTo>
                  <a:lnTo>
                    <a:pt x="31031" y="0"/>
                  </a:lnTo>
                  <a:lnTo>
                    <a:pt x="35504" y="817"/>
                  </a:lnTo>
                  <a:lnTo>
                    <a:pt x="39191" y="3478"/>
                  </a:lnTo>
                  <a:lnTo>
                    <a:pt x="45170" y="12080"/>
                  </a:lnTo>
                  <a:lnTo>
                    <a:pt x="46416" y="22958"/>
                  </a:lnTo>
                  <a:lnTo>
                    <a:pt x="45761" y="28822"/>
                  </a:lnTo>
                  <a:lnTo>
                    <a:pt x="39388" y="40983"/>
                  </a:lnTo>
                  <a:lnTo>
                    <a:pt x="11912" y="76188"/>
                  </a:lnTo>
                  <a:lnTo>
                    <a:pt x="7998" y="89131"/>
                  </a:lnTo>
                  <a:lnTo>
                    <a:pt x="8860" y="91988"/>
                  </a:lnTo>
                  <a:lnTo>
                    <a:pt x="10846" y="93892"/>
                  </a:lnTo>
                  <a:lnTo>
                    <a:pt x="13581" y="95162"/>
                  </a:lnTo>
                  <a:lnTo>
                    <a:pt x="56630" y="90459"/>
                  </a:lnTo>
                  <a:lnTo>
                    <a:pt x="98859" y="86618"/>
                  </a:lnTo>
                  <a:lnTo>
                    <a:pt x="146050" y="850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078"/>
          <p:cNvGrpSpPr/>
          <p:nvPr/>
        </p:nvGrpSpPr>
        <p:grpSpPr>
          <a:xfrm>
            <a:off x="9817100" y="3869258"/>
            <a:ext cx="1282678" cy="405248"/>
            <a:chOff x="9817100" y="3869258"/>
            <a:chExt cx="1282678" cy="405248"/>
          </a:xfrm>
        </p:grpSpPr>
        <p:sp>
          <p:nvSpPr>
            <p:cNvPr id="189" name="SMARTInkShape-4952"/>
            <p:cNvSpPr/>
            <p:nvPr>
              <p:custDataLst>
                <p:tags r:id="rId2"/>
              </p:custDataLst>
            </p:nvPr>
          </p:nvSpPr>
          <p:spPr>
            <a:xfrm>
              <a:off x="9817100" y="41465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953"/>
            <p:cNvSpPr/>
            <p:nvPr>
              <p:custDataLst>
                <p:tags r:id="rId3"/>
              </p:custDataLst>
            </p:nvPr>
          </p:nvSpPr>
          <p:spPr>
            <a:xfrm>
              <a:off x="10096500" y="41592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954"/>
            <p:cNvSpPr/>
            <p:nvPr>
              <p:custDataLst>
                <p:tags r:id="rId4"/>
              </p:custDataLst>
            </p:nvPr>
          </p:nvSpPr>
          <p:spPr>
            <a:xfrm>
              <a:off x="10318750" y="4133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955"/>
            <p:cNvSpPr/>
            <p:nvPr>
              <p:custDataLst>
                <p:tags r:id="rId5"/>
              </p:custDataLst>
            </p:nvPr>
          </p:nvSpPr>
          <p:spPr>
            <a:xfrm>
              <a:off x="10471461" y="3939366"/>
              <a:ext cx="247340" cy="238935"/>
            </a:xfrm>
            <a:custGeom>
              <a:avLst/>
              <a:gdLst/>
              <a:ahLst/>
              <a:cxnLst/>
              <a:rect l="0" t="0" r="0" b="0"/>
              <a:pathLst>
                <a:path w="247340" h="238935">
                  <a:moveTo>
                    <a:pt x="247339" y="29384"/>
                  </a:moveTo>
                  <a:lnTo>
                    <a:pt x="247339" y="29384"/>
                  </a:lnTo>
                  <a:lnTo>
                    <a:pt x="231759" y="17174"/>
                  </a:lnTo>
                  <a:lnTo>
                    <a:pt x="211364" y="5619"/>
                  </a:lnTo>
                  <a:lnTo>
                    <a:pt x="177334" y="0"/>
                  </a:lnTo>
                  <a:lnTo>
                    <a:pt x="135971" y="5077"/>
                  </a:lnTo>
                  <a:lnTo>
                    <a:pt x="102549" y="15518"/>
                  </a:lnTo>
                  <a:lnTo>
                    <a:pt x="87504" y="25338"/>
                  </a:lnTo>
                  <a:lnTo>
                    <a:pt x="77523" y="36758"/>
                  </a:lnTo>
                  <a:lnTo>
                    <a:pt x="73088" y="48889"/>
                  </a:lnTo>
                  <a:lnTo>
                    <a:pt x="74728" y="55087"/>
                  </a:lnTo>
                  <a:lnTo>
                    <a:pt x="84075" y="67618"/>
                  </a:lnTo>
                  <a:lnTo>
                    <a:pt x="131434" y="102225"/>
                  </a:lnTo>
                  <a:lnTo>
                    <a:pt x="135497" y="106872"/>
                  </a:lnTo>
                  <a:lnTo>
                    <a:pt x="137499" y="111382"/>
                  </a:lnTo>
                  <a:lnTo>
                    <a:pt x="138129" y="115799"/>
                  </a:lnTo>
                  <a:lnTo>
                    <a:pt x="134316" y="120861"/>
                  </a:lnTo>
                  <a:lnTo>
                    <a:pt x="118790" y="132129"/>
                  </a:lnTo>
                  <a:lnTo>
                    <a:pt x="82877" y="147002"/>
                  </a:lnTo>
                  <a:lnTo>
                    <a:pt x="44328" y="160346"/>
                  </a:lnTo>
                  <a:lnTo>
                    <a:pt x="9997" y="177497"/>
                  </a:lnTo>
                  <a:lnTo>
                    <a:pt x="1212" y="185993"/>
                  </a:lnTo>
                  <a:lnTo>
                    <a:pt x="0" y="190234"/>
                  </a:lnTo>
                  <a:lnTo>
                    <a:pt x="602" y="194474"/>
                  </a:lnTo>
                  <a:lnTo>
                    <a:pt x="2414" y="198710"/>
                  </a:lnTo>
                  <a:lnTo>
                    <a:pt x="15717" y="205299"/>
                  </a:lnTo>
                  <a:lnTo>
                    <a:pt x="58751" y="218649"/>
                  </a:lnTo>
                  <a:lnTo>
                    <a:pt x="98876" y="227358"/>
                  </a:lnTo>
                  <a:lnTo>
                    <a:pt x="138674" y="234406"/>
                  </a:lnTo>
                  <a:lnTo>
                    <a:pt x="164789" y="238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956"/>
            <p:cNvSpPr/>
            <p:nvPr>
              <p:custDataLst>
                <p:tags r:id="rId6"/>
              </p:custDataLst>
            </p:nvPr>
          </p:nvSpPr>
          <p:spPr>
            <a:xfrm>
              <a:off x="10706100" y="4152900"/>
              <a:ext cx="114301" cy="82973"/>
            </a:xfrm>
            <a:custGeom>
              <a:avLst/>
              <a:gdLst/>
              <a:ahLst/>
              <a:cxnLst/>
              <a:rect l="0" t="0" r="0" b="0"/>
              <a:pathLst>
                <a:path w="114301" h="82973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4305" y="12209"/>
                  </a:lnTo>
                  <a:lnTo>
                    <a:pt x="17644" y="30507"/>
                  </a:lnTo>
                  <a:lnTo>
                    <a:pt x="18634" y="50432"/>
                  </a:lnTo>
                  <a:lnTo>
                    <a:pt x="15101" y="63336"/>
                  </a:lnTo>
                  <a:lnTo>
                    <a:pt x="7502" y="82972"/>
                  </a:lnTo>
                  <a:lnTo>
                    <a:pt x="7118" y="82126"/>
                  </a:lnTo>
                  <a:lnTo>
                    <a:pt x="6862" y="80151"/>
                  </a:lnTo>
                  <a:lnTo>
                    <a:pt x="18604" y="43290"/>
                  </a:lnTo>
                  <a:lnTo>
                    <a:pt x="33499" y="20588"/>
                  </a:lnTo>
                  <a:lnTo>
                    <a:pt x="47109" y="10796"/>
                  </a:lnTo>
                  <a:lnTo>
                    <a:pt x="61153" y="5504"/>
                  </a:lnTo>
                  <a:lnTo>
                    <a:pt x="72099" y="5503"/>
                  </a:lnTo>
                  <a:lnTo>
                    <a:pt x="83549" y="11618"/>
                  </a:lnTo>
                  <a:lnTo>
                    <a:pt x="89567" y="16212"/>
                  </a:lnTo>
                  <a:lnTo>
                    <a:pt x="104776" y="39532"/>
                  </a:lnTo>
                  <a:lnTo>
                    <a:pt x="111478" y="58672"/>
                  </a:lnTo>
                  <a:lnTo>
                    <a:pt x="11430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957"/>
            <p:cNvSpPr/>
            <p:nvPr>
              <p:custDataLst>
                <p:tags r:id="rId7"/>
              </p:custDataLst>
            </p:nvPr>
          </p:nvSpPr>
          <p:spPr>
            <a:xfrm>
              <a:off x="10858500" y="3869258"/>
              <a:ext cx="241278" cy="405248"/>
            </a:xfrm>
            <a:custGeom>
              <a:avLst/>
              <a:gdLst/>
              <a:ahLst/>
              <a:cxnLst/>
              <a:rect l="0" t="0" r="0" b="0"/>
              <a:pathLst>
                <a:path w="241278" h="405248">
                  <a:moveTo>
                    <a:pt x="31750" y="16942"/>
                  </a:moveTo>
                  <a:lnTo>
                    <a:pt x="31750" y="16942"/>
                  </a:lnTo>
                  <a:lnTo>
                    <a:pt x="28380" y="10200"/>
                  </a:lnTo>
                  <a:lnTo>
                    <a:pt x="28091" y="7508"/>
                  </a:lnTo>
                  <a:lnTo>
                    <a:pt x="29654" y="2636"/>
                  </a:lnTo>
                  <a:lnTo>
                    <a:pt x="38345" y="0"/>
                  </a:lnTo>
                  <a:lnTo>
                    <a:pt x="80403" y="1679"/>
                  </a:lnTo>
                  <a:lnTo>
                    <a:pt x="112640" y="3103"/>
                  </a:lnTo>
                  <a:lnTo>
                    <a:pt x="146724" y="4441"/>
                  </a:lnTo>
                  <a:lnTo>
                    <a:pt x="192267" y="9867"/>
                  </a:lnTo>
                  <a:lnTo>
                    <a:pt x="225910" y="20098"/>
                  </a:lnTo>
                  <a:lnTo>
                    <a:pt x="237517" y="27987"/>
                  </a:lnTo>
                  <a:lnTo>
                    <a:pt x="240188" y="34183"/>
                  </a:lnTo>
                  <a:lnTo>
                    <a:pt x="241277" y="50475"/>
                  </a:lnTo>
                  <a:lnTo>
                    <a:pt x="231180" y="79481"/>
                  </a:lnTo>
                  <a:lnTo>
                    <a:pt x="209511" y="122298"/>
                  </a:lnTo>
                  <a:lnTo>
                    <a:pt x="194642" y="162615"/>
                  </a:lnTo>
                  <a:lnTo>
                    <a:pt x="177852" y="206546"/>
                  </a:lnTo>
                  <a:lnTo>
                    <a:pt x="168180" y="238559"/>
                  </a:lnTo>
                  <a:lnTo>
                    <a:pt x="164916" y="284944"/>
                  </a:lnTo>
                  <a:lnTo>
                    <a:pt x="171787" y="329967"/>
                  </a:lnTo>
                  <a:lnTo>
                    <a:pt x="185341" y="377172"/>
                  </a:lnTo>
                  <a:lnTo>
                    <a:pt x="188207" y="391298"/>
                  </a:lnTo>
                  <a:lnTo>
                    <a:pt x="186149" y="396335"/>
                  </a:lnTo>
                  <a:lnTo>
                    <a:pt x="176337" y="403813"/>
                  </a:lnTo>
                  <a:lnTo>
                    <a:pt x="134720" y="405247"/>
                  </a:lnTo>
                  <a:lnTo>
                    <a:pt x="112391" y="402812"/>
                  </a:lnTo>
                  <a:lnTo>
                    <a:pt x="86216" y="399072"/>
                  </a:lnTo>
                  <a:lnTo>
                    <a:pt x="57476" y="394462"/>
                  </a:lnTo>
                  <a:lnTo>
                    <a:pt x="0" y="385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718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MARTInkShape-5363"/>
          <p:cNvSpPr/>
          <p:nvPr>
            <p:custDataLst>
              <p:tags r:id="rId1"/>
            </p:custDataLst>
          </p:nvPr>
        </p:nvSpPr>
        <p:spPr>
          <a:xfrm>
            <a:off x="1149390" y="697151"/>
            <a:ext cx="279361" cy="284300"/>
          </a:xfrm>
          <a:custGeom>
            <a:avLst/>
            <a:gdLst/>
            <a:ahLst/>
            <a:cxnLst/>
            <a:rect l="0" t="0" r="0" b="0"/>
            <a:pathLst>
              <a:path w="279361" h="284300">
                <a:moveTo>
                  <a:pt x="228560" y="45799"/>
                </a:moveTo>
                <a:lnTo>
                  <a:pt x="228560" y="45799"/>
                </a:lnTo>
                <a:lnTo>
                  <a:pt x="222785" y="31296"/>
                </a:lnTo>
                <a:lnTo>
                  <a:pt x="211954" y="18375"/>
                </a:lnTo>
                <a:lnTo>
                  <a:pt x="194947" y="6315"/>
                </a:lnTo>
                <a:lnTo>
                  <a:pt x="180224" y="499"/>
                </a:lnTo>
                <a:lnTo>
                  <a:pt x="149327" y="0"/>
                </a:lnTo>
                <a:lnTo>
                  <a:pt x="109990" y="14433"/>
                </a:lnTo>
                <a:lnTo>
                  <a:pt x="73797" y="36584"/>
                </a:lnTo>
                <a:lnTo>
                  <a:pt x="59117" y="54639"/>
                </a:lnTo>
                <a:lnTo>
                  <a:pt x="54215" y="64392"/>
                </a:lnTo>
                <a:lnTo>
                  <a:pt x="52358" y="73011"/>
                </a:lnTo>
                <a:lnTo>
                  <a:pt x="54057" y="88232"/>
                </a:lnTo>
                <a:lnTo>
                  <a:pt x="65161" y="102053"/>
                </a:lnTo>
                <a:lnTo>
                  <a:pt x="81855" y="113840"/>
                </a:lnTo>
                <a:lnTo>
                  <a:pt x="121552" y="129670"/>
                </a:lnTo>
                <a:lnTo>
                  <a:pt x="125471" y="132757"/>
                </a:lnTo>
                <a:lnTo>
                  <a:pt x="129826" y="139951"/>
                </a:lnTo>
                <a:lnTo>
                  <a:pt x="128871" y="144550"/>
                </a:lnTo>
                <a:lnTo>
                  <a:pt x="122165" y="155305"/>
                </a:lnTo>
                <a:lnTo>
                  <a:pt x="81040" y="184526"/>
                </a:lnTo>
                <a:lnTo>
                  <a:pt x="43974" y="210532"/>
                </a:lnTo>
                <a:lnTo>
                  <a:pt x="10414" y="242305"/>
                </a:lnTo>
                <a:lnTo>
                  <a:pt x="1078" y="258724"/>
                </a:lnTo>
                <a:lnTo>
                  <a:pt x="0" y="265360"/>
                </a:lnTo>
                <a:lnTo>
                  <a:pt x="2565" y="276497"/>
                </a:lnTo>
                <a:lnTo>
                  <a:pt x="10163" y="280031"/>
                </a:lnTo>
                <a:lnTo>
                  <a:pt x="53313" y="284299"/>
                </a:lnTo>
                <a:lnTo>
                  <a:pt x="95639" y="282797"/>
                </a:lnTo>
                <a:lnTo>
                  <a:pt x="142673" y="277896"/>
                </a:lnTo>
                <a:lnTo>
                  <a:pt x="167069" y="274614"/>
                </a:lnTo>
                <a:lnTo>
                  <a:pt x="212990" y="269085"/>
                </a:lnTo>
                <a:lnTo>
                  <a:pt x="279360" y="261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7" name="SMARTInkShape-Group1186"/>
          <p:cNvGrpSpPr/>
          <p:nvPr/>
        </p:nvGrpSpPr>
        <p:grpSpPr>
          <a:xfrm>
            <a:off x="1797050" y="755650"/>
            <a:ext cx="203201" cy="129489"/>
            <a:chOff x="1797050" y="755650"/>
            <a:chExt cx="203201" cy="129489"/>
          </a:xfrm>
        </p:grpSpPr>
        <p:sp>
          <p:nvSpPr>
            <p:cNvPr id="445" name="SMARTInkShape-5364"/>
            <p:cNvSpPr/>
            <p:nvPr>
              <p:custDataLst>
                <p:tags r:id="rId186"/>
              </p:custDataLst>
            </p:nvPr>
          </p:nvSpPr>
          <p:spPr>
            <a:xfrm>
              <a:off x="1797050" y="755650"/>
              <a:ext cx="184151" cy="22422"/>
            </a:xfrm>
            <a:custGeom>
              <a:avLst/>
              <a:gdLst/>
              <a:ahLst/>
              <a:cxnLst/>
              <a:rect l="0" t="0" r="0" b="0"/>
              <a:pathLst>
                <a:path w="18415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22322" y="21146"/>
                  </a:lnTo>
                  <a:lnTo>
                    <a:pt x="60393" y="12929"/>
                  </a:lnTo>
                  <a:lnTo>
                    <a:pt x="93163" y="7393"/>
                  </a:lnTo>
                  <a:lnTo>
                    <a:pt x="126778" y="328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365"/>
            <p:cNvSpPr/>
            <p:nvPr>
              <p:custDataLst>
                <p:tags r:id="rId187"/>
              </p:custDataLst>
            </p:nvPr>
          </p:nvSpPr>
          <p:spPr>
            <a:xfrm>
              <a:off x="1809253" y="857250"/>
              <a:ext cx="190998" cy="27889"/>
            </a:xfrm>
            <a:custGeom>
              <a:avLst/>
              <a:gdLst/>
              <a:ahLst/>
              <a:cxnLst/>
              <a:rect l="0" t="0" r="0" b="0"/>
              <a:pathLst>
                <a:path w="190998" h="27889">
                  <a:moveTo>
                    <a:pt x="13197" y="19050"/>
                  </a:moveTo>
                  <a:lnTo>
                    <a:pt x="13197" y="19050"/>
                  </a:lnTo>
                  <a:lnTo>
                    <a:pt x="3084" y="22421"/>
                  </a:lnTo>
                  <a:lnTo>
                    <a:pt x="810" y="24120"/>
                  </a:lnTo>
                  <a:lnTo>
                    <a:pt x="0" y="25957"/>
                  </a:lnTo>
                  <a:lnTo>
                    <a:pt x="166" y="27888"/>
                  </a:lnTo>
                  <a:lnTo>
                    <a:pt x="43810" y="20848"/>
                  </a:lnTo>
                  <a:lnTo>
                    <a:pt x="84658" y="13734"/>
                  </a:lnTo>
                  <a:lnTo>
                    <a:pt x="127272" y="7750"/>
                  </a:lnTo>
                  <a:lnTo>
                    <a:pt x="190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1187"/>
          <p:cNvGrpSpPr/>
          <p:nvPr/>
        </p:nvGrpSpPr>
        <p:grpSpPr>
          <a:xfrm>
            <a:off x="2349500" y="682730"/>
            <a:ext cx="254001" cy="339621"/>
            <a:chOff x="2349500" y="682730"/>
            <a:chExt cx="254001" cy="339621"/>
          </a:xfrm>
        </p:grpSpPr>
        <p:sp>
          <p:nvSpPr>
            <p:cNvPr id="448" name="SMARTInkShape-5366"/>
            <p:cNvSpPr/>
            <p:nvPr>
              <p:custDataLst>
                <p:tags r:id="rId184"/>
              </p:custDataLst>
            </p:nvPr>
          </p:nvSpPr>
          <p:spPr>
            <a:xfrm>
              <a:off x="2349500" y="682730"/>
              <a:ext cx="146051" cy="149121"/>
            </a:xfrm>
            <a:custGeom>
              <a:avLst/>
              <a:gdLst/>
              <a:ahLst/>
              <a:cxnLst/>
              <a:rect l="0" t="0" r="0" b="0"/>
              <a:pathLst>
                <a:path w="146051" h="1491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6481" y="0"/>
                  </a:lnTo>
                  <a:lnTo>
                    <a:pt x="15580" y="1235"/>
                  </a:lnTo>
                  <a:lnTo>
                    <a:pt x="49513" y="24397"/>
                  </a:lnTo>
                  <a:lnTo>
                    <a:pt x="94368" y="70156"/>
                  </a:lnTo>
                  <a:lnTo>
                    <a:pt x="122976" y="110201"/>
                  </a:lnTo>
                  <a:lnTo>
                    <a:pt x="146050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367"/>
            <p:cNvSpPr/>
            <p:nvPr>
              <p:custDataLst>
                <p:tags r:id="rId185"/>
              </p:custDataLst>
            </p:nvPr>
          </p:nvSpPr>
          <p:spPr>
            <a:xfrm>
              <a:off x="2499225" y="683318"/>
              <a:ext cx="104276" cy="339033"/>
            </a:xfrm>
            <a:custGeom>
              <a:avLst/>
              <a:gdLst/>
              <a:ahLst/>
              <a:cxnLst/>
              <a:rect l="0" t="0" r="0" b="0"/>
              <a:pathLst>
                <a:path w="104276" h="339033">
                  <a:moveTo>
                    <a:pt x="104275" y="15182"/>
                  </a:moveTo>
                  <a:lnTo>
                    <a:pt x="104275" y="15182"/>
                  </a:lnTo>
                  <a:lnTo>
                    <a:pt x="104275" y="8440"/>
                  </a:lnTo>
                  <a:lnTo>
                    <a:pt x="102864" y="5748"/>
                  </a:lnTo>
                  <a:lnTo>
                    <a:pt x="97533" y="876"/>
                  </a:lnTo>
                  <a:lnTo>
                    <a:pt x="93430" y="0"/>
                  </a:lnTo>
                  <a:lnTo>
                    <a:pt x="83227" y="909"/>
                  </a:lnTo>
                  <a:lnTo>
                    <a:pt x="62212" y="12129"/>
                  </a:lnTo>
                  <a:lnTo>
                    <a:pt x="35297" y="46042"/>
                  </a:lnTo>
                  <a:lnTo>
                    <a:pt x="27757" y="59236"/>
                  </a:lnTo>
                  <a:lnTo>
                    <a:pt x="12821" y="102767"/>
                  </a:lnTo>
                  <a:lnTo>
                    <a:pt x="0" y="149177"/>
                  </a:lnTo>
                  <a:lnTo>
                    <a:pt x="3819" y="189477"/>
                  </a:lnTo>
                  <a:lnTo>
                    <a:pt x="9364" y="225575"/>
                  </a:lnTo>
                  <a:lnTo>
                    <a:pt x="13594" y="263082"/>
                  </a:lnTo>
                  <a:lnTo>
                    <a:pt x="18394" y="310310"/>
                  </a:lnTo>
                  <a:lnTo>
                    <a:pt x="28075" y="339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1" name="SMARTInkShape-5368"/>
          <p:cNvSpPr/>
          <p:nvPr>
            <p:custDataLst>
              <p:tags r:id="rId2"/>
            </p:custDataLst>
          </p:nvPr>
        </p:nvSpPr>
        <p:spPr>
          <a:xfrm>
            <a:off x="2921339" y="889416"/>
            <a:ext cx="285412" cy="18635"/>
          </a:xfrm>
          <a:custGeom>
            <a:avLst/>
            <a:gdLst/>
            <a:ahLst/>
            <a:cxnLst/>
            <a:rect l="0" t="0" r="0" b="0"/>
            <a:pathLst>
              <a:path w="285412" h="18635">
                <a:moveTo>
                  <a:pt x="12361" y="18634"/>
                </a:moveTo>
                <a:lnTo>
                  <a:pt x="12361" y="18634"/>
                </a:lnTo>
                <a:lnTo>
                  <a:pt x="0" y="18634"/>
                </a:lnTo>
                <a:lnTo>
                  <a:pt x="36743" y="14871"/>
                </a:lnTo>
                <a:lnTo>
                  <a:pt x="70470" y="9200"/>
                </a:lnTo>
                <a:lnTo>
                  <a:pt x="113681" y="4328"/>
                </a:lnTo>
                <a:lnTo>
                  <a:pt x="157346" y="1692"/>
                </a:lnTo>
                <a:lnTo>
                  <a:pt x="198154" y="521"/>
                </a:lnTo>
                <a:lnTo>
                  <a:pt x="232755" y="0"/>
                </a:lnTo>
                <a:lnTo>
                  <a:pt x="285411" y="59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5" name="SMARTInkShape-Group1189"/>
          <p:cNvGrpSpPr/>
          <p:nvPr/>
        </p:nvGrpSpPr>
        <p:grpSpPr>
          <a:xfrm>
            <a:off x="3492500" y="470630"/>
            <a:ext cx="260351" cy="551721"/>
            <a:chOff x="3492500" y="470630"/>
            <a:chExt cx="260351" cy="551721"/>
          </a:xfrm>
        </p:grpSpPr>
        <p:sp>
          <p:nvSpPr>
            <p:cNvPr id="452" name="SMARTInkShape-5369"/>
            <p:cNvSpPr/>
            <p:nvPr>
              <p:custDataLst>
                <p:tags r:id="rId181"/>
              </p:custDataLst>
            </p:nvPr>
          </p:nvSpPr>
          <p:spPr>
            <a:xfrm>
              <a:off x="3492500" y="701780"/>
              <a:ext cx="152401" cy="161821"/>
            </a:xfrm>
            <a:custGeom>
              <a:avLst/>
              <a:gdLst/>
              <a:ahLst/>
              <a:cxnLst/>
              <a:rect l="0" t="0" r="0" b="0"/>
              <a:pathLst>
                <a:path w="152401" h="1618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2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46239" y="27328"/>
                  </a:lnTo>
                  <a:lnTo>
                    <a:pt x="81074" y="64489"/>
                  </a:lnTo>
                  <a:lnTo>
                    <a:pt x="117432" y="109982"/>
                  </a:lnTo>
                  <a:lnTo>
                    <a:pt x="15240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370"/>
            <p:cNvSpPr/>
            <p:nvPr>
              <p:custDataLst>
                <p:tags r:id="rId182"/>
              </p:custDataLst>
            </p:nvPr>
          </p:nvSpPr>
          <p:spPr>
            <a:xfrm>
              <a:off x="3627587" y="708718"/>
              <a:ext cx="125264" cy="313633"/>
            </a:xfrm>
            <a:custGeom>
              <a:avLst/>
              <a:gdLst/>
              <a:ahLst/>
              <a:cxnLst/>
              <a:rect l="0" t="0" r="0" b="0"/>
              <a:pathLst>
                <a:path w="125264" h="313633">
                  <a:moveTo>
                    <a:pt x="125263" y="15182"/>
                  </a:moveTo>
                  <a:lnTo>
                    <a:pt x="125263" y="15182"/>
                  </a:lnTo>
                  <a:lnTo>
                    <a:pt x="116425" y="876"/>
                  </a:lnTo>
                  <a:lnTo>
                    <a:pt x="113726" y="0"/>
                  </a:lnTo>
                  <a:lnTo>
                    <a:pt x="106965" y="909"/>
                  </a:lnTo>
                  <a:lnTo>
                    <a:pt x="88483" y="12129"/>
                  </a:lnTo>
                  <a:lnTo>
                    <a:pt x="49178" y="56060"/>
                  </a:lnTo>
                  <a:lnTo>
                    <a:pt x="24391" y="95171"/>
                  </a:lnTo>
                  <a:lnTo>
                    <a:pt x="7055" y="141049"/>
                  </a:lnTo>
                  <a:lnTo>
                    <a:pt x="0" y="184292"/>
                  </a:lnTo>
                  <a:lnTo>
                    <a:pt x="5520" y="216199"/>
                  </a:lnTo>
                  <a:lnTo>
                    <a:pt x="27205" y="262266"/>
                  </a:lnTo>
                  <a:lnTo>
                    <a:pt x="33650" y="288064"/>
                  </a:lnTo>
                  <a:lnTo>
                    <a:pt x="36363" y="313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5371"/>
            <p:cNvSpPr/>
            <p:nvPr>
              <p:custDataLst>
                <p:tags r:id="rId183"/>
              </p:custDataLst>
            </p:nvPr>
          </p:nvSpPr>
          <p:spPr>
            <a:xfrm>
              <a:off x="3556371" y="470630"/>
              <a:ext cx="145680" cy="108077"/>
            </a:xfrm>
            <a:custGeom>
              <a:avLst/>
              <a:gdLst/>
              <a:ahLst/>
              <a:cxnLst/>
              <a:rect l="0" t="0" r="0" b="0"/>
              <a:pathLst>
                <a:path w="145680" h="108077">
                  <a:moveTo>
                    <a:pt x="31379" y="24670"/>
                  </a:moveTo>
                  <a:lnTo>
                    <a:pt x="31379" y="24670"/>
                  </a:lnTo>
                  <a:lnTo>
                    <a:pt x="22541" y="24670"/>
                  </a:lnTo>
                  <a:lnTo>
                    <a:pt x="18514" y="32196"/>
                  </a:lnTo>
                  <a:lnTo>
                    <a:pt x="8074" y="72358"/>
                  </a:lnTo>
                  <a:lnTo>
                    <a:pt x="185" y="108076"/>
                  </a:lnTo>
                  <a:lnTo>
                    <a:pt x="0" y="107791"/>
                  </a:lnTo>
                  <a:lnTo>
                    <a:pt x="20709" y="61804"/>
                  </a:lnTo>
                  <a:lnTo>
                    <a:pt x="43774" y="18965"/>
                  </a:lnTo>
                  <a:lnTo>
                    <a:pt x="53586" y="5436"/>
                  </a:lnTo>
                  <a:lnTo>
                    <a:pt x="59589" y="1970"/>
                  </a:lnTo>
                  <a:lnTo>
                    <a:pt x="73785" y="0"/>
                  </a:lnTo>
                  <a:lnTo>
                    <a:pt x="89502" y="5239"/>
                  </a:lnTo>
                  <a:lnTo>
                    <a:pt x="97644" y="9599"/>
                  </a:lnTo>
                  <a:lnTo>
                    <a:pt x="110454" y="23851"/>
                  </a:lnTo>
                  <a:lnTo>
                    <a:pt x="133547" y="65117"/>
                  </a:lnTo>
                  <a:lnTo>
                    <a:pt x="145679" y="8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1190"/>
          <p:cNvGrpSpPr/>
          <p:nvPr/>
        </p:nvGrpSpPr>
        <p:grpSpPr>
          <a:xfrm>
            <a:off x="4362450" y="920750"/>
            <a:ext cx="196851" cy="120651"/>
            <a:chOff x="4362450" y="920750"/>
            <a:chExt cx="196851" cy="120651"/>
          </a:xfrm>
        </p:grpSpPr>
        <p:sp>
          <p:nvSpPr>
            <p:cNvPr id="456" name="SMARTInkShape-5372"/>
            <p:cNvSpPr/>
            <p:nvPr>
              <p:custDataLst>
                <p:tags r:id="rId179"/>
              </p:custDataLst>
            </p:nvPr>
          </p:nvSpPr>
          <p:spPr>
            <a:xfrm>
              <a:off x="4377842" y="1028700"/>
              <a:ext cx="181459" cy="12701"/>
            </a:xfrm>
            <a:custGeom>
              <a:avLst/>
              <a:gdLst/>
              <a:ahLst/>
              <a:cxnLst/>
              <a:rect l="0" t="0" r="0" b="0"/>
              <a:pathLst>
                <a:path w="181459" h="127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26635" y="8838"/>
                  </a:lnTo>
                  <a:lnTo>
                    <a:pt x="72084" y="8185"/>
                  </a:lnTo>
                  <a:lnTo>
                    <a:pt x="113092" y="9047"/>
                  </a:lnTo>
                  <a:lnTo>
                    <a:pt x="151073" y="11076"/>
                  </a:lnTo>
                  <a:lnTo>
                    <a:pt x="1814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373"/>
            <p:cNvSpPr/>
            <p:nvPr>
              <p:custDataLst>
                <p:tags r:id="rId180"/>
              </p:custDataLst>
            </p:nvPr>
          </p:nvSpPr>
          <p:spPr>
            <a:xfrm>
              <a:off x="4362450" y="9207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7072" y="932"/>
                  </a:lnTo>
                  <a:lnTo>
                    <a:pt x="89677" y="215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1191"/>
          <p:cNvGrpSpPr/>
          <p:nvPr/>
        </p:nvGrpSpPr>
        <p:grpSpPr>
          <a:xfrm>
            <a:off x="5067300" y="736600"/>
            <a:ext cx="768351" cy="400051"/>
            <a:chOff x="5067300" y="736600"/>
            <a:chExt cx="768351" cy="400051"/>
          </a:xfrm>
        </p:grpSpPr>
        <p:sp>
          <p:nvSpPr>
            <p:cNvPr id="459" name="SMARTInkShape-5374"/>
            <p:cNvSpPr/>
            <p:nvPr>
              <p:custDataLst>
                <p:tags r:id="rId176"/>
              </p:custDataLst>
            </p:nvPr>
          </p:nvSpPr>
          <p:spPr>
            <a:xfrm>
              <a:off x="5563483" y="991410"/>
              <a:ext cx="272168" cy="17358"/>
            </a:xfrm>
            <a:custGeom>
              <a:avLst/>
              <a:gdLst/>
              <a:ahLst/>
              <a:cxnLst/>
              <a:rect l="0" t="0" r="0" b="0"/>
              <a:pathLst>
                <a:path w="272168" h="17358">
                  <a:moveTo>
                    <a:pt x="5467" y="11890"/>
                  </a:moveTo>
                  <a:lnTo>
                    <a:pt x="5467" y="11890"/>
                  </a:lnTo>
                  <a:lnTo>
                    <a:pt x="0" y="11890"/>
                  </a:lnTo>
                  <a:lnTo>
                    <a:pt x="2749" y="15261"/>
                  </a:lnTo>
                  <a:lnTo>
                    <a:pt x="18145" y="17357"/>
                  </a:lnTo>
                  <a:lnTo>
                    <a:pt x="59476" y="12996"/>
                  </a:lnTo>
                  <a:lnTo>
                    <a:pt x="100884" y="7357"/>
                  </a:lnTo>
                  <a:lnTo>
                    <a:pt x="147882" y="1923"/>
                  </a:lnTo>
                  <a:lnTo>
                    <a:pt x="191989" y="0"/>
                  </a:lnTo>
                  <a:lnTo>
                    <a:pt x="235449" y="1231"/>
                  </a:lnTo>
                  <a:lnTo>
                    <a:pt x="272167" y="5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375"/>
            <p:cNvSpPr/>
            <p:nvPr>
              <p:custDataLst>
                <p:tags r:id="rId177"/>
              </p:custDataLst>
            </p:nvPr>
          </p:nvSpPr>
          <p:spPr>
            <a:xfrm>
              <a:off x="5283357" y="751229"/>
              <a:ext cx="88744" cy="385422"/>
            </a:xfrm>
            <a:custGeom>
              <a:avLst/>
              <a:gdLst/>
              <a:ahLst/>
              <a:cxnLst/>
              <a:rect l="0" t="0" r="0" b="0"/>
              <a:pathLst>
                <a:path w="88744" h="385422">
                  <a:moveTo>
                    <a:pt x="88743" y="29821"/>
                  </a:moveTo>
                  <a:lnTo>
                    <a:pt x="88743" y="29821"/>
                  </a:lnTo>
                  <a:lnTo>
                    <a:pt x="83276" y="4581"/>
                  </a:lnTo>
                  <a:lnTo>
                    <a:pt x="81570" y="2411"/>
                  </a:lnTo>
                  <a:lnTo>
                    <a:pt x="75912" y="0"/>
                  </a:lnTo>
                  <a:lnTo>
                    <a:pt x="71722" y="2179"/>
                  </a:lnTo>
                  <a:lnTo>
                    <a:pt x="40353" y="36965"/>
                  </a:lnTo>
                  <a:lnTo>
                    <a:pt x="18088" y="82738"/>
                  </a:lnTo>
                  <a:lnTo>
                    <a:pt x="5876" y="122798"/>
                  </a:lnTo>
                  <a:lnTo>
                    <a:pt x="1034" y="168654"/>
                  </a:lnTo>
                  <a:lnTo>
                    <a:pt x="0" y="212184"/>
                  </a:lnTo>
                  <a:lnTo>
                    <a:pt x="1755" y="237137"/>
                  </a:lnTo>
                  <a:lnTo>
                    <a:pt x="11400" y="275616"/>
                  </a:lnTo>
                  <a:lnTo>
                    <a:pt x="12392" y="315884"/>
                  </a:lnTo>
                  <a:lnTo>
                    <a:pt x="8865" y="357240"/>
                  </a:lnTo>
                  <a:lnTo>
                    <a:pt x="12543" y="38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5376"/>
            <p:cNvSpPr/>
            <p:nvPr>
              <p:custDataLst>
                <p:tags r:id="rId178"/>
              </p:custDataLst>
            </p:nvPr>
          </p:nvSpPr>
          <p:spPr>
            <a:xfrm>
              <a:off x="5067300" y="736600"/>
              <a:ext cx="215901" cy="234951"/>
            </a:xfrm>
            <a:custGeom>
              <a:avLst/>
              <a:gdLst/>
              <a:ahLst/>
              <a:cxnLst/>
              <a:rect l="0" t="0" r="0" b="0"/>
              <a:pathLst>
                <a:path w="215901" h="234951">
                  <a:moveTo>
                    <a:pt x="0" y="0"/>
                  </a:moveTo>
                  <a:lnTo>
                    <a:pt x="0" y="0"/>
                  </a:lnTo>
                  <a:lnTo>
                    <a:pt x="38283" y="36401"/>
                  </a:lnTo>
                  <a:lnTo>
                    <a:pt x="83840" y="78373"/>
                  </a:lnTo>
                  <a:lnTo>
                    <a:pt x="117661" y="118315"/>
                  </a:lnTo>
                  <a:lnTo>
                    <a:pt x="150025" y="161429"/>
                  </a:lnTo>
                  <a:lnTo>
                    <a:pt x="183132" y="204330"/>
                  </a:lnTo>
                  <a:lnTo>
                    <a:pt x="2159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1192"/>
          <p:cNvGrpSpPr/>
          <p:nvPr/>
        </p:nvGrpSpPr>
        <p:grpSpPr>
          <a:xfrm>
            <a:off x="6215886" y="774961"/>
            <a:ext cx="756415" cy="348990"/>
            <a:chOff x="6215886" y="774961"/>
            <a:chExt cx="756415" cy="348990"/>
          </a:xfrm>
        </p:grpSpPr>
        <p:sp>
          <p:nvSpPr>
            <p:cNvPr id="463" name="SMARTInkShape-5377"/>
            <p:cNvSpPr/>
            <p:nvPr>
              <p:custDataLst>
                <p:tags r:id="rId172"/>
              </p:custDataLst>
            </p:nvPr>
          </p:nvSpPr>
          <p:spPr>
            <a:xfrm>
              <a:off x="6965948" y="1028700"/>
              <a:ext cx="6353" cy="6351"/>
            </a:xfrm>
            <a:custGeom>
              <a:avLst/>
              <a:gdLst/>
              <a:ahLst/>
              <a:cxnLst/>
              <a:rect l="0" t="0" r="0" b="0"/>
              <a:pathLst>
                <a:path w="6353" h="6351">
                  <a:moveTo>
                    <a:pt x="2" y="6350"/>
                  </a:moveTo>
                  <a:lnTo>
                    <a:pt x="2" y="6350"/>
                  </a:lnTo>
                  <a:lnTo>
                    <a:pt x="0" y="261"/>
                  </a:lnTo>
                  <a:lnTo>
                    <a:pt x="6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5378"/>
            <p:cNvSpPr/>
            <p:nvPr>
              <p:custDataLst>
                <p:tags r:id="rId173"/>
              </p:custDataLst>
            </p:nvPr>
          </p:nvSpPr>
          <p:spPr>
            <a:xfrm>
              <a:off x="6666351" y="800983"/>
              <a:ext cx="178950" cy="291218"/>
            </a:xfrm>
            <a:custGeom>
              <a:avLst/>
              <a:gdLst/>
              <a:ahLst/>
              <a:cxnLst/>
              <a:rect l="0" t="0" r="0" b="0"/>
              <a:pathLst>
                <a:path w="178950" h="291218">
                  <a:moveTo>
                    <a:pt x="178949" y="5467"/>
                  </a:moveTo>
                  <a:lnTo>
                    <a:pt x="178949" y="5467"/>
                  </a:lnTo>
                  <a:lnTo>
                    <a:pt x="178949" y="0"/>
                  </a:lnTo>
                  <a:lnTo>
                    <a:pt x="175578" y="2750"/>
                  </a:lnTo>
                  <a:lnTo>
                    <a:pt x="164201" y="24569"/>
                  </a:lnTo>
                  <a:lnTo>
                    <a:pt x="148912" y="65136"/>
                  </a:lnTo>
                  <a:lnTo>
                    <a:pt x="129754" y="104834"/>
                  </a:lnTo>
                  <a:lnTo>
                    <a:pt x="102833" y="151247"/>
                  </a:lnTo>
                  <a:lnTo>
                    <a:pt x="72514" y="197377"/>
                  </a:lnTo>
                  <a:lnTo>
                    <a:pt x="41187" y="238953"/>
                  </a:lnTo>
                  <a:lnTo>
                    <a:pt x="484" y="285893"/>
                  </a:lnTo>
                  <a:lnTo>
                    <a:pt x="0" y="287668"/>
                  </a:lnTo>
                  <a:lnTo>
                    <a:pt x="1149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5379"/>
            <p:cNvSpPr/>
            <p:nvPr>
              <p:custDataLst>
                <p:tags r:id="rId174"/>
              </p:custDataLst>
            </p:nvPr>
          </p:nvSpPr>
          <p:spPr>
            <a:xfrm>
              <a:off x="6623050" y="813783"/>
              <a:ext cx="184151" cy="284768"/>
            </a:xfrm>
            <a:custGeom>
              <a:avLst/>
              <a:gdLst/>
              <a:ahLst/>
              <a:cxnLst/>
              <a:rect l="0" t="0" r="0" b="0"/>
              <a:pathLst>
                <a:path w="184151" h="284768">
                  <a:moveTo>
                    <a:pt x="0" y="18067"/>
                  </a:moveTo>
                  <a:lnTo>
                    <a:pt x="0" y="18067"/>
                  </a:lnTo>
                  <a:lnTo>
                    <a:pt x="3370" y="14696"/>
                  </a:lnTo>
                  <a:lnTo>
                    <a:pt x="5026" y="11159"/>
                  </a:lnTo>
                  <a:lnTo>
                    <a:pt x="6327" y="0"/>
                  </a:lnTo>
                  <a:lnTo>
                    <a:pt x="13254" y="14843"/>
                  </a:lnTo>
                  <a:lnTo>
                    <a:pt x="22977" y="33575"/>
                  </a:lnTo>
                  <a:lnTo>
                    <a:pt x="45226" y="71930"/>
                  </a:lnTo>
                  <a:lnTo>
                    <a:pt x="70472" y="111246"/>
                  </a:lnTo>
                  <a:lnTo>
                    <a:pt x="103665" y="154174"/>
                  </a:lnTo>
                  <a:lnTo>
                    <a:pt x="133570" y="198173"/>
                  </a:lnTo>
                  <a:lnTo>
                    <a:pt x="166842" y="245738"/>
                  </a:lnTo>
                  <a:lnTo>
                    <a:pt x="184150" y="284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380"/>
            <p:cNvSpPr/>
            <p:nvPr>
              <p:custDataLst>
                <p:tags r:id="rId175"/>
              </p:custDataLst>
            </p:nvPr>
          </p:nvSpPr>
          <p:spPr>
            <a:xfrm>
              <a:off x="6215886" y="774961"/>
              <a:ext cx="216665" cy="348990"/>
            </a:xfrm>
            <a:custGeom>
              <a:avLst/>
              <a:gdLst/>
              <a:ahLst/>
              <a:cxnLst/>
              <a:rect l="0" t="0" r="0" b="0"/>
              <a:pathLst>
                <a:path w="216665" h="348990">
                  <a:moveTo>
                    <a:pt x="121414" y="6089"/>
                  </a:moveTo>
                  <a:lnTo>
                    <a:pt x="121414" y="6089"/>
                  </a:lnTo>
                  <a:lnTo>
                    <a:pt x="118043" y="2718"/>
                  </a:lnTo>
                  <a:lnTo>
                    <a:pt x="114507" y="1063"/>
                  </a:lnTo>
                  <a:lnTo>
                    <a:pt x="103116" y="0"/>
                  </a:lnTo>
                  <a:lnTo>
                    <a:pt x="77893" y="16671"/>
                  </a:lnTo>
                  <a:lnTo>
                    <a:pt x="46979" y="54066"/>
                  </a:lnTo>
                  <a:lnTo>
                    <a:pt x="27889" y="88560"/>
                  </a:lnTo>
                  <a:lnTo>
                    <a:pt x="12114" y="128115"/>
                  </a:lnTo>
                  <a:lnTo>
                    <a:pt x="2751" y="171565"/>
                  </a:lnTo>
                  <a:lnTo>
                    <a:pt x="0" y="211103"/>
                  </a:lnTo>
                  <a:lnTo>
                    <a:pt x="3953" y="246784"/>
                  </a:lnTo>
                  <a:lnTo>
                    <a:pt x="17468" y="279105"/>
                  </a:lnTo>
                  <a:lnTo>
                    <a:pt x="42760" y="304289"/>
                  </a:lnTo>
                  <a:lnTo>
                    <a:pt x="76579" y="323478"/>
                  </a:lnTo>
                  <a:lnTo>
                    <a:pt x="117481" y="336710"/>
                  </a:lnTo>
                  <a:lnTo>
                    <a:pt x="157764" y="343532"/>
                  </a:lnTo>
                  <a:lnTo>
                    <a:pt x="216664" y="34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1193"/>
          <p:cNvGrpSpPr/>
          <p:nvPr/>
        </p:nvGrpSpPr>
        <p:grpSpPr>
          <a:xfrm>
            <a:off x="7245350" y="600532"/>
            <a:ext cx="464990" cy="596631"/>
            <a:chOff x="7245350" y="600532"/>
            <a:chExt cx="464990" cy="596631"/>
          </a:xfrm>
        </p:grpSpPr>
        <p:sp>
          <p:nvSpPr>
            <p:cNvPr id="468" name="SMARTInkShape-5381"/>
            <p:cNvSpPr/>
            <p:nvPr>
              <p:custDataLst>
                <p:tags r:id="rId169"/>
              </p:custDataLst>
            </p:nvPr>
          </p:nvSpPr>
          <p:spPr>
            <a:xfrm>
              <a:off x="7531100" y="750183"/>
              <a:ext cx="179240" cy="399168"/>
            </a:xfrm>
            <a:custGeom>
              <a:avLst/>
              <a:gdLst/>
              <a:ahLst/>
              <a:cxnLst/>
              <a:rect l="0" t="0" r="0" b="0"/>
              <a:pathLst>
                <a:path w="179240" h="399168">
                  <a:moveTo>
                    <a:pt x="101600" y="5467"/>
                  </a:moveTo>
                  <a:lnTo>
                    <a:pt x="101600" y="5467"/>
                  </a:lnTo>
                  <a:lnTo>
                    <a:pt x="101598" y="0"/>
                  </a:lnTo>
                  <a:lnTo>
                    <a:pt x="127639" y="38862"/>
                  </a:lnTo>
                  <a:lnTo>
                    <a:pt x="143041" y="68992"/>
                  </a:lnTo>
                  <a:lnTo>
                    <a:pt x="159294" y="112958"/>
                  </a:lnTo>
                  <a:lnTo>
                    <a:pt x="167579" y="138511"/>
                  </a:lnTo>
                  <a:lnTo>
                    <a:pt x="173103" y="164013"/>
                  </a:lnTo>
                  <a:lnTo>
                    <a:pt x="176785" y="189481"/>
                  </a:lnTo>
                  <a:lnTo>
                    <a:pt x="179239" y="214926"/>
                  </a:lnTo>
                  <a:lnTo>
                    <a:pt x="175937" y="239651"/>
                  </a:lnTo>
                  <a:lnTo>
                    <a:pt x="168797" y="263895"/>
                  </a:lnTo>
                  <a:lnTo>
                    <a:pt x="146283" y="308002"/>
                  </a:lnTo>
                  <a:lnTo>
                    <a:pt x="115108" y="341716"/>
                  </a:lnTo>
                  <a:lnTo>
                    <a:pt x="72561" y="367048"/>
                  </a:lnTo>
                  <a:lnTo>
                    <a:pt x="32250" y="384892"/>
                  </a:lnTo>
                  <a:lnTo>
                    <a:pt x="0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382"/>
            <p:cNvSpPr/>
            <p:nvPr>
              <p:custDataLst>
                <p:tags r:id="rId170"/>
              </p:custDataLst>
            </p:nvPr>
          </p:nvSpPr>
          <p:spPr>
            <a:xfrm>
              <a:off x="7330884" y="600532"/>
              <a:ext cx="168467" cy="123369"/>
            </a:xfrm>
            <a:custGeom>
              <a:avLst/>
              <a:gdLst/>
              <a:ahLst/>
              <a:cxnLst/>
              <a:rect l="0" t="0" r="0" b="0"/>
              <a:pathLst>
                <a:path w="168467" h="123369">
                  <a:moveTo>
                    <a:pt x="28766" y="2718"/>
                  </a:moveTo>
                  <a:lnTo>
                    <a:pt x="28766" y="2718"/>
                  </a:lnTo>
                  <a:lnTo>
                    <a:pt x="28061" y="9199"/>
                  </a:lnTo>
                  <a:lnTo>
                    <a:pt x="10875" y="56336"/>
                  </a:lnTo>
                  <a:lnTo>
                    <a:pt x="434" y="103348"/>
                  </a:lnTo>
                  <a:lnTo>
                    <a:pt x="0" y="105082"/>
                  </a:lnTo>
                  <a:lnTo>
                    <a:pt x="416" y="105533"/>
                  </a:lnTo>
                  <a:lnTo>
                    <a:pt x="1399" y="105128"/>
                  </a:lnTo>
                  <a:lnTo>
                    <a:pt x="18774" y="62294"/>
                  </a:lnTo>
                  <a:lnTo>
                    <a:pt x="46292" y="14753"/>
                  </a:lnTo>
                  <a:lnTo>
                    <a:pt x="55605" y="4539"/>
                  </a:lnTo>
                  <a:lnTo>
                    <a:pt x="64449" y="0"/>
                  </a:lnTo>
                  <a:lnTo>
                    <a:pt x="69487" y="906"/>
                  </a:lnTo>
                  <a:lnTo>
                    <a:pt x="87398" y="12999"/>
                  </a:lnTo>
                  <a:lnTo>
                    <a:pt x="126607" y="56823"/>
                  </a:lnTo>
                  <a:lnTo>
                    <a:pt x="151673" y="95968"/>
                  </a:lnTo>
                  <a:lnTo>
                    <a:pt x="168466" y="123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383"/>
            <p:cNvSpPr/>
            <p:nvPr>
              <p:custDataLst>
                <p:tags r:id="rId171"/>
              </p:custDataLst>
            </p:nvPr>
          </p:nvSpPr>
          <p:spPr>
            <a:xfrm>
              <a:off x="7245350" y="794736"/>
              <a:ext cx="204601" cy="402427"/>
            </a:xfrm>
            <a:custGeom>
              <a:avLst/>
              <a:gdLst/>
              <a:ahLst/>
              <a:cxnLst/>
              <a:rect l="0" t="0" r="0" b="0"/>
              <a:pathLst>
                <a:path w="204601" h="402427">
                  <a:moveTo>
                    <a:pt x="0" y="145064"/>
                  </a:moveTo>
                  <a:lnTo>
                    <a:pt x="0" y="145064"/>
                  </a:lnTo>
                  <a:lnTo>
                    <a:pt x="1881" y="157616"/>
                  </a:lnTo>
                  <a:lnTo>
                    <a:pt x="5467" y="196619"/>
                  </a:lnTo>
                  <a:lnTo>
                    <a:pt x="6088" y="240930"/>
                  </a:lnTo>
                  <a:lnTo>
                    <a:pt x="8115" y="273278"/>
                  </a:lnTo>
                  <a:lnTo>
                    <a:pt x="11368" y="305765"/>
                  </a:lnTo>
                  <a:lnTo>
                    <a:pt x="15754" y="350410"/>
                  </a:lnTo>
                  <a:lnTo>
                    <a:pt x="15393" y="390290"/>
                  </a:lnTo>
                  <a:lnTo>
                    <a:pt x="16720" y="398692"/>
                  </a:lnTo>
                  <a:lnTo>
                    <a:pt x="16084" y="400933"/>
                  </a:lnTo>
                  <a:lnTo>
                    <a:pt x="14957" y="402426"/>
                  </a:lnTo>
                  <a:lnTo>
                    <a:pt x="14205" y="401306"/>
                  </a:lnTo>
                  <a:lnTo>
                    <a:pt x="9527" y="365153"/>
                  </a:lnTo>
                  <a:lnTo>
                    <a:pt x="7291" y="318461"/>
                  </a:lnTo>
                  <a:lnTo>
                    <a:pt x="6768" y="280925"/>
                  </a:lnTo>
                  <a:lnTo>
                    <a:pt x="7241" y="240725"/>
                  </a:lnTo>
                  <a:lnTo>
                    <a:pt x="9803" y="199339"/>
                  </a:lnTo>
                  <a:lnTo>
                    <a:pt x="13294" y="159308"/>
                  </a:lnTo>
                  <a:lnTo>
                    <a:pt x="17903" y="121762"/>
                  </a:lnTo>
                  <a:lnTo>
                    <a:pt x="24654" y="88611"/>
                  </a:lnTo>
                  <a:lnTo>
                    <a:pt x="39760" y="45552"/>
                  </a:lnTo>
                  <a:lnTo>
                    <a:pt x="61013" y="16096"/>
                  </a:lnTo>
                  <a:lnTo>
                    <a:pt x="76976" y="4724"/>
                  </a:lnTo>
                  <a:lnTo>
                    <a:pt x="85184" y="704"/>
                  </a:lnTo>
                  <a:lnTo>
                    <a:pt x="101830" y="0"/>
                  </a:lnTo>
                  <a:lnTo>
                    <a:pt x="110220" y="1788"/>
                  </a:lnTo>
                  <a:lnTo>
                    <a:pt x="116518" y="5802"/>
                  </a:lnTo>
                  <a:lnTo>
                    <a:pt x="125399" y="17788"/>
                  </a:lnTo>
                  <a:lnTo>
                    <a:pt x="130992" y="47145"/>
                  </a:lnTo>
                  <a:lnTo>
                    <a:pt x="126658" y="68619"/>
                  </a:lnTo>
                  <a:lnTo>
                    <a:pt x="112317" y="96778"/>
                  </a:lnTo>
                  <a:lnTo>
                    <a:pt x="90781" y="129259"/>
                  </a:lnTo>
                  <a:lnTo>
                    <a:pt x="90861" y="130294"/>
                  </a:lnTo>
                  <a:lnTo>
                    <a:pt x="91618" y="130984"/>
                  </a:lnTo>
                  <a:lnTo>
                    <a:pt x="133762" y="141122"/>
                  </a:lnTo>
                  <a:lnTo>
                    <a:pt x="173362" y="159494"/>
                  </a:lnTo>
                  <a:lnTo>
                    <a:pt x="191584" y="171233"/>
                  </a:lnTo>
                  <a:lnTo>
                    <a:pt x="197572" y="178032"/>
                  </a:lnTo>
                  <a:lnTo>
                    <a:pt x="204226" y="193113"/>
                  </a:lnTo>
                  <a:lnTo>
                    <a:pt x="204600" y="217470"/>
                  </a:lnTo>
                  <a:lnTo>
                    <a:pt x="196297" y="234159"/>
                  </a:lnTo>
                  <a:lnTo>
                    <a:pt x="181787" y="250278"/>
                  </a:lnTo>
                  <a:lnTo>
                    <a:pt x="141741" y="274111"/>
                  </a:lnTo>
                  <a:lnTo>
                    <a:pt x="124379" y="279324"/>
                  </a:lnTo>
                  <a:lnTo>
                    <a:pt x="109608" y="279289"/>
                  </a:lnTo>
                  <a:lnTo>
                    <a:pt x="104116" y="276175"/>
                  </a:lnTo>
                  <a:lnTo>
                    <a:pt x="88900" y="25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1194"/>
          <p:cNvGrpSpPr/>
          <p:nvPr/>
        </p:nvGrpSpPr>
        <p:grpSpPr>
          <a:xfrm>
            <a:off x="927100" y="1765996"/>
            <a:ext cx="514908" cy="424755"/>
            <a:chOff x="927100" y="1765996"/>
            <a:chExt cx="514908" cy="424755"/>
          </a:xfrm>
        </p:grpSpPr>
        <p:sp>
          <p:nvSpPr>
            <p:cNvPr id="472" name="SMARTInkShape-5384"/>
            <p:cNvSpPr/>
            <p:nvPr>
              <p:custDataLst>
                <p:tags r:id="rId162"/>
              </p:custDataLst>
            </p:nvPr>
          </p:nvSpPr>
          <p:spPr>
            <a:xfrm>
              <a:off x="1318285" y="1765996"/>
              <a:ext cx="123723" cy="352099"/>
            </a:xfrm>
            <a:custGeom>
              <a:avLst/>
              <a:gdLst/>
              <a:ahLst/>
              <a:cxnLst/>
              <a:rect l="0" t="0" r="0" b="0"/>
              <a:pathLst>
                <a:path w="123723" h="352099">
                  <a:moveTo>
                    <a:pt x="104115" y="215204"/>
                  </a:moveTo>
                  <a:lnTo>
                    <a:pt x="104115" y="215204"/>
                  </a:lnTo>
                  <a:lnTo>
                    <a:pt x="94002" y="211833"/>
                  </a:lnTo>
                  <a:lnTo>
                    <a:pt x="70858" y="213108"/>
                  </a:lnTo>
                  <a:lnTo>
                    <a:pt x="38287" y="234809"/>
                  </a:lnTo>
                  <a:lnTo>
                    <a:pt x="8567" y="271421"/>
                  </a:lnTo>
                  <a:lnTo>
                    <a:pt x="31" y="297339"/>
                  </a:lnTo>
                  <a:lnTo>
                    <a:pt x="0" y="321558"/>
                  </a:lnTo>
                  <a:lnTo>
                    <a:pt x="7042" y="341730"/>
                  </a:lnTo>
                  <a:lnTo>
                    <a:pt x="13294" y="347532"/>
                  </a:lnTo>
                  <a:lnTo>
                    <a:pt x="20990" y="350695"/>
                  </a:lnTo>
                  <a:lnTo>
                    <a:pt x="29648" y="352098"/>
                  </a:lnTo>
                  <a:lnTo>
                    <a:pt x="48676" y="348013"/>
                  </a:lnTo>
                  <a:lnTo>
                    <a:pt x="58689" y="343960"/>
                  </a:lnTo>
                  <a:lnTo>
                    <a:pt x="89636" y="314659"/>
                  </a:lnTo>
                  <a:lnTo>
                    <a:pt x="104971" y="281043"/>
                  </a:lnTo>
                  <a:lnTo>
                    <a:pt x="115784" y="239527"/>
                  </a:lnTo>
                  <a:lnTo>
                    <a:pt x="122942" y="192853"/>
                  </a:lnTo>
                  <a:lnTo>
                    <a:pt x="123722" y="164320"/>
                  </a:lnTo>
                  <a:lnTo>
                    <a:pt x="122831" y="132598"/>
                  </a:lnTo>
                  <a:lnTo>
                    <a:pt x="120826" y="98750"/>
                  </a:lnTo>
                  <a:lnTo>
                    <a:pt x="117372" y="70540"/>
                  </a:lnTo>
                  <a:lnTo>
                    <a:pt x="107890" y="24144"/>
                  </a:lnTo>
                  <a:lnTo>
                    <a:pt x="100987" y="10925"/>
                  </a:lnTo>
                  <a:lnTo>
                    <a:pt x="92858" y="3524"/>
                  </a:lnTo>
                  <a:lnTo>
                    <a:pt x="83910" y="0"/>
                  </a:lnTo>
                  <a:lnTo>
                    <a:pt x="75123" y="4002"/>
                  </a:lnTo>
                  <a:lnTo>
                    <a:pt x="57833" y="25381"/>
                  </a:lnTo>
                  <a:lnTo>
                    <a:pt x="50149" y="65457"/>
                  </a:lnTo>
                  <a:lnTo>
                    <a:pt x="49088" y="89972"/>
                  </a:lnTo>
                  <a:lnTo>
                    <a:pt x="51202" y="116194"/>
                  </a:lnTo>
                  <a:lnTo>
                    <a:pt x="55434" y="143553"/>
                  </a:lnTo>
                  <a:lnTo>
                    <a:pt x="61078" y="171670"/>
                  </a:lnTo>
                  <a:lnTo>
                    <a:pt x="68368" y="198176"/>
                  </a:lnTo>
                  <a:lnTo>
                    <a:pt x="76756" y="223608"/>
                  </a:lnTo>
                  <a:lnTo>
                    <a:pt x="91955" y="264800"/>
                  </a:lnTo>
                  <a:lnTo>
                    <a:pt x="104115" y="297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385"/>
            <p:cNvSpPr/>
            <p:nvPr>
              <p:custDataLst>
                <p:tags r:id="rId163"/>
              </p:custDataLst>
            </p:nvPr>
          </p:nvSpPr>
          <p:spPr>
            <a:xfrm>
              <a:off x="1195124" y="2016580"/>
              <a:ext cx="74877" cy="104366"/>
            </a:xfrm>
            <a:custGeom>
              <a:avLst/>
              <a:gdLst/>
              <a:ahLst/>
              <a:cxnLst/>
              <a:rect l="0" t="0" r="0" b="0"/>
              <a:pathLst>
                <a:path w="74877" h="104366">
                  <a:moveTo>
                    <a:pt x="5026" y="15420"/>
                  </a:moveTo>
                  <a:lnTo>
                    <a:pt x="5026" y="15420"/>
                  </a:lnTo>
                  <a:lnTo>
                    <a:pt x="0" y="36142"/>
                  </a:lnTo>
                  <a:lnTo>
                    <a:pt x="950" y="55897"/>
                  </a:lnTo>
                  <a:lnTo>
                    <a:pt x="8148" y="90391"/>
                  </a:lnTo>
                  <a:lnTo>
                    <a:pt x="6264" y="103329"/>
                  </a:lnTo>
                  <a:lnTo>
                    <a:pt x="5852" y="104365"/>
                  </a:lnTo>
                  <a:lnTo>
                    <a:pt x="5576" y="104350"/>
                  </a:lnTo>
                  <a:lnTo>
                    <a:pt x="8445" y="62227"/>
                  </a:lnTo>
                  <a:lnTo>
                    <a:pt x="16572" y="21817"/>
                  </a:lnTo>
                  <a:lnTo>
                    <a:pt x="23328" y="8621"/>
                  </a:lnTo>
                  <a:lnTo>
                    <a:pt x="31034" y="1815"/>
                  </a:lnTo>
                  <a:lnTo>
                    <a:pt x="35065" y="0"/>
                  </a:lnTo>
                  <a:lnTo>
                    <a:pt x="39868" y="1612"/>
                  </a:lnTo>
                  <a:lnTo>
                    <a:pt x="50851" y="10929"/>
                  </a:lnTo>
                  <a:lnTo>
                    <a:pt x="62191" y="32042"/>
                  </a:lnTo>
                  <a:lnTo>
                    <a:pt x="74876" y="78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386"/>
            <p:cNvSpPr/>
            <p:nvPr>
              <p:custDataLst>
                <p:tags r:id="rId164"/>
              </p:custDataLst>
            </p:nvPr>
          </p:nvSpPr>
          <p:spPr>
            <a:xfrm>
              <a:off x="1130300" y="19621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387"/>
            <p:cNvSpPr/>
            <p:nvPr>
              <p:custDataLst>
                <p:tags r:id="rId165"/>
              </p:custDataLst>
            </p:nvPr>
          </p:nvSpPr>
          <p:spPr>
            <a:xfrm>
              <a:off x="1139629" y="2070100"/>
              <a:ext cx="16072" cy="76201"/>
            </a:xfrm>
            <a:custGeom>
              <a:avLst/>
              <a:gdLst/>
              <a:ahLst/>
              <a:cxnLst/>
              <a:rect l="0" t="0" r="0" b="0"/>
              <a:pathLst>
                <a:path w="16072" h="76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24419"/>
                  </a:lnTo>
                  <a:lnTo>
                    <a:pt x="160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5388"/>
            <p:cNvSpPr/>
            <p:nvPr>
              <p:custDataLst>
                <p:tags r:id="rId166"/>
              </p:custDataLst>
            </p:nvPr>
          </p:nvSpPr>
          <p:spPr>
            <a:xfrm>
              <a:off x="927100" y="2000250"/>
              <a:ext cx="146051" cy="60522"/>
            </a:xfrm>
            <a:custGeom>
              <a:avLst/>
              <a:gdLst/>
              <a:ahLst/>
              <a:cxnLst/>
              <a:rect l="0" t="0" r="0" b="0"/>
              <a:pathLst>
                <a:path w="146051" h="60522">
                  <a:moveTo>
                    <a:pt x="0" y="57150"/>
                  </a:moveTo>
                  <a:lnTo>
                    <a:pt x="0" y="57150"/>
                  </a:lnTo>
                  <a:lnTo>
                    <a:pt x="6742" y="60521"/>
                  </a:lnTo>
                  <a:lnTo>
                    <a:pt x="27790" y="55875"/>
                  </a:lnTo>
                  <a:lnTo>
                    <a:pt x="66482" y="38820"/>
                  </a:lnTo>
                  <a:lnTo>
                    <a:pt x="113694" y="1589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5389"/>
            <p:cNvSpPr/>
            <p:nvPr>
              <p:custDataLst>
                <p:tags r:id="rId167"/>
              </p:custDataLst>
            </p:nvPr>
          </p:nvSpPr>
          <p:spPr>
            <a:xfrm>
              <a:off x="933450" y="1803400"/>
              <a:ext cx="171451" cy="82551"/>
            </a:xfrm>
            <a:custGeom>
              <a:avLst/>
              <a:gdLst/>
              <a:ahLst/>
              <a:cxnLst/>
              <a:rect l="0" t="0" r="0" b="0"/>
              <a:pathLst>
                <a:path w="1714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6742" y="66970"/>
                  </a:lnTo>
                  <a:lnTo>
                    <a:pt x="48421" y="43175"/>
                  </a:lnTo>
                  <a:lnTo>
                    <a:pt x="80787" y="28126"/>
                  </a:lnTo>
                  <a:lnTo>
                    <a:pt x="116339" y="1579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390"/>
            <p:cNvSpPr/>
            <p:nvPr>
              <p:custDataLst>
                <p:tags r:id="rId168"/>
              </p:custDataLst>
            </p:nvPr>
          </p:nvSpPr>
          <p:spPr>
            <a:xfrm>
              <a:off x="965200" y="1858068"/>
              <a:ext cx="15597" cy="332683"/>
            </a:xfrm>
            <a:custGeom>
              <a:avLst/>
              <a:gdLst/>
              <a:ahLst/>
              <a:cxnLst/>
              <a:rect l="0" t="0" r="0" b="0"/>
              <a:pathLst>
                <a:path w="15597" h="33268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706" y="4255"/>
                  </a:lnTo>
                  <a:lnTo>
                    <a:pt x="6908" y="39312"/>
                  </a:lnTo>
                  <a:lnTo>
                    <a:pt x="10831" y="73178"/>
                  </a:lnTo>
                  <a:lnTo>
                    <a:pt x="14927" y="116453"/>
                  </a:lnTo>
                  <a:lnTo>
                    <a:pt x="15596" y="140551"/>
                  </a:lnTo>
                  <a:lnTo>
                    <a:pt x="15336" y="165789"/>
                  </a:lnTo>
                  <a:lnTo>
                    <a:pt x="14457" y="191787"/>
                  </a:lnTo>
                  <a:lnTo>
                    <a:pt x="11599" y="237606"/>
                  </a:lnTo>
                  <a:lnTo>
                    <a:pt x="8683" y="275610"/>
                  </a:lnTo>
                  <a:lnTo>
                    <a:pt x="8692" y="317358"/>
                  </a:lnTo>
                  <a:lnTo>
                    <a:pt x="12700" y="332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1195"/>
          <p:cNvGrpSpPr/>
          <p:nvPr/>
        </p:nvGrpSpPr>
        <p:grpSpPr>
          <a:xfrm>
            <a:off x="1901572" y="1676885"/>
            <a:ext cx="189536" cy="746569"/>
            <a:chOff x="1901572" y="1676885"/>
            <a:chExt cx="189536" cy="746569"/>
          </a:xfrm>
        </p:grpSpPr>
        <p:sp>
          <p:nvSpPr>
            <p:cNvPr id="480" name="SMARTInkShape-5391"/>
            <p:cNvSpPr/>
            <p:nvPr>
              <p:custDataLst>
                <p:tags r:id="rId160"/>
              </p:custDataLst>
            </p:nvPr>
          </p:nvSpPr>
          <p:spPr>
            <a:xfrm>
              <a:off x="1924050" y="1890105"/>
              <a:ext cx="167058" cy="533349"/>
            </a:xfrm>
            <a:custGeom>
              <a:avLst/>
              <a:gdLst/>
              <a:ahLst/>
              <a:cxnLst/>
              <a:rect l="0" t="0" r="0" b="0"/>
              <a:pathLst>
                <a:path w="167058" h="533349">
                  <a:moveTo>
                    <a:pt x="0" y="192695"/>
                  </a:moveTo>
                  <a:lnTo>
                    <a:pt x="0" y="192695"/>
                  </a:lnTo>
                  <a:lnTo>
                    <a:pt x="3371" y="199437"/>
                  </a:lnTo>
                  <a:lnTo>
                    <a:pt x="10831" y="246186"/>
                  </a:lnTo>
                  <a:lnTo>
                    <a:pt x="14927" y="282321"/>
                  </a:lnTo>
                  <a:lnTo>
                    <a:pt x="19099" y="325662"/>
                  </a:lnTo>
                  <a:lnTo>
                    <a:pt x="21199" y="349073"/>
                  </a:lnTo>
                  <a:lnTo>
                    <a:pt x="24011" y="373852"/>
                  </a:lnTo>
                  <a:lnTo>
                    <a:pt x="27296" y="399544"/>
                  </a:lnTo>
                  <a:lnTo>
                    <a:pt x="30897" y="425845"/>
                  </a:lnTo>
                  <a:lnTo>
                    <a:pt x="34899" y="470119"/>
                  </a:lnTo>
                  <a:lnTo>
                    <a:pt x="37151" y="515489"/>
                  </a:lnTo>
                  <a:lnTo>
                    <a:pt x="37913" y="533348"/>
                  </a:lnTo>
                  <a:lnTo>
                    <a:pt x="27924" y="501206"/>
                  </a:lnTo>
                  <a:lnTo>
                    <a:pt x="20407" y="465513"/>
                  </a:lnTo>
                  <a:lnTo>
                    <a:pt x="17132" y="440896"/>
                  </a:lnTo>
                  <a:lnTo>
                    <a:pt x="14244" y="412490"/>
                  </a:lnTo>
                  <a:lnTo>
                    <a:pt x="11612" y="381558"/>
                  </a:lnTo>
                  <a:lnTo>
                    <a:pt x="9859" y="346826"/>
                  </a:lnTo>
                  <a:lnTo>
                    <a:pt x="8689" y="309560"/>
                  </a:lnTo>
                  <a:lnTo>
                    <a:pt x="7909" y="270605"/>
                  </a:lnTo>
                  <a:lnTo>
                    <a:pt x="8801" y="229818"/>
                  </a:lnTo>
                  <a:lnTo>
                    <a:pt x="10806" y="187811"/>
                  </a:lnTo>
                  <a:lnTo>
                    <a:pt x="13554" y="144989"/>
                  </a:lnTo>
                  <a:lnTo>
                    <a:pt x="17503" y="109385"/>
                  </a:lnTo>
                  <a:lnTo>
                    <a:pt x="22252" y="78594"/>
                  </a:lnTo>
                  <a:lnTo>
                    <a:pt x="27534" y="51011"/>
                  </a:lnTo>
                  <a:lnTo>
                    <a:pt x="39049" y="14719"/>
                  </a:lnTo>
                  <a:lnTo>
                    <a:pt x="45083" y="2077"/>
                  </a:lnTo>
                  <a:lnTo>
                    <a:pt x="53338" y="0"/>
                  </a:lnTo>
                  <a:lnTo>
                    <a:pt x="63076" y="4965"/>
                  </a:lnTo>
                  <a:lnTo>
                    <a:pt x="73800" y="14625"/>
                  </a:lnTo>
                  <a:lnTo>
                    <a:pt x="85717" y="42292"/>
                  </a:lnTo>
                  <a:lnTo>
                    <a:pt x="89602" y="73638"/>
                  </a:lnTo>
                  <a:lnTo>
                    <a:pt x="84561" y="113674"/>
                  </a:lnTo>
                  <a:lnTo>
                    <a:pt x="73369" y="159359"/>
                  </a:lnTo>
                  <a:lnTo>
                    <a:pt x="73607" y="162004"/>
                  </a:lnTo>
                  <a:lnTo>
                    <a:pt x="74471" y="163768"/>
                  </a:lnTo>
                  <a:lnTo>
                    <a:pt x="76459" y="163532"/>
                  </a:lnTo>
                  <a:lnTo>
                    <a:pt x="82430" y="159508"/>
                  </a:lnTo>
                  <a:lnTo>
                    <a:pt x="103838" y="156051"/>
                  </a:lnTo>
                  <a:lnTo>
                    <a:pt x="122585" y="160886"/>
                  </a:lnTo>
                  <a:lnTo>
                    <a:pt x="132523" y="165139"/>
                  </a:lnTo>
                  <a:lnTo>
                    <a:pt x="149210" y="179272"/>
                  </a:lnTo>
                  <a:lnTo>
                    <a:pt x="161566" y="197313"/>
                  </a:lnTo>
                  <a:lnTo>
                    <a:pt x="167057" y="217090"/>
                  </a:lnTo>
                  <a:lnTo>
                    <a:pt x="163853" y="239520"/>
                  </a:lnTo>
                  <a:lnTo>
                    <a:pt x="160035" y="251429"/>
                  </a:lnTo>
                  <a:lnTo>
                    <a:pt x="144505" y="270304"/>
                  </a:lnTo>
                  <a:lnTo>
                    <a:pt x="123491" y="284338"/>
                  </a:lnTo>
                  <a:lnTo>
                    <a:pt x="100040" y="292927"/>
                  </a:lnTo>
                  <a:lnTo>
                    <a:pt x="73625" y="291570"/>
                  </a:lnTo>
                  <a:lnTo>
                    <a:pt x="31750" y="281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5392"/>
            <p:cNvSpPr/>
            <p:nvPr>
              <p:custDataLst>
                <p:tags r:id="rId161"/>
              </p:custDataLst>
            </p:nvPr>
          </p:nvSpPr>
          <p:spPr>
            <a:xfrm>
              <a:off x="1901572" y="1676885"/>
              <a:ext cx="111379" cy="94766"/>
            </a:xfrm>
            <a:custGeom>
              <a:avLst/>
              <a:gdLst/>
              <a:ahLst/>
              <a:cxnLst/>
              <a:rect l="0" t="0" r="0" b="0"/>
              <a:pathLst>
                <a:path w="111379" h="94766">
                  <a:moveTo>
                    <a:pt x="22478" y="37615"/>
                  </a:moveTo>
                  <a:lnTo>
                    <a:pt x="22478" y="37615"/>
                  </a:lnTo>
                  <a:lnTo>
                    <a:pt x="19107" y="34244"/>
                  </a:lnTo>
                  <a:lnTo>
                    <a:pt x="17452" y="30707"/>
                  </a:lnTo>
                  <a:lnTo>
                    <a:pt x="17011" y="28777"/>
                  </a:lnTo>
                  <a:lnTo>
                    <a:pt x="16011" y="28900"/>
                  </a:lnTo>
                  <a:lnTo>
                    <a:pt x="13018" y="32801"/>
                  </a:lnTo>
                  <a:lnTo>
                    <a:pt x="6054" y="51167"/>
                  </a:lnTo>
                  <a:lnTo>
                    <a:pt x="3500" y="63346"/>
                  </a:lnTo>
                  <a:lnTo>
                    <a:pt x="2065" y="65352"/>
                  </a:lnTo>
                  <a:lnTo>
                    <a:pt x="403" y="66690"/>
                  </a:lnTo>
                  <a:lnTo>
                    <a:pt x="0" y="66876"/>
                  </a:lnTo>
                  <a:lnTo>
                    <a:pt x="1434" y="65201"/>
                  </a:lnTo>
                  <a:lnTo>
                    <a:pt x="11954" y="25621"/>
                  </a:lnTo>
                  <a:lnTo>
                    <a:pt x="19212" y="10412"/>
                  </a:lnTo>
                  <a:lnTo>
                    <a:pt x="27141" y="1301"/>
                  </a:lnTo>
                  <a:lnTo>
                    <a:pt x="31231" y="0"/>
                  </a:lnTo>
                  <a:lnTo>
                    <a:pt x="35369" y="544"/>
                  </a:lnTo>
                  <a:lnTo>
                    <a:pt x="39539" y="2318"/>
                  </a:lnTo>
                  <a:lnTo>
                    <a:pt x="46053" y="11814"/>
                  </a:lnTo>
                  <a:lnTo>
                    <a:pt x="59355" y="37536"/>
                  </a:lnTo>
                  <a:lnTo>
                    <a:pt x="101226" y="84308"/>
                  </a:lnTo>
                  <a:lnTo>
                    <a:pt x="111378" y="9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1196"/>
          <p:cNvGrpSpPr/>
          <p:nvPr/>
        </p:nvGrpSpPr>
        <p:grpSpPr>
          <a:xfrm>
            <a:off x="2665688" y="1830157"/>
            <a:ext cx="636313" cy="349838"/>
            <a:chOff x="2665688" y="1830157"/>
            <a:chExt cx="636313" cy="349838"/>
          </a:xfrm>
        </p:grpSpPr>
        <p:sp>
          <p:nvSpPr>
            <p:cNvPr id="483" name="SMARTInkShape-5393"/>
            <p:cNvSpPr/>
            <p:nvPr>
              <p:custDataLst>
                <p:tags r:id="rId158"/>
              </p:custDataLst>
            </p:nvPr>
          </p:nvSpPr>
          <p:spPr>
            <a:xfrm>
              <a:off x="3040596" y="1949450"/>
              <a:ext cx="261405" cy="62618"/>
            </a:xfrm>
            <a:custGeom>
              <a:avLst/>
              <a:gdLst/>
              <a:ahLst/>
              <a:cxnLst/>
              <a:rect l="0" t="0" r="0" b="0"/>
              <a:pathLst>
                <a:path w="261405" h="62618">
                  <a:moveTo>
                    <a:pt x="32804" y="57150"/>
                  </a:moveTo>
                  <a:lnTo>
                    <a:pt x="32804" y="57150"/>
                  </a:lnTo>
                  <a:lnTo>
                    <a:pt x="0" y="62617"/>
                  </a:lnTo>
                  <a:lnTo>
                    <a:pt x="42491" y="47687"/>
                  </a:lnTo>
                  <a:lnTo>
                    <a:pt x="75915" y="37422"/>
                  </a:lnTo>
                  <a:lnTo>
                    <a:pt x="114288" y="28156"/>
                  </a:lnTo>
                  <a:lnTo>
                    <a:pt x="139338" y="23004"/>
                  </a:lnTo>
                  <a:lnTo>
                    <a:pt x="168032" y="17453"/>
                  </a:lnTo>
                  <a:lnTo>
                    <a:pt x="199156" y="11635"/>
                  </a:lnTo>
                  <a:lnTo>
                    <a:pt x="2614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5394"/>
            <p:cNvSpPr/>
            <p:nvPr>
              <p:custDataLst>
                <p:tags r:id="rId159"/>
              </p:custDataLst>
            </p:nvPr>
          </p:nvSpPr>
          <p:spPr>
            <a:xfrm>
              <a:off x="2665688" y="1830157"/>
              <a:ext cx="522013" cy="349838"/>
            </a:xfrm>
            <a:custGeom>
              <a:avLst/>
              <a:gdLst/>
              <a:ahLst/>
              <a:cxnLst/>
              <a:rect l="0" t="0" r="0" b="0"/>
              <a:pathLst>
                <a:path w="522013" h="349838">
                  <a:moveTo>
                    <a:pt x="90212" y="17693"/>
                  </a:moveTo>
                  <a:lnTo>
                    <a:pt x="90212" y="17693"/>
                  </a:lnTo>
                  <a:lnTo>
                    <a:pt x="96954" y="10951"/>
                  </a:lnTo>
                  <a:lnTo>
                    <a:pt x="100351" y="11082"/>
                  </a:lnTo>
                  <a:lnTo>
                    <a:pt x="107889" y="16871"/>
                  </a:lnTo>
                  <a:lnTo>
                    <a:pt x="109952" y="55628"/>
                  </a:lnTo>
                  <a:lnTo>
                    <a:pt x="107687" y="97818"/>
                  </a:lnTo>
                  <a:lnTo>
                    <a:pt x="106096" y="121910"/>
                  </a:lnTo>
                  <a:lnTo>
                    <a:pt x="103623" y="147848"/>
                  </a:lnTo>
                  <a:lnTo>
                    <a:pt x="100564" y="175019"/>
                  </a:lnTo>
                  <a:lnTo>
                    <a:pt x="97113" y="203010"/>
                  </a:lnTo>
                  <a:lnTo>
                    <a:pt x="94813" y="229432"/>
                  </a:lnTo>
                  <a:lnTo>
                    <a:pt x="93279" y="254808"/>
                  </a:lnTo>
                  <a:lnTo>
                    <a:pt x="92281" y="298761"/>
                  </a:lnTo>
                  <a:lnTo>
                    <a:pt x="95507" y="344329"/>
                  </a:lnTo>
                  <a:lnTo>
                    <a:pt x="95859" y="349750"/>
                  </a:lnTo>
                  <a:lnTo>
                    <a:pt x="96799" y="349837"/>
                  </a:lnTo>
                  <a:lnTo>
                    <a:pt x="99725" y="340525"/>
                  </a:lnTo>
                  <a:lnTo>
                    <a:pt x="98597" y="312079"/>
                  </a:lnTo>
                  <a:lnTo>
                    <a:pt x="87052" y="270097"/>
                  </a:lnTo>
                  <a:lnTo>
                    <a:pt x="63484" y="232022"/>
                  </a:lnTo>
                  <a:lnTo>
                    <a:pt x="46112" y="218784"/>
                  </a:lnTo>
                  <a:lnTo>
                    <a:pt x="28984" y="213605"/>
                  </a:lnTo>
                  <a:lnTo>
                    <a:pt x="6297" y="214657"/>
                  </a:lnTo>
                  <a:lnTo>
                    <a:pt x="0" y="217651"/>
                  </a:lnTo>
                  <a:lnTo>
                    <a:pt x="1143" y="218026"/>
                  </a:lnTo>
                  <a:lnTo>
                    <a:pt x="9939" y="216561"/>
                  </a:lnTo>
                  <a:lnTo>
                    <a:pt x="55201" y="193252"/>
                  </a:lnTo>
                  <a:lnTo>
                    <a:pt x="88057" y="172625"/>
                  </a:lnTo>
                  <a:lnTo>
                    <a:pt x="135513" y="130469"/>
                  </a:lnTo>
                  <a:lnTo>
                    <a:pt x="160205" y="98625"/>
                  </a:lnTo>
                  <a:lnTo>
                    <a:pt x="186210" y="56489"/>
                  </a:lnTo>
                  <a:lnTo>
                    <a:pt x="197208" y="35538"/>
                  </a:lnTo>
                  <a:lnTo>
                    <a:pt x="197526" y="33823"/>
                  </a:lnTo>
                  <a:lnTo>
                    <a:pt x="189289" y="72908"/>
                  </a:lnTo>
                  <a:lnTo>
                    <a:pt x="182930" y="105733"/>
                  </a:lnTo>
                  <a:lnTo>
                    <a:pt x="177751" y="143840"/>
                  </a:lnTo>
                  <a:lnTo>
                    <a:pt x="176861" y="182414"/>
                  </a:lnTo>
                  <a:lnTo>
                    <a:pt x="178112" y="217902"/>
                  </a:lnTo>
                  <a:lnTo>
                    <a:pt x="180796" y="263785"/>
                  </a:lnTo>
                  <a:lnTo>
                    <a:pt x="182351" y="270654"/>
                  </a:lnTo>
                  <a:lnTo>
                    <a:pt x="184093" y="273823"/>
                  </a:lnTo>
                  <a:lnTo>
                    <a:pt x="185961" y="274524"/>
                  </a:lnTo>
                  <a:lnTo>
                    <a:pt x="187911" y="273580"/>
                  </a:lnTo>
                  <a:lnTo>
                    <a:pt x="203679" y="245344"/>
                  </a:lnTo>
                  <a:lnTo>
                    <a:pt x="207484" y="242132"/>
                  </a:lnTo>
                  <a:lnTo>
                    <a:pt x="211433" y="240697"/>
                  </a:lnTo>
                  <a:lnTo>
                    <a:pt x="215476" y="240446"/>
                  </a:lnTo>
                  <a:lnTo>
                    <a:pt x="218877" y="243806"/>
                  </a:lnTo>
                  <a:lnTo>
                    <a:pt x="229404" y="274547"/>
                  </a:lnTo>
                  <a:lnTo>
                    <a:pt x="237993" y="300525"/>
                  </a:lnTo>
                  <a:lnTo>
                    <a:pt x="241649" y="307848"/>
                  </a:lnTo>
                  <a:lnTo>
                    <a:pt x="246203" y="312730"/>
                  </a:lnTo>
                  <a:lnTo>
                    <a:pt x="256908" y="318154"/>
                  </a:lnTo>
                  <a:lnTo>
                    <a:pt x="281577" y="317836"/>
                  </a:lnTo>
                  <a:lnTo>
                    <a:pt x="311229" y="306532"/>
                  </a:lnTo>
                  <a:lnTo>
                    <a:pt x="335615" y="289777"/>
                  </a:lnTo>
                  <a:lnTo>
                    <a:pt x="349504" y="271407"/>
                  </a:lnTo>
                  <a:lnTo>
                    <a:pt x="351738" y="260747"/>
                  </a:lnTo>
                  <a:lnTo>
                    <a:pt x="351346" y="255929"/>
                  </a:lnTo>
                  <a:lnTo>
                    <a:pt x="348968" y="253423"/>
                  </a:lnTo>
                  <a:lnTo>
                    <a:pt x="345266" y="252457"/>
                  </a:lnTo>
                  <a:lnTo>
                    <a:pt x="329943" y="254469"/>
                  </a:lnTo>
                  <a:lnTo>
                    <a:pt x="324116" y="255977"/>
                  </a:lnTo>
                  <a:lnTo>
                    <a:pt x="319526" y="259099"/>
                  </a:lnTo>
                  <a:lnTo>
                    <a:pt x="312544" y="268212"/>
                  </a:lnTo>
                  <a:lnTo>
                    <a:pt x="311811" y="272900"/>
                  </a:lnTo>
                  <a:lnTo>
                    <a:pt x="312734" y="277437"/>
                  </a:lnTo>
                  <a:lnTo>
                    <a:pt x="317522" y="285535"/>
                  </a:lnTo>
                  <a:lnTo>
                    <a:pt x="324353" y="291486"/>
                  </a:lnTo>
                  <a:lnTo>
                    <a:pt x="328150" y="292649"/>
                  </a:lnTo>
                  <a:lnTo>
                    <a:pt x="336133" y="292061"/>
                  </a:lnTo>
                  <a:lnTo>
                    <a:pt x="356179" y="284689"/>
                  </a:lnTo>
                  <a:lnTo>
                    <a:pt x="356695" y="291222"/>
                  </a:lnTo>
                  <a:lnTo>
                    <a:pt x="358178" y="293885"/>
                  </a:lnTo>
                  <a:lnTo>
                    <a:pt x="363590" y="298724"/>
                  </a:lnTo>
                  <a:lnTo>
                    <a:pt x="370698" y="301346"/>
                  </a:lnTo>
                  <a:lnTo>
                    <a:pt x="374569" y="302045"/>
                  </a:lnTo>
                  <a:lnTo>
                    <a:pt x="384516" y="299059"/>
                  </a:lnTo>
                  <a:lnTo>
                    <a:pt x="396697" y="291617"/>
                  </a:lnTo>
                  <a:lnTo>
                    <a:pt x="411518" y="278901"/>
                  </a:lnTo>
                  <a:lnTo>
                    <a:pt x="432358" y="242392"/>
                  </a:lnTo>
                  <a:lnTo>
                    <a:pt x="449240" y="206224"/>
                  </a:lnTo>
                  <a:lnTo>
                    <a:pt x="466385" y="164279"/>
                  </a:lnTo>
                  <a:lnTo>
                    <a:pt x="478710" y="119766"/>
                  </a:lnTo>
                  <a:lnTo>
                    <a:pt x="488891" y="75994"/>
                  </a:lnTo>
                  <a:lnTo>
                    <a:pt x="495297" y="37255"/>
                  </a:lnTo>
                  <a:lnTo>
                    <a:pt x="493440" y="10629"/>
                  </a:lnTo>
                  <a:lnTo>
                    <a:pt x="490970" y="3812"/>
                  </a:lnTo>
                  <a:lnTo>
                    <a:pt x="487911" y="678"/>
                  </a:lnTo>
                  <a:lnTo>
                    <a:pt x="484462" y="0"/>
                  </a:lnTo>
                  <a:lnTo>
                    <a:pt x="474984" y="16179"/>
                  </a:lnTo>
                  <a:lnTo>
                    <a:pt x="465128" y="46653"/>
                  </a:lnTo>
                  <a:lnTo>
                    <a:pt x="458395" y="88420"/>
                  </a:lnTo>
                  <a:lnTo>
                    <a:pt x="455612" y="112117"/>
                  </a:lnTo>
                  <a:lnTo>
                    <a:pt x="453051" y="137086"/>
                  </a:lnTo>
                  <a:lnTo>
                    <a:pt x="450637" y="162905"/>
                  </a:lnTo>
                  <a:lnTo>
                    <a:pt x="449838" y="208526"/>
                  </a:lnTo>
                  <a:lnTo>
                    <a:pt x="453246" y="247147"/>
                  </a:lnTo>
                  <a:lnTo>
                    <a:pt x="466359" y="286606"/>
                  </a:lnTo>
                  <a:lnTo>
                    <a:pt x="475170" y="302074"/>
                  </a:lnTo>
                  <a:lnTo>
                    <a:pt x="480906" y="306059"/>
                  </a:lnTo>
                  <a:lnTo>
                    <a:pt x="494805" y="308604"/>
                  </a:lnTo>
                  <a:lnTo>
                    <a:pt x="501052" y="306178"/>
                  </a:lnTo>
                  <a:lnTo>
                    <a:pt x="522012" y="28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1197"/>
          <p:cNvGrpSpPr/>
          <p:nvPr/>
        </p:nvGrpSpPr>
        <p:grpSpPr>
          <a:xfrm>
            <a:off x="3791366" y="1897845"/>
            <a:ext cx="1183413" cy="500575"/>
            <a:chOff x="3791366" y="1897845"/>
            <a:chExt cx="1183413" cy="500575"/>
          </a:xfrm>
        </p:grpSpPr>
        <p:sp>
          <p:nvSpPr>
            <p:cNvPr id="486" name="SMARTInkShape-5395"/>
            <p:cNvSpPr/>
            <p:nvPr>
              <p:custDataLst>
                <p:tags r:id="rId147"/>
              </p:custDataLst>
            </p:nvPr>
          </p:nvSpPr>
          <p:spPr>
            <a:xfrm>
              <a:off x="4724572" y="1965913"/>
              <a:ext cx="250207" cy="174038"/>
            </a:xfrm>
            <a:custGeom>
              <a:avLst/>
              <a:gdLst/>
              <a:ahLst/>
              <a:cxnLst/>
              <a:rect l="0" t="0" r="0" b="0"/>
              <a:pathLst>
                <a:path w="250207" h="174038">
                  <a:moveTo>
                    <a:pt x="6178" y="66087"/>
                  </a:moveTo>
                  <a:lnTo>
                    <a:pt x="6178" y="66087"/>
                  </a:lnTo>
                  <a:lnTo>
                    <a:pt x="16317" y="61723"/>
                  </a:lnTo>
                  <a:lnTo>
                    <a:pt x="59764" y="49772"/>
                  </a:lnTo>
                  <a:lnTo>
                    <a:pt x="89632" y="37421"/>
                  </a:lnTo>
                  <a:lnTo>
                    <a:pt x="111103" y="21375"/>
                  </a:lnTo>
                  <a:lnTo>
                    <a:pt x="119368" y="11878"/>
                  </a:lnTo>
                  <a:lnTo>
                    <a:pt x="119033" y="8781"/>
                  </a:lnTo>
                  <a:lnTo>
                    <a:pt x="115987" y="6716"/>
                  </a:lnTo>
                  <a:lnTo>
                    <a:pt x="111134" y="5340"/>
                  </a:lnTo>
                  <a:lnTo>
                    <a:pt x="84078" y="13516"/>
                  </a:lnTo>
                  <a:lnTo>
                    <a:pt x="49250" y="39456"/>
                  </a:lnTo>
                  <a:lnTo>
                    <a:pt x="15491" y="84067"/>
                  </a:lnTo>
                  <a:lnTo>
                    <a:pt x="0" y="127388"/>
                  </a:lnTo>
                  <a:lnTo>
                    <a:pt x="648" y="137999"/>
                  </a:lnTo>
                  <a:lnTo>
                    <a:pt x="3903" y="146484"/>
                  </a:lnTo>
                  <a:lnTo>
                    <a:pt x="8895" y="153552"/>
                  </a:lnTo>
                  <a:lnTo>
                    <a:pt x="17161" y="157558"/>
                  </a:lnTo>
                  <a:lnTo>
                    <a:pt x="39517" y="160128"/>
                  </a:lnTo>
                  <a:lnTo>
                    <a:pt x="76499" y="150866"/>
                  </a:lnTo>
                  <a:lnTo>
                    <a:pt x="121009" y="131345"/>
                  </a:lnTo>
                  <a:lnTo>
                    <a:pt x="153405" y="113905"/>
                  </a:lnTo>
                  <a:lnTo>
                    <a:pt x="183796" y="92984"/>
                  </a:lnTo>
                  <a:lnTo>
                    <a:pt x="214654" y="54850"/>
                  </a:lnTo>
                  <a:lnTo>
                    <a:pt x="225363" y="31694"/>
                  </a:lnTo>
                  <a:lnTo>
                    <a:pt x="226385" y="22698"/>
                  </a:lnTo>
                  <a:lnTo>
                    <a:pt x="224950" y="15289"/>
                  </a:lnTo>
                  <a:lnTo>
                    <a:pt x="221875" y="8938"/>
                  </a:lnTo>
                  <a:lnTo>
                    <a:pt x="217004" y="4704"/>
                  </a:lnTo>
                  <a:lnTo>
                    <a:pt x="204066" y="0"/>
                  </a:lnTo>
                  <a:lnTo>
                    <a:pt x="198075" y="157"/>
                  </a:lnTo>
                  <a:lnTo>
                    <a:pt x="187656" y="4094"/>
                  </a:lnTo>
                  <a:lnTo>
                    <a:pt x="184313" y="7119"/>
                  </a:lnTo>
                  <a:lnTo>
                    <a:pt x="180600" y="14244"/>
                  </a:lnTo>
                  <a:lnTo>
                    <a:pt x="184593" y="25877"/>
                  </a:lnTo>
                  <a:lnTo>
                    <a:pt x="214659" y="65234"/>
                  </a:lnTo>
                  <a:lnTo>
                    <a:pt x="240917" y="104855"/>
                  </a:lnTo>
                  <a:lnTo>
                    <a:pt x="247337" y="115215"/>
                  </a:lnTo>
                  <a:lnTo>
                    <a:pt x="250206" y="124945"/>
                  </a:lnTo>
                  <a:lnTo>
                    <a:pt x="249631" y="143281"/>
                  </a:lnTo>
                  <a:lnTo>
                    <a:pt x="244680" y="150711"/>
                  </a:lnTo>
                  <a:lnTo>
                    <a:pt x="227890" y="162729"/>
                  </a:lnTo>
                  <a:lnTo>
                    <a:pt x="171278" y="174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396"/>
            <p:cNvSpPr/>
            <p:nvPr>
              <p:custDataLst>
                <p:tags r:id="rId148"/>
              </p:custDataLst>
            </p:nvPr>
          </p:nvSpPr>
          <p:spPr>
            <a:xfrm>
              <a:off x="4552066" y="1961614"/>
              <a:ext cx="141312" cy="436806"/>
            </a:xfrm>
            <a:custGeom>
              <a:avLst/>
              <a:gdLst/>
              <a:ahLst/>
              <a:cxnLst/>
              <a:rect l="0" t="0" r="0" b="0"/>
              <a:pathLst>
                <a:path w="141312" h="436806">
                  <a:moveTo>
                    <a:pt x="26284" y="32286"/>
                  </a:moveTo>
                  <a:lnTo>
                    <a:pt x="26284" y="32286"/>
                  </a:lnTo>
                  <a:lnTo>
                    <a:pt x="26284" y="25544"/>
                  </a:lnTo>
                  <a:lnTo>
                    <a:pt x="33810" y="18471"/>
                  </a:lnTo>
                  <a:lnTo>
                    <a:pt x="59558" y="6555"/>
                  </a:lnTo>
                  <a:lnTo>
                    <a:pt x="83406" y="389"/>
                  </a:lnTo>
                  <a:lnTo>
                    <a:pt x="105764" y="0"/>
                  </a:lnTo>
                  <a:lnTo>
                    <a:pt x="125579" y="5942"/>
                  </a:lnTo>
                  <a:lnTo>
                    <a:pt x="134814" y="10490"/>
                  </a:lnTo>
                  <a:lnTo>
                    <a:pt x="139559" y="17050"/>
                  </a:lnTo>
                  <a:lnTo>
                    <a:pt x="141311" y="24951"/>
                  </a:lnTo>
                  <a:lnTo>
                    <a:pt x="141069" y="33746"/>
                  </a:lnTo>
                  <a:lnTo>
                    <a:pt x="127244" y="66350"/>
                  </a:lnTo>
                  <a:lnTo>
                    <a:pt x="105273" y="102822"/>
                  </a:lnTo>
                  <a:lnTo>
                    <a:pt x="74682" y="148002"/>
                  </a:lnTo>
                  <a:lnTo>
                    <a:pt x="65903" y="169558"/>
                  </a:lnTo>
                  <a:lnTo>
                    <a:pt x="63413" y="189016"/>
                  </a:lnTo>
                  <a:lnTo>
                    <a:pt x="67563" y="221133"/>
                  </a:lnTo>
                  <a:lnTo>
                    <a:pt x="83905" y="263773"/>
                  </a:lnTo>
                  <a:lnTo>
                    <a:pt x="92197" y="305408"/>
                  </a:lnTo>
                  <a:lnTo>
                    <a:pt x="94384" y="336883"/>
                  </a:lnTo>
                  <a:lnTo>
                    <a:pt x="82131" y="382965"/>
                  </a:lnTo>
                  <a:lnTo>
                    <a:pt x="60627" y="417786"/>
                  </a:lnTo>
                  <a:lnTo>
                    <a:pt x="44605" y="431279"/>
                  </a:lnTo>
                  <a:lnTo>
                    <a:pt x="36381" y="435864"/>
                  </a:lnTo>
                  <a:lnTo>
                    <a:pt x="28782" y="436805"/>
                  </a:lnTo>
                  <a:lnTo>
                    <a:pt x="14694" y="432206"/>
                  </a:lnTo>
                  <a:lnTo>
                    <a:pt x="9385" y="426605"/>
                  </a:lnTo>
                  <a:lnTo>
                    <a:pt x="1605" y="410974"/>
                  </a:lnTo>
                  <a:lnTo>
                    <a:pt x="0" y="375599"/>
                  </a:lnTo>
                  <a:lnTo>
                    <a:pt x="14106" y="330466"/>
                  </a:lnTo>
                  <a:lnTo>
                    <a:pt x="46273" y="284717"/>
                  </a:lnTo>
                  <a:lnTo>
                    <a:pt x="87083" y="246623"/>
                  </a:lnTo>
                  <a:lnTo>
                    <a:pt x="115184" y="222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397"/>
            <p:cNvSpPr/>
            <p:nvPr>
              <p:custDataLst>
                <p:tags r:id="rId149"/>
              </p:custDataLst>
            </p:nvPr>
          </p:nvSpPr>
          <p:spPr>
            <a:xfrm>
              <a:off x="4521200" y="1897845"/>
              <a:ext cx="19051" cy="83356"/>
            </a:xfrm>
            <a:custGeom>
              <a:avLst/>
              <a:gdLst/>
              <a:ahLst/>
              <a:cxnLst/>
              <a:rect l="0" t="0" r="0" b="0"/>
              <a:pathLst>
                <a:path w="19051" h="83356">
                  <a:moveTo>
                    <a:pt x="19050" y="83355"/>
                  </a:moveTo>
                  <a:lnTo>
                    <a:pt x="19050" y="83355"/>
                  </a:lnTo>
                  <a:lnTo>
                    <a:pt x="9616" y="37598"/>
                  </a:lnTo>
                  <a:lnTo>
                    <a:pt x="625" y="0"/>
                  </a:lnTo>
                  <a:lnTo>
                    <a:pt x="0" y="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398"/>
            <p:cNvSpPr/>
            <p:nvPr>
              <p:custDataLst>
                <p:tags r:id="rId150"/>
              </p:custDataLst>
            </p:nvPr>
          </p:nvSpPr>
          <p:spPr>
            <a:xfrm>
              <a:off x="4521200" y="19812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024" y="7526"/>
                  </a:lnTo>
                  <a:lnTo>
                    <a:pt x="9329" y="29512"/>
                  </a:lnTo>
                  <a:lnTo>
                    <a:pt x="2764" y="6025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399"/>
            <p:cNvSpPr/>
            <p:nvPr>
              <p:custDataLst>
                <p:tags r:id="rId151"/>
              </p:custDataLst>
            </p:nvPr>
          </p:nvSpPr>
          <p:spPr>
            <a:xfrm>
              <a:off x="4277102" y="1987185"/>
              <a:ext cx="182474" cy="145605"/>
            </a:xfrm>
            <a:custGeom>
              <a:avLst/>
              <a:gdLst/>
              <a:ahLst/>
              <a:cxnLst/>
              <a:rect l="0" t="0" r="0" b="0"/>
              <a:pathLst>
                <a:path w="182474" h="145605">
                  <a:moveTo>
                    <a:pt x="21848" y="6715"/>
                  </a:moveTo>
                  <a:lnTo>
                    <a:pt x="21848" y="6715"/>
                  </a:lnTo>
                  <a:lnTo>
                    <a:pt x="25219" y="13457"/>
                  </a:lnTo>
                  <a:lnTo>
                    <a:pt x="27315" y="41246"/>
                  </a:lnTo>
                  <a:lnTo>
                    <a:pt x="21194" y="80760"/>
                  </a:lnTo>
                  <a:lnTo>
                    <a:pt x="11554" y="126103"/>
                  </a:lnTo>
                  <a:lnTo>
                    <a:pt x="7159" y="139975"/>
                  </a:lnTo>
                  <a:lnTo>
                    <a:pt x="5000" y="143533"/>
                  </a:lnTo>
                  <a:lnTo>
                    <a:pt x="2855" y="145199"/>
                  </a:lnTo>
                  <a:lnTo>
                    <a:pt x="719" y="145604"/>
                  </a:lnTo>
                  <a:lnTo>
                    <a:pt x="0" y="143052"/>
                  </a:lnTo>
                  <a:lnTo>
                    <a:pt x="1085" y="132691"/>
                  </a:lnTo>
                  <a:lnTo>
                    <a:pt x="18373" y="87129"/>
                  </a:lnTo>
                  <a:lnTo>
                    <a:pt x="40260" y="43633"/>
                  </a:lnTo>
                  <a:lnTo>
                    <a:pt x="64619" y="13734"/>
                  </a:lnTo>
                  <a:lnTo>
                    <a:pt x="81309" y="3249"/>
                  </a:lnTo>
                  <a:lnTo>
                    <a:pt x="94371" y="0"/>
                  </a:lnTo>
                  <a:lnTo>
                    <a:pt x="99830" y="122"/>
                  </a:lnTo>
                  <a:lnTo>
                    <a:pt x="104176" y="3731"/>
                  </a:lnTo>
                  <a:lnTo>
                    <a:pt x="110884" y="17148"/>
                  </a:lnTo>
                  <a:lnTo>
                    <a:pt x="115257" y="47906"/>
                  </a:lnTo>
                  <a:lnTo>
                    <a:pt x="111665" y="84675"/>
                  </a:lnTo>
                  <a:lnTo>
                    <a:pt x="105494" y="104923"/>
                  </a:lnTo>
                  <a:lnTo>
                    <a:pt x="120075" y="74760"/>
                  </a:lnTo>
                  <a:lnTo>
                    <a:pt x="143086" y="42054"/>
                  </a:lnTo>
                  <a:lnTo>
                    <a:pt x="161017" y="26750"/>
                  </a:lnTo>
                  <a:lnTo>
                    <a:pt x="170954" y="22675"/>
                  </a:lnTo>
                  <a:lnTo>
                    <a:pt x="174874" y="24411"/>
                  </a:lnTo>
                  <a:lnTo>
                    <a:pt x="181112" y="33865"/>
                  </a:lnTo>
                  <a:lnTo>
                    <a:pt x="182473" y="49356"/>
                  </a:lnTo>
                  <a:lnTo>
                    <a:pt x="177597" y="88045"/>
                  </a:lnTo>
                  <a:lnTo>
                    <a:pt x="180598" y="13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400"/>
            <p:cNvSpPr/>
            <p:nvPr>
              <p:custDataLst>
                <p:tags r:id="rId152"/>
              </p:custDataLst>
            </p:nvPr>
          </p:nvSpPr>
          <p:spPr>
            <a:xfrm>
              <a:off x="4229100" y="1922082"/>
              <a:ext cx="6351" cy="21019"/>
            </a:xfrm>
            <a:custGeom>
              <a:avLst/>
              <a:gdLst/>
              <a:ahLst/>
              <a:cxnLst/>
              <a:rect l="0" t="0" r="0" b="0"/>
              <a:pathLst>
                <a:path w="6351" h="21019">
                  <a:moveTo>
                    <a:pt x="6350" y="21018"/>
                  </a:moveTo>
                  <a:lnTo>
                    <a:pt x="6350" y="21018"/>
                  </a:lnTo>
                  <a:lnTo>
                    <a:pt x="5644" y="7220"/>
                  </a:lnTo>
                  <a:lnTo>
                    <a:pt x="2979" y="1245"/>
                  </a:lnTo>
                  <a:lnTo>
                    <a:pt x="1986" y="75"/>
                  </a:lnTo>
                  <a:lnTo>
                    <a:pt x="1324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401"/>
            <p:cNvSpPr/>
            <p:nvPr>
              <p:custDataLst>
                <p:tags r:id="rId153"/>
              </p:custDataLst>
            </p:nvPr>
          </p:nvSpPr>
          <p:spPr>
            <a:xfrm>
              <a:off x="4210050" y="2000250"/>
              <a:ext cx="17906" cy="146051"/>
            </a:xfrm>
            <a:custGeom>
              <a:avLst/>
              <a:gdLst/>
              <a:ahLst/>
              <a:cxnLst/>
              <a:rect l="0" t="0" r="0" b="0"/>
              <a:pathLst>
                <a:path w="17906" h="1460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5644"/>
                  </a:lnTo>
                  <a:lnTo>
                    <a:pt x="15188" y="10113"/>
                  </a:lnTo>
                  <a:lnTo>
                    <a:pt x="17905" y="36628"/>
                  </a:lnTo>
                  <a:lnTo>
                    <a:pt x="11969" y="74666"/>
                  </a:lnTo>
                  <a:lnTo>
                    <a:pt x="4644" y="117217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402"/>
            <p:cNvSpPr/>
            <p:nvPr>
              <p:custDataLst>
                <p:tags r:id="rId154"/>
              </p:custDataLst>
            </p:nvPr>
          </p:nvSpPr>
          <p:spPr>
            <a:xfrm>
              <a:off x="4089484" y="1987550"/>
              <a:ext cx="57067" cy="139701"/>
            </a:xfrm>
            <a:custGeom>
              <a:avLst/>
              <a:gdLst/>
              <a:ahLst/>
              <a:cxnLst/>
              <a:rect l="0" t="0" r="0" b="0"/>
              <a:pathLst>
                <a:path w="57067" h="139701">
                  <a:moveTo>
                    <a:pt x="12616" y="0"/>
                  </a:moveTo>
                  <a:lnTo>
                    <a:pt x="12616" y="0"/>
                  </a:lnTo>
                  <a:lnTo>
                    <a:pt x="7590" y="43308"/>
                  </a:lnTo>
                  <a:lnTo>
                    <a:pt x="3156" y="86558"/>
                  </a:lnTo>
                  <a:lnTo>
                    <a:pt x="200" y="122474"/>
                  </a:lnTo>
                  <a:lnTo>
                    <a:pt x="0" y="115546"/>
                  </a:lnTo>
                  <a:lnTo>
                    <a:pt x="8716" y="77557"/>
                  </a:lnTo>
                  <a:lnTo>
                    <a:pt x="21573" y="46734"/>
                  </a:lnTo>
                  <a:lnTo>
                    <a:pt x="36907" y="25371"/>
                  </a:lnTo>
                  <a:lnTo>
                    <a:pt x="41510" y="21147"/>
                  </a:lnTo>
                  <a:lnTo>
                    <a:pt x="45285" y="20448"/>
                  </a:lnTo>
                  <a:lnTo>
                    <a:pt x="48506" y="22099"/>
                  </a:lnTo>
                  <a:lnTo>
                    <a:pt x="51359" y="25316"/>
                  </a:lnTo>
                  <a:lnTo>
                    <a:pt x="55375" y="50070"/>
                  </a:lnTo>
                  <a:lnTo>
                    <a:pt x="56732" y="95654"/>
                  </a:lnTo>
                  <a:lnTo>
                    <a:pt x="5706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5403"/>
            <p:cNvSpPr/>
            <p:nvPr>
              <p:custDataLst>
                <p:tags r:id="rId155"/>
              </p:custDataLst>
            </p:nvPr>
          </p:nvSpPr>
          <p:spPr>
            <a:xfrm>
              <a:off x="4019550" y="1921230"/>
              <a:ext cx="12701" cy="21871"/>
            </a:xfrm>
            <a:custGeom>
              <a:avLst/>
              <a:gdLst/>
              <a:ahLst/>
              <a:cxnLst/>
              <a:rect l="0" t="0" r="0" b="0"/>
              <a:pathLst>
                <a:path w="12701" h="21871">
                  <a:moveTo>
                    <a:pt x="12700" y="21870"/>
                  </a:moveTo>
                  <a:lnTo>
                    <a:pt x="12700" y="21870"/>
                  </a:lnTo>
                  <a:lnTo>
                    <a:pt x="12700" y="8386"/>
                  </a:lnTo>
                  <a:lnTo>
                    <a:pt x="11289" y="4414"/>
                  </a:lnTo>
                  <a:lnTo>
                    <a:pt x="8937" y="1766"/>
                  </a:lnTo>
                  <a:lnTo>
                    <a:pt x="5958" y="0"/>
                  </a:lnTo>
                  <a:lnTo>
                    <a:pt x="3972" y="235"/>
                  </a:lnTo>
                  <a:lnTo>
                    <a:pt x="2648" y="1802"/>
                  </a:lnTo>
                  <a:lnTo>
                    <a:pt x="0" y="9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5404"/>
            <p:cNvSpPr/>
            <p:nvPr>
              <p:custDataLst>
                <p:tags r:id="rId156"/>
              </p:custDataLst>
            </p:nvPr>
          </p:nvSpPr>
          <p:spPr>
            <a:xfrm>
              <a:off x="4019550" y="2025650"/>
              <a:ext cx="16072" cy="95251"/>
            </a:xfrm>
            <a:custGeom>
              <a:avLst/>
              <a:gdLst/>
              <a:ahLst/>
              <a:cxnLst/>
              <a:rect l="0" t="0" r="0" b="0"/>
              <a:pathLst>
                <a:path w="16072" h="9525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4483" y="502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405"/>
            <p:cNvSpPr/>
            <p:nvPr>
              <p:custDataLst>
                <p:tags r:id="rId157"/>
              </p:custDataLst>
            </p:nvPr>
          </p:nvSpPr>
          <p:spPr>
            <a:xfrm>
              <a:off x="3791366" y="1978704"/>
              <a:ext cx="162724" cy="165950"/>
            </a:xfrm>
            <a:custGeom>
              <a:avLst/>
              <a:gdLst/>
              <a:ahLst/>
              <a:cxnLst/>
              <a:rect l="0" t="0" r="0" b="0"/>
              <a:pathLst>
                <a:path w="162724" h="165950">
                  <a:moveTo>
                    <a:pt x="18634" y="21546"/>
                  </a:moveTo>
                  <a:lnTo>
                    <a:pt x="18634" y="21546"/>
                  </a:lnTo>
                  <a:lnTo>
                    <a:pt x="18634" y="16079"/>
                  </a:lnTo>
                  <a:lnTo>
                    <a:pt x="18634" y="53613"/>
                  </a:lnTo>
                  <a:lnTo>
                    <a:pt x="14871" y="93371"/>
                  </a:lnTo>
                  <a:lnTo>
                    <a:pt x="6701" y="132668"/>
                  </a:lnTo>
                  <a:lnTo>
                    <a:pt x="521" y="165949"/>
                  </a:lnTo>
                  <a:lnTo>
                    <a:pt x="208" y="165792"/>
                  </a:lnTo>
                  <a:lnTo>
                    <a:pt x="0" y="164277"/>
                  </a:lnTo>
                  <a:lnTo>
                    <a:pt x="15335" y="118319"/>
                  </a:lnTo>
                  <a:lnTo>
                    <a:pt x="34119" y="71621"/>
                  </a:lnTo>
                  <a:lnTo>
                    <a:pt x="57560" y="24389"/>
                  </a:lnTo>
                  <a:lnTo>
                    <a:pt x="72623" y="5876"/>
                  </a:lnTo>
                  <a:lnTo>
                    <a:pt x="78615" y="1927"/>
                  </a:lnTo>
                  <a:lnTo>
                    <a:pt x="84021" y="0"/>
                  </a:lnTo>
                  <a:lnTo>
                    <a:pt x="89037" y="2949"/>
                  </a:lnTo>
                  <a:lnTo>
                    <a:pt x="98372" y="17514"/>
                  </a:lnTo>
                  <a:lnTo>
                    <a:pt x="101449" y="56256"/>
                  </a:lnTo>
                  <a:lnTo>
                    <a:pt x="94520" y="96741"/>
                  </a:lnTo>
                  <a:lnTo>
                    <a:pt x="78079" y="131763"/>
                  </a:lnTo>
                  <a:lnTo>
                    <a:pt x="91783" y="108941"/>
                  </a:lnTo>
                  <a:lnTo>
                    <a:pt x="117906" y="67815"/>
                  </a:lnTo>
                  <a:lnTo>
                    <a:pt x="138594" y="43016"/>
                  </a:lnTo>
                  <a:lnTo>
                    <a:pt x="144469" y="38682"/>
                  </a:lnTo>
                  <a:lnTo>
                    <a:pt x="149796" y="36498"/>
                  </a:lnTo>
                  <a:lnTo>
                    <a:pt x="154758" y="35747"/>
                  </a:lnTo>
                  <a:lnTo>
                    <a:pt x="158067" y="37363"/>
                  </a:lnTo>
                  <a:lnTo>
                    <a:pt x="160273" y="40558"/>
                  </a:lnTo>
                  <a:lnTo>
                    <a:pt x="162723" y="51162"/>
                  </a:lnTo>
                  <a:lnTo>
                    <a:pt x="162415" y="88597"/>
                  </a:lnTo>
                  <a:lnTo>
                    <a:pt x="158871" y="136052"/>
                  </a:lnTo>
                  <a:lnTo>
                    <a:pt x="158334" y="14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1198"/>
          <p:cNvGrpSpPr/>
          <p:nvPr/>
        </p:nvGrpSpPr>
        <p:grpSpPr>
          <a:xfrm>
            <a:off x="5855485" y="1714500"/>
            <a:ext cx="907266" cy="520701"/>
            <a:chOff x="5855485" y="1714500"/>
            <a:chExt cx="907266" cy="520701"/>
          </a:xfrm>
        </p:grpSpPr>
        <p:sp>
          <p:nvSpPr>
            <p:cNvPr id="498" name="SMARTInkShape-5406"/>
            <p:cNvSpPr/>
            <p:nvPr>
              <p:custDataLst>
                <p:tags r:id="rId143"/>
              </p:custDataLst>
            </p:nvPr>
          </p:nvSpPr>
          <p:spPr>
            <a:xfrm>
              <a:off x="5855485" y="1874756"/>
              <a:ext cx="246866" cy="309495"/>
            </a:xfrm>
            <a:custGeom>
              <a:avLst/>
              <a:gdLst/>
              <a:ahLst/>
              <a:cxnLst/>
              <a:rect l="0" t="0" r="0" b="0"/>
              <a:pathLst>
                <a:path w="246866" h="309495">
                  <a:moveTo>
                    <a:pt x="196065" y="30244"/>
                  </a:moveTo>
                  <a:lnTo>
                    <a:pt x="196065" y="30244"/>
                  </a:lnTo>
                  <a:lnTo>
                    <a:pt x="192694" y="30244"/>
                  </a:lnTo>
                  <a:lnTo>
                    <a:pt x="192408" y="29538"/>
                  </a:lnTo>
                  <a:lnTo>
                    <a:pt x="193969" y="26873"/>
                  </a:lnTo>
                  <a:lnTo>
                    <a:pt x="193962" y="25174"/>
                  </a:lnTo>
                  <a:lnTo>
                    <a:pt x="192073" y="21406"/>
                  </a:lnTo>
                  <a:lnTo>
                    <a:pt x="183671" y="11946"/>
                  </a:lnTo>
                  <a:lnTo>
                    <a:pt x="162131" y="3577"/>
                  </a:lnTo>
                  <a:lnTo>
                    <a:pt x="133408" y="0"/>
                  </a:lnTo>
                  <a:lnTo>
                    <a:pt x="99183" y="9053"/>
                  </a:lnTo>
                  <a:lnTo>
                    <a:pt x="65603" y="31883"/>
                  </a:lnTo>
                  <a:lnTo>
                    <a:pt x="36681" y="64361"/>
                  </a:lnTo>
                  <a:lnTo>
                    <a:pt x="26450" y="88446"/>
                  </a:lnTo>
                  <a:lnTo>
                    <a:pt x="23720" y="100795"/>
                  </a:lnTo>
                  <a:lnTo>
                    <a:pt x="26335" y="122043"/>
                  </a:lnTo>
                  <a:lnTo>
                    <a:pt x="29995" y="131660"/>
                  </a:lnTo>
                  <a:lnTo>
                    <a:pt x="43469" y="147990"/>
                  </a:lnTo>
                  <a:lnTo>
                    <a:pt x="52001" y="155308"/>
                  </a:lnTo>
                  <a:lnTo>
                    <a:pt x="87606" y="168978"/>
                  </a:lnTo>
                  <a:lnTo>
                    <a:pt x="124272" y="175652"/>
                  </a:lnTo>
                  <a:lnTo>
                    <a:pt x="87658" y="186880"/>
                  </a:lnTo>
                  <a:lnTo>
                    <a:pt x="40596" y="208881"/>
                  </a:lnTo>
                  <a:lnTo>
                    <a:pt x="14769" y="234084"/>
                  </a:lnTo>
                  <a:lnTo>
                    <a:pt x="453" y="263894"/>
                  </a:lnTo>
                  <a:lnTo>
                    <a:pt x="0" y="280844"/>
                  </a:lnTo>
                  <a:lnTo>
                    <a:pt x="1855" y="288327"/>
                  </a:lnTo>
                  <a:lnTo>
                    <a:pt x="8736" y="294727"/>
                  </a:lnTo>
                  <a:lnTo>
                    <a:pt x="31434" y="305601"/>
                  </a:lnTo>
                  <a:lnTo>
                    <a:pt x="67862" y="309494"/>
                  </a:lnTo>
                  <a:lnTo>
                    <a:pt x="111569" y="307460"/>
                  </a:lnTo>
                  <a:lnTo>
                    <a:pt x="156865" y="299501"/>
                  </a:lnTo>
                  <a:lnTo>
                    <a:pt x="195341" y="288908"/>
                  </a:lnTo>
                  <a:lnTo>
                    <a:pt x="246865" y="27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5407"/>
            <p:cNvSpPr/>
            <p:nvPr>
              <p:custDataLst>
                <p:tags r:id="rId144"/>
              </p:custDataLst>
            </p:nvPr>
          </p:nvSpPr>
          <p:spPr>
            <a:xfrm>
              <a:off x="6555956" y="1979127"/>
              <a:ext cx="206795" cy="256074"/>
            </a:xfrm>
            <a:custGeom>
              <a:avLst/>
              <a:gdLst/>
              <a:ahLst/>
              <a:cxnLst/>
              <a:rect l="0" t="0" r="0" b="0"/>
              <a:pathLst>
                <a:path w="206795" h="256074">
                  <a:moveTo>
                    <a:pt x="168694" y="46523"/>
                  </a:moveTo>
                  <a:lnTo>
                    <a:pt x="168694" y="46523"/>
                  </a:lnTo>
                  <a:lnTo>
                    <a:pt x="177421" y="37089"/>
                  </a:lnTo>
                  <a:lnTo>
                    <a:pt x="179628" y="32217"/>
                  </a:lnTo>
                  <a:lnTo>
                    <a:pt x="178729" y="25819"/>
                  </a:lnTo>
                  <a:lnTo>
                    <a:pt x="176134" y="14283"/>
                  </a:lnTo>
                  <a:lnTo>
                    <a:pt x="175771" y="10213"/>
                  </a:lnTo>
                  <a:lnTo>
                    <a:pt x="172707" y="6794"/>
                  </a:lnTo>
                  <a:lnTo>
                    <a:pt x="161776" y="1114"/>
                  </a:lnTo>
                  <a:lnTo>
                    <a:pt x="147509" y="0"/>
                  </a:lnTo>
                  <a:lnTo>
                    <a:pt x="108614" y="5034"/>
                  </a:lnTo>
                  <a:lnTo>
                    <a:pt x="79318" y="14161"/>
                  </a:lnTo>
                  <a:lnTo>
                    <a:pt x="56134" y="32544"/>
                  </a:lnTo>
                  <a:lnTo>
                    <a:pt x="42602" y="52494"/>
                  </a:lnTo>
                  <a:lnTo>
                    <a:pt x="42299" y="59676"/>
                  </a:lnTo>
                  <a:lnTo>
                    <a:pt x="47607" y="75182"/>
                  </a:lnTo>
                  <a:lnTo>
                    <a:pt x="62496" y="96407"/>
                  </a:lnTo>
                  <a:lnTo>
                    <a:pt x="79867" y="105853"/>
                  </a:lnTo>
                  <a:lnTo>
                    <a:pt x="120464" y="120057"/>
                  </a:lnTo>
                  <a:lnTo>
                    <a:pt x="126092" y="124596"/>
                  </a:lnTo>
                  <a:lnTo>
                    <a:pt x="126181" y="126794"/>
                  </a:lnTo>
                  <a:lnTo>
                    <a:pt x="124829" y="128965"/>
                  </a:lnTo>
                  <a:lnTo>
                    <a:pt x="122518" y="131117"/>
                  </a:lnTo>
                  <a:lnTo>
                    <a:pt x="78940" y="150552"/>
                  </a:lnTo>
                  <a:lnTo>
                    <a:pt x="33246" y="175829"/>
                  </a:lnTo>
                  <a:lnTo>
                    <a:pt x="6549" y="205577"/>
                  </a:lnTo>
                  <a:lnTo>
                    <a:pt x="1379" y="218108"/>
                  </a:lnTo>
                  <a:lnTo>
                    <a:pt x="0" y="224413"/>
                  </a:lnTo>
                  <a:lnTo>
                    <a:pt x="492" y="230028"/>
                  </a:lnTo>
                  <a:lnTo>
                    <a:pt x="4802" y="240029"/>
                  </a:lnTo>
                  <a:lnTo>
                    <a:pt x="13303" y="247296"/>
                  </a:lnTo>
                  <a:lnTo>
                    <a:pt x="18533" y="250221"/>
                  </a:lnTo>
                  <a:lnTo>
                    <a:pt x="49490" y="254339"/>
                  </a:lnTo>
                  <a:lnTo>
                    <a:pt x="81613" y="253421"/>
                  </a:lnTo>
                  <a:lnTo>
                    <a:pt x="120112" y="252072"/>
                  </a:lnTo>
                  <a:lnTo>
                    <a:pt x="163094" y="253824"/>
                  </a:lnTo>
                  <a:lnTo>
                    <a:pt x="206794" y="256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5408"/>
            <p:cNvSpPr/>
            <p:nvPr>
              <p:custDataLst>
                <p:tags r:id="rId145"/>
              </p:custDataLst>
            </p:nvPr>
          </p:nvSpPr>
          <p:spPr>
            <a:xfrm>
              <a:off x="6076226" y="1714500"/>
              <a:ext cx="337275" cy="57151"/>
            </a:xfrm>
            <a:custGeom>
              <a:avLst/>
              <a:gdLst/>
              <a:ahLst/>
              <a:cxnLst/>
              <a:rect l="0" t="0" r="0" b="0"/>
              <a:pathLst>
                <a:path w="337275" h="57151">
                  <a:moveTo>
                    <a:pt x="19774" y="57150"/>
                  </a:moveTo>
                  <a:lnTo>
                    <a:pt x="19774" y="57150"/>
                  </a:lnTo>
                  <a:lnTo>
                    <a:pt x="0" y="42844"/>
                  </a:lnTo>
                  <a:lnTo>
                    <a:pt x="3064" y="39852"/>
                  </a:lnTo>
                  <a:lnTo>
                    <a:pt x="19637" y="32764"/>
                  </a:lnTo>
                  <a:lnTo>
                    <a:pt x="66045" y="23028"/>
                  </a:lnTo>
                  <a:lnTo>
                    <a:pt x="97188" y="17469"/>
                  </a:lnTo>
                  <a:lnTo>
                    <a:pt x="129239" y="13057"/>
                  </a:lnTo>
                  <a:lnTo>
                    <a:pt x="161894" y="9410"/>
                  </a:lnTo>
                  <a:lnTo>
                    <a:pt x="194954" y="6273"/>
                  </a:lnTo>
                  <a:lnTo>
                    <a:pt x="225461" y="4182"/>
                  </a:lnTo>
                  <a:lnTo>
                    <a:pt x="254264" y="2788"/>
                  </a:lnTo>
                  <a:lnTo>
                    <a:pt x="300381" y="1239"/>
                  </a:lnTo>
                  <a:lnTo>
                    <a:pt x="3372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409"/>
            <p:cNvSpPr/>
            <p:nvPr>
              <p:custDataLst>
                <p:tags r:id="rId146"/>
              </p:custDataLst>
            </p:nvPr>
          </p:nvSpPr>
          <p:spPr>
            <a:xfrm>
              <a:off x="6236116" y="1746250"/>
              <a:ext cx="18635" cy="165101"/>
            </a:xfrm>
            <a:custGeom>
              <a:avLst/>
              <a:gdLst/>
              <a:ahLst/>
              <a:cxnLst/>
              <a:rect l="0" t="0" r="0" b="0"/>
              <a:pathLst>
                <a:path w="18635" h="165101">
                  <a:moveTo>
                    <a:pt x="18634" y="0"/>
                  </a:moveTo>
                  <a:lnTo>
                    <a:pt x="18634" y="0"/>
                  </a:lnTo>
                  <a:lnTo>
                    <a:pt x="11893" y="3371"/>
                  </a:lnTo>
                  <a:lnTo>
                    <a:pt x="6701" y="16315"/>
                  </a:lnTo>
                  <a:lnTo>
                    <a:pt x="990" y="62489"/>
                  </a:lnTo>
                  <a:lnTo>
                    <a:pt x="0" y="101301"/>
                  </a:lnTo>
                  <a:lnTo>
                    <a:pt x="9690" y="147483"/>
                  </a:lnTo>
                  <a:lnTo>
                    <a:pt x="1228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1199"/>
          <p:cNvGrpSpPr/>
          <p:nvPr/>
        </p:nvGrpSpPr>
        <p:grpSpPr>
          <a:xfrm>
            <a:off x="7516580" y="2127250"/>
            <a:ext cx="211371" cy="132027"/>
            <a:chOff x="7516580" y="2127250"/>
            <a:chExt cx="211371" cy="132027"/>
          </a:xfrm>
        </p:grpSpPr>
        <p:sp>
          <p:nvSpPr>
            <p:cNvPr id="503" name="SMARTInkShape-5410"/>
            <p:cNvSpPr/>
            <p:nvPr>
              <p:custDataLst>
                <p:tags r:id="rId141"/>
              </p:custDataLst>
            </p:nvPr>
          </p:nvSpPr>
          <p:spPr>
            <a:xfrm>
              <a:off x="7531100" y="2228850"/>
              <a:ext cx="196851" cy="30427"/>
            </a:xfrm>
            <a:custGeom>
              <a:avLst/>
              <a:gdLst/>
              <a:ahLst/>
              <a:cxnLst/>
              <a:rect l="0" t="0" r="0" b="0"/>
              <a:pathLst>
                <a:path w="196851" h="30427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8789" y="30426"/>
                  </a:lnTo>
                  <a:lnTo>
                    <a:pt x="31062" y="29476"/>
                  </a:lnTo>
                  <a:lnTo>
                    <a:pt x="77172" y="22845"/>
                  </a:lnTo>
                  <a:lnTo>
                    <a:pt x="115437" y="15798"/>
                  </a:lnTo>
                  <a:lnTo>
                    <a:pt x="155963" y="796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411"/>
            <p:cNvSpPr/>
            <p:nvPr>
              <p:custDataLst>
                <p:tags r:id="rId142"/>
              </p:custDataLst>
            </p:nvPr>
          </p:nvSpPr>
          <p:spPr>
            <a:xfrm>
              <a:off x="7516580" y="2127250"/>
              <a:ext cx="185971" cy="19051"/>
            </a:xfrm>
            <a:custGeom>
              <a:avLst/>
              <a:gdLst/>
              <a:ahLst/>
              <a:cxnLst/>
              <a:rect l="0" t="0" r="0" b="0"/>
              <a:pathLst>
                <a:path w="1859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38341" y="15679"/>
                  </a:lnTo>
                  <a:lnTo>
                    <a:pt x="70498" y="10261"/>
                  </a:lnTo>
                  <a:lnTo>
                    <a:pt x="109249" y="4560"/>
                  </a:lnTo>
                  <a:lnTo>
                    <a:pt x="147638" y="2027"/>
                  </a:lnTo>
                  <a:lnTo>
                    <a:pt x="185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6" name="SMARTInkShape-5412"/>
          <p:cNvSpPr/>
          <p:nvPr>
            <p:custDataLst>
              <p:tags r:id="rId3"/>
            </p:custDataLst>
          </p:nvPr>
        </p:nvSpPr>
        <p:spPr>
          <a:xfrm>
            <a:off x="4895850" y="171781"/>
            <a:ext cx="3100723" cy="1333170"/>
          </a:xfrm>
          <a:custGeom>
            <a:avLst/>
            <a:gdLst/>
            <a:ahLst/>
            <a:cxnLst/>
            <a:rect l="0" t="0" r="0" b="0"/>
            <a:pathLst>
              <a:path w="3100723" h="1333170">
                <a:moveTo>
                  <a:pt x="0" y="1237919"/>
                </a:moveTo>
                <a:lnTo>
                  <a:pt x="0" y="1237919"/>
                </a:lnTo>
                <a:lnTo>
                  <a:pt x="35775" y="1244826"/>
                </a:lnTo>
                <a:lnTo>
                  <a:pt x="78694" y="1247339"/>
                </a:lnTo>
                <a:lnTo>
                  <a:pt x="108907" y="1247021"/>
                </a:lnTo>
                <a:lnTo>
                  <a:pt x="142454" y="1246104"/>
                </a:lnTo>
                <a:lnTo>
                  <a:pt x="185281" y="1243376"/>
                </a:lnTo>
                <a:lnTo>
                  <a:pt x="234293" y="1239440"/>
                </a:lnTo>
                <a:lnTo>
                  <a:pt x="287429" y="1234700"/>
                </a:lnTo>
                <a:lnTo>
                  <a:pt x="348958" y="1230128"/>
                </a:lnTo>
                <a:lnTo>
                  <a:pt x="416083" y="1225670"/>
                </a:lnTo>
                <a:lnTo>
                  <a:pt x="486939" y="1221286"/>
                </a:lnTo>
                <a:lnTo>
                  <a:pt x="566631" y="1216247"/>
                </a:lnTo>
                <a:lnTo>
                  <a:pt x="652215" y="1210771"/>
                </a:lnTo>
                <a:lnTo>
                  <a:pt x="741727" y="1205004"/>
                </a:lnTo>
                <a:lnTo>
                  <a:pt x="840912" y="1199748"/>
                </a:lnTo>
                <a:lnTo>
                  <a:pt x="946547" y="1194833"/>
                </a:lnTo>
                <a:lnTo>
                  <a:pt x="1056480" y="1190145"/>
                </a:lnTo>
                <a:lnTo>
                  <a:pt x="1170693" y="1185608"/>
                </a:lnTo>
                <a:lnTo>
                  <a:pt x="1287756" y="1181173"/>
                </a:lnTo>
                <a:lnTo>
                  <a:pt x="1406721" y="1176805"/>
                </a:lnTo>
                <a:lnTo>
                  <a:pt x="1525542" y="1173187"/>
                </a:lnTo>
                <a:lnTo>
                  <a:pt x="1644267" y="1170070"/>
                </a:lnTo>
                <a:lnTo>
                  <a:pt x="1762927" y="1167286"/>
                </a:lnTo>
                <a:lnTo>
                  <a:pt x="1880840" y="1165431"/>
                </a:lnTo>
                <a:lnTo>
                  <a:pt x="1998255" y="1164193"/>
                </a:lnTo>
                <a:lnTo>
                  <a:pt x="2115336" y="1163369"/>
                </a:lnTo>
                <a:lnTo>
                  <a:pt x="2225140" y="1162113"/>
                </a:lnTo>
                <a:lnTo>
                  <a:pt x="2330093" y="1160571"/>
                </a:lnTo>
                <a:lnTo>
                  <a:pt x="2431813" y="1158837"/>
                </a:lnTo>
                <a:lnTo>
                  <a:pt x="2522908" y="1156975"/>
                </a:lnTo>
                <a:lnTo>
                  <a:pt x="2606921" y="1155029"/>
                </a:lnTo>
                <a:lnTo>
                  <a:pt x="2686215" y="1153025"/>
                </a:lnTo>
                <a:lnTo>
                  <a:pt x="2753893" y="1150279"/>
                </a:lnTo>
                <a:lnTo>
                  <a:pt x="2813829" y="1147037"/>
                </a:lnTo>
                <a:lnTo>
                  <a:pt x="2868602" y="1143464"/>
                </a:lnTo>
                <a:lnTo>
                  <a:pt x="2913585" y="1137555"/>
                </a:lnTo>
                <a:lnTo>
                  <a:pt x="2952040" y="1130087"/>
                </a:lnTo>
                <a:lnTo>
                  <a:pt x="2986143" y="1121581"/>
                </a:lnTo>
                <a:lnTo>
                  <a:pt x="3033443" y="1095197"/>
                </a:lnTo>
                <a:lnTo>
                  <a:pt x="3050995" y="1079271"/>
                </a:lnTo>
                <a:lnTo>
                  <a:pt x="3076142" y="1033353"/>
                </a:lnTo>
                <a:lnTo>
                  <a:pt x="3085812" y="1006292"/>
                </a:lnTo>
                <a:lnTo>
                  <a:pt x="3092258" y="974140"/>
                </a:lnTo>
                <a:lnTo>
                  <a:pt x="3096555" y="938594"/>
                </a:lnTo>
                <a:lnTo>
                  <a:pt x="3099420" y="900786"/>
                </a:lnTo>
                <a:lnTo>
                  <a:pt x="3100625" y="858647"/>
                </a:lnTo>
                <a:lnTo>
                  <a:pt x="3100722" y="813621"/>
                </a:lnTo>
                <a:lnTo>
                  <a:pt x="3100081" y="766670"/>
                </a:lnTo>
                <a:lnTo>
                  <a:pt x="3098243" y="716320"/>
                </a:lnTo>
                <a:lnTo>
                  <a:pt x="3095606" y="663703"/>
                </a:lnTo>
                <a:lnTo>
                  <a:pt x="3092436" y="609575"/>
                </a:lnTo>
                <a:lnTo>
                  <a:pt x="3087503" y="557262"/>
                </a:lnTo>
                <a:lnTo>
                  <a:pt x="3081391" y="506159"/>
                </a:lnTo>
                <a:lnTo>
                  <a:pt x="3074494" y="455862"/>
                </a:lnTo>
                <a:lnTo>
                  <a:pt x="3067779" y="408926"/>
                </a:lnTo>
                <a:lnTo>
                  <a:pt x="3061186" y="364229"/>
                </a:lnTo>
                <a:lnTo>
                  <a:pt x="3054674" y="321026"/>
                </a:lnTo>
                <a:lnTo>
                  <a:pt x="3046805" y="281640"/>
                </a:lnTo>
                <a:lnTo>
                  <a:pt x="3038031" y="244800"/>
                </a:lnTo>
                <a:lnTo>
                  <a:pt x="3028654" y="209656"/>
                </a:lnTo>
                <a:lnTo>
                  <a:pt x="3016757" y="177055"/>
                </a:lnTo>
                <a:lnTo>
                  <a:pt x="3003183" y="146148"/>
                </a:lnTo>
                <a:lnTo>
                  <a:pt x="2988488" y="116372"/>
                </a:lnTo>
                <a:lnTo>
                  <a:pt x="2969520" y="90877"/>
                </a:lnTo>
                <a:lnTo>
                  <a:pt x="2923984" y="47496"/>
                </a:lnTo>
                <a:lnTo>
                  <a:pt x="2895473" y="31554"/>
                </a:lnTo>
                <a:lnTo>
                  <a:pt x="2863765" y="18809"/>
                </a:lnTo>
                <a:lnTo>
                  <a:pt x="2829926" y="8196"/>
                </a:lnTo>
                <a:lnTo>
                  <a:pt x="2787611" y="2531"/>
                </a:lnTo>
                <a:lnTo>
                  <a:pt x="2739647" y="166"/>
                </a:lnTo>
                <a:lnTo>
                  <a:pt x="2687914" y="0"/>
                </a:lnTo>
                <a:lnTo>
                  <a:pt x="2630849" y="3418"/>
                </a:lnTo>
                <a:lnTo>
                  <a:pt x="2570227" y="9224"/>
                </a:lnTo>
                <a:lnTo>
                  <a:pt x="2507235" y="16622"/>
                </a:lnTo>
                <a:lnTo>
                  <a:pt x="2439839" y="26493"/>
                </a:lnTo>
                <a:lnTo>
                  <a:pt x="2369509" y="38013"/>
                </a:lnTo>
                <a:lnTo>
                  <a:pt x="2297223" y="50632"/>
                </a:lnTo>
                <a:lnTo>
                  <a:pt x="2219398" y="64689"/>
                </a:lnTo>
                <a:lnTo>
                  <a:pt x="2137882" y="79704"/>
                </a:lnTo>
                <a:lnTo>
                  <a:pt x="2053905" y="95359"/>
                </a:lnTo>
                <a:lnTo>
                  <a:pt x="1968287" y="111440"/>
                </a:lnTo>
                <a:lnTo>
                  <a:pt x="1881574" y="127805"/>
                </a:lnTo>
                <a:lnTo>
                  <a:pt x="1794132" y="144360"/>
                </a:lnTo>
                <a:lnTo>
                  <a:pt x="1704794" y="160335"/>
                </a:lnTo>
                <a:lnTo>
                  <a:pt x="1614190" y="175924"/>
                </a:lnTo>
                <a:lnTo>
                  <a:pt x="1522743" y="191256"/>
                </a:lnTo>
                <a:lnTo>
                  <a:pt x="1432146" y="204299"/>
                </a:lnTo>
                <a:lnTo>
                  <a:pt x="1342113" y="215817"/>
                </a:lnTo>
                <a:lnTo>
                  <a:pt x="1252459" y="226318"/>
                </a:lnTo>
                <a:lnTo>
                  <a:pt x="1167995" y="234024"/>
                </a:lnTo>
                <a:lnTo>
                  <a:pt x="1086991" y="239866"/>
                </a:lnTo>
                <a:lnTo>
                  <a:pt x="1008294" y="244467"/>
                </a:lnTo>
                <a:lnTo>
                  <a:pt x="935368" y="245418"/>
                </a:lnTo>
                <a:lnTo>
                  <a:pt x="866289" y="243935"/>
                </a:lnTo>
                <a:lnTo>
                  <a:pt x="799777" y="240830"/>
                </a:lnTo>
                <a:lnTo>
                  <a:pt x="739206" y="236643"/>
                </a:lnTo>
                <a:lnTo>
                  <a:pt x="682598" y="231735"/>
                </a:lnTo>
                <a:lnTo>
                  <a:pt x="628633" y="226346"/>
                </a:lnTo>
                <a:lnTo>
                  <a:pt x="579955" y="220637"/>
                </a:lnTo>
                <a:lnTo>
                  <a:pt x="534803" y="214714"/>
                </a:lnTo>
                <a:lnTo>
                  <a:pt x="492002" y="208649"/>
                </a:lnTo>
                <a:lnTo>
                  <a:pt x="453590" y="203195"/>
                </a:lnTo>
                <a:lnTo>
                  <a:pt x="418105" y="198147"/>
                </a:lnTo>
                <a:lnTo>
                  <a:pt x="384570" y="193371"/>
                </a:lnTo>
                <a:lnTo>
                  <a:pt x="355157" y="190893"/>
                </a:lnTo>
                <a:lnTo>
                  <a:pt x="328494" y="189946"/>
                </a:lnTo>
                <a:lnTo>
                  <a:pt x="282875" y="192186"/>
                </a:lnTo>
                <a:lnTo>
                  <a:pt x="248488" y="200238"/>
                </a:lnTo>
                <a:lnTo>
                  <a:pt x="205330" y="230155"/>
                </a:lnTo>
                <a:lnTo>
                  <a:pt x="184391" y="263915"/>
                </a:lnTo>
                <a:lnTo>
                  <a:pt x="168735" y="306906"/>
                </a:lnTo>
                <a:lnTo>
                  <a:pt x="162584" y="332199"/>
                </a:lnTo>
                <a:lnTo>
                  <a:pt x="157073" y="358939"/>
                </a:lnTo>
                <a:lnTo>
                  <a:pt x="152693" y="388760"/>
                </a:lnTo>
                <a:lnTo>
                  <a:pt x="149068" y="420635"/>
                </a:lnTo>
                <a:lnTo>
                  <a:pt x="145945" y="453880"/>
                </a:lnTo>
                <a:lnTo>
                  <a:pt x="141041" y="492976"/>
                </a:lnTo>
                <a:lnTo>
                  <a:pt x="134950" y="535974"/>
                </a:lnTo>
                <a:lnTo>
                  <a:pt x="128067" y="581572"/>
                </a:lnTo>
                <a:lnTo>
                  <a:pt x="122066" y="631021"/>
                </a:lnTo>
                <a:lnTo>
                  <a:pt x="116656" y="683037"/>
                </a:lnTo>
                <a:lnTo>
                  <a:pt x="111637" y="736764"/>
                </a:lnTo>
                <a:lnTo>
                  <a:pt x="107586" y="793044"/>
                </a:lnTo>
                <a:lnTo>
                  <a:pt x="104179" y="851024"/>
                </a:lnTo>
                <a:lnTo>
                  <a:pt x="101202" y="910139"/>
                </a:lnTo>
                <a:lnTo>
                  <a:pt x="102746" y="970010"/>
                </a:lnTo>
                <a:lnTo>
                  <a:pt x="107303" y="1030385"/>
                </a:lnTo>
                <a:lnTo>
                  <a:pt x="113869" y="1091097"/>
                </a:lnTo>
                <a:lnTo>
                  <a:pt x="123890" y="1144976"/>
                </a:lnTo>
                <a:lnTo>
                  <a:pt x="136215" y="1194302"/>
                </a:lnTo>
                <a:lnTo>
                  <a:pt x="150076" y="1240591"/>
                </a:lnTo>
                <a:lnTo>
                  <a:pt x="159317" y="1271450"/>
                </a:lnTo>
                <a:lnTo>
                  <a:pt x="177800" y="13331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1" name="SMARTInkShape-Group1201"/>
          <p:cNvGrpSpPr/>
          <p:nvPr/>
        </p:nvGrpSpPr>
        <p:grpSpPr>
          <a:xfrm>
            <a:off x="8182012" y="1957283"/>
            <a:ext cx="625439" cy="385868"/>
            <a:chOff x="8182012" y="1957283"/>
            <a:chExt cx="625439" cy="385868"/>
          </a:xfrm>
        </p:grpSpPr>
        <p:sp>
          <p:nvSpPr>
            <p:cNvPr id="507" name="SMARTInkShape-5413"/>
            <p:cNvSpPr/>
            <p:nvPr>
              <p:custDataLst>
                <p:tags r:id="rId137"/>
              </p:custDataLst>
            </p:nvPr>
          </p:nvSpPr>
          <p:spPr>
            <a:xfrm>
              <a:off x="8182012" y="1957283"/>
              <a:ext cx="117439" cy="385868"/>
            </a:xfrm>
            <a:custGeom>
              <a:avLst/>
              <a:gdLst/>
              <a:ahLst/>
              <a:cxnLst/>
              <a:rect l="0" t="0" r="0" b="0"/>
              <a:pathLst>
                <a:path w="117439" h="385868">
                  <a:moveTo>
                    <a:pt x="104738" y="23917"/>
                  </a:moveTo>
                  <a:lnTo>
                    <a:pt x="104738" y="23917"/>
                  </a:lnTo>
                  <a:lnTo>
                    <a:pt x="104738" y="11707"/>
                  </a:lnTo>
                  <a:lnTo>
                    <a:pt x="102857" y="6026"/>
                  </a:lnTo>
                  <a:lnTo>
                    <a:pt x="101367" y="3523"/>
                  </a:lnTo>
                  <a:lnTo>
                    <a:pt x="98257" y="1854"/>
                  </a:lnTo>
                  <a:lnTo>
                    <a:pt x="89158" y="0"/>
                  </a:lnTo>
                  <a:lnTo>
                    <a:pt x="78058" y="2939"/>
                  </a:lnTo>
                  <a:lnTo>
                    <a:pt x="72135" y="5698"/>
                  </a:lnTo>
                  <a:lnTo>
                    <a:pt x="50313" y="29808"/>
                  </a:lnTo>
                  <a:lnTo>
                    <a:pt x="25975" y="73875"/>
                  </a:lnTo>
                  <a:lnTo>
                    <a:pt x="13053" y="110797"/>
                  </a:lnTo>
                  <a:lnTo>
                    <a:pt x="4016" y="150724"/>
                  </a:lnTo>
                  <a:lnTo>
                    <a:pt x="0" y="191989"/>
                  </a:lnTo>
                  <a:lnTo>
                    <a:pt x="97" y="231965"/>
                  </a:lnTo>
                  <a:lnTo>
                    <a:pt x="4608" y="269488"/>
                  </a:lnTo>
                  <a:lnTo>
                    <a:pt x="23015" y="316969"/>
                  </a:lnTo>
                  <a:lnTo>
                    <a:pt x="47755" y="353302"/>
                  </a:lnTo>
                  <a:lnTo>
                    <a:pt x="69535" y="373040"/>
                  </a:lnTo>
                  <a:lnTo>
                    <a:pt x="89562" y="381812"/>
                  </a:lnTo>
                  <a:lnTo>
                    <a:pt x="117438" y="38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5414"/>
            <p:cNvSpPr/>
            <p:nvPr>
              <p:custDataLst>
                <p:tags r:id="rId138"/>
              </p:custDataLst>
            </p:nvPr>
          </p:nvSpPr>
          <p:spPr>
            <a:xfrm>
              <a:off x="8687683" y="2222500"/>
              <a:ext cx="119768" cy="19051"/>
            </a:xfrm>
            <a:custGeom>
              <a:avLst/>
              <a:gdLst/>
              <a:ahLst/>
              <a:cxnLst/>
              <a:rect l="0" t="0" r="0" b="0"/>
              <a:pathLst>
                <a:path w="1197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5679"/>
                  </a:lnTo>
                  <a:lnTo>
                    <a:pt x="41529" y="9329"/>
                  </a:lnTo>
                  <a:lnTo>
                    <a:pt x="85497" y="1843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415"/>
            <p:cNvSpPr/>
            <p:nvPr>
              <p:custDataLst>
                <p:tags r:id="rId139"/>
              </p:custDataLst>
            </p:nvPr>
          </p:nvSpPr>
          <p:spPr>
            <a:xfrm>
              <a:off x="8479282" y="2035598"/>
              <a:ext cx="80519" cy="294853"/>
            </a:xfrm>
            <a:custGeom>
              <a:avLst/>
              <a:gdLst/>
              <a:ahLst/>
              <a:cxnLst/>
              <a:rect l="0" t="0" r="0" b="0"/>
              <a:pathLst>
                <a:path w="80519" h="294853">
                  <a:moveTo>
                    <a:pt x="80518" y="9102"/>
                  </a:moveTo>
                  <a:lnTo>
                    <a:pt x="80518" y="9102"/>
                  </a:lnTo>
                  <a:lnTo>
                    <a:pt x="54003" y="264"/>
                  </a:lnTo>
                  <a:lnTo>
                    <a:pt x="41922" y="0"/>
                  </a:lnTo>
                  <a:lnTo>
                    <a:pt x="35737" y="917"/>
                  </a:lnTo>
                  <a:lnTo>
                    <a:pt x="23221" y="7581"/>
                  </a:lnTo>
                  <a:lnTo>
                    <a:pt x="16920" y="12321"/>
                  </a:lnTo>
                  <a:lnTo>
                    <a:pt x="8037" y="25114"/>
                  </a:lnTo>
                  <a:lnTo>
                    <a:pt x="2444" y="40207"/>
                  </a:lnTo>
                  <a:lnTo>
                    <a:pt x="0" y="65277"/>
                  </a:lnTo>
                  <a:lnTo>
                    <a:pt x="3256" y="104996"/>
                  </a:lnTo>
                  <a:lnTo>
                    <a:pt x="7479" y="150184"/>
                  </a:lnTo>
                  <a:lnTo>
                    <a:pt x="10037" y="195511"/>
                  </a:lnTo>
                  <a:lnTo>
                    <a:pt x="8663" y="242617"/>
                  </a:lnTo>
                  <a:lnTo>
                    <a:pt x="4699" y="287967"/>
                  </a:lnTo>
                  <a:lnTo>
                    <a:pt x="4318" y="29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416"/>
            <p:cNvSpPr/>
            <p:nvPr>
              <p:custDataLst>
                <p:tags r:id="rId140"/>
              </p:custDataLst>
            </p:nvPr>
          </p:nvSpPr>
          <p:spPr>
            <a:xfrm>
              <a:off x="8371991" y="2057400"/>
              <a:ext cx="117960" cy="101601"/>
            </a:xfrm>
            <a:custGeom>
              <a:avLst/>
              <a:gdLst/>
              <a:ahLst/>
              <a:cxnLst/>
              <a:rect l="0" t="0" r="0" b="0"/>
              <a:pathLst>
                <a:path w="117960" h="1016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3122" y="45503"/>
                  </a:lnTo>
                  <a:lnTo>
                    <a:pt x="84272" y="81147"/>
                  </a:lnTo>
                  <a:lnTo>
                    <a:pt x="11795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1202"/>
          <p:cNvGrpSpPr/>
          <p:nvPr/>
        </p:nvGrpSpPr>
        <p:grpSpPr>
          <a:xfrm>
            <a:off x="9035868" y="1813992"/>
            <a:ext cx="1289233" cy="613512"/>
            <a:chOff x="9035868" y="1813992"/>
            <a:chExt cx="1289233" cy="613512"/>
          </a:xfrm>
        </p:grpSpPr>
        <p:sp>
          <p:nvSpPr>
            <p:cNvPr id="512" name="SMARTInkShape-5417"/>
            <p:cNvSpPr/>
            <p:nvPr>
              <p:custDataLst>
                <p:tags r:id="rId126"/>
              </p:custDataLst>
            </p:nvPr>
          </p:nvSpPr>
          <p:spPr>
            <a:xfrm>
              <a:off x="9867900" y="2059165"/>
              <a:ext cx="64167" cy="226836"/>
            </a:xfrm>
            <a:custGeom>
              <a:avLst/>
              <a:gdLst/>
              <a:ahLst/>
              <a:cxnLst/>
              <a:rect l="0" t="0" r="0" b="0"/>
              <a:pathLst>
                <a:path w="64167" h="226836">
                  <a:moveTo>
                    <a:pt x="19050" y="10935"/>
                  </a:moveTo>
                  <a:lnTo>
                    <a:pt x="19050" y="10935"/>
                  </a:lnTo>
                  <a:lnTo>
                    <a:pt x="19050" y="4193"/>
                  </a:lnTo>
                  <a:lnTo>
                    <a:pt x="20462" y="2207"/>
                  </a:lnTo>
                  <a:lnTo>
                    <a:pt x="22813" y="883"/>
                  </a:lnTo>
                  <a:lnTo>
                    <a:pt x="25793" y="0"/>
                  </a:lnTo>
                  <a:lnTo>
                    <a:pt x="34747" y="2782"/>
                  </a:lnTo>
                  <a:lnTo>
                    <a:pt x="40099" y="5500"/>
                  </a:lnTo>
                  <a:lnTo>
                    <a:pt x="49805" y="17927"/>
                  </a:lnTo>
                  <a:lnTo>
                    <a:pt x="58120" y="36620"/>
                  </a:lnTo>
                  <a:lnTo>
                    <a:pt x="64166" y="61391"/>
                  </a:lnTo>
                  <a:lnTo>
                    <a:pt x="61425" y="106475"/>
                  </a:lnTo>
                  <a:lnTo>
                    <a:pt x="53407" y="139005"/>
                  </a:lnTo>
                  <a:lnTo>
                    <a:pt x="42080" y="169455"/>
                  </a:lnTo>
                  <a:lnTo>
                    <a:pt x="10384" y="214436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5418"/>
            <p:cNvSpPr/>
            <p:nvPr>
              <p:custDataLst>
                <p:tags r:id="rId127"/>
              </p:custDataLst>
            </p:nvPr>
          </p:nvSpPr>
          <p:spPr>
            <a:xfrm>
              <a:off x="9035868" y="2059067"/>
              <a:ext cx="114483" cy="258684"/>
            </a:xfrm>
            <a:custGeom>
              <a:avLst/>
              <a:gdLst/>
              <a:ahLst/>
              <a:cxnLst/>
              <a:rect l="0" t="0" r="0" b="0"/>
              <a:pathLst>
                <a:path w="114483" h="258684">
                  <a:moveTo>
                    <a:pt x="108132" y="23733"/>
                  </a:moveTo>
                  <a:lnTo>
                    <a:pt x="108132" y="23733"/>
                  </a:lnTo>
                  <a:lnTo>
                    <a:pt x="101225" y="6773"/>
                  </a:lnTo>
                  <a:lnTo>
                    <a:pt x="99293" y="3960"/>
                  </a:lnTo>
                  <a:lnTo>
                    <a:pt x="95889" y="2084"/>
                  </a:lnTo>
                  <a:lnTo>
                    <a:pt x="86463" y="0"/>
                  </a:lnTo>
                  <a:lnTo>
                    <a:pt x="62514" y="8940"/>
                  </a:lnTo>
                  <a:lnTo>
                    <a:pt x="36444" y="38478"/>
                  </a:lnTo>
                  <a:lnTo>
                    <a:pt x="14219" y="81881"/>
                  </a:lnTo>
                  <a:lnTo>
                    <a:pt x="4539" y="115898"/>
                  </a:lnTo>
                  <a:lnTo>
                    <a:pt x="0" y="151479"/>
                  </a:lnTo>
                  <a:lnTo>
                    <a:pt x="2690" y="186107"/>
                  </a:lnTo>
                  <a:lnTo>
                    <a:pt x="12351" y="212786"/>
                  </a:lnTo>
                  <a:lnTo>
                    <a:pt x="18876" y="223852"/>
                  </a:lnTo>
                  <a:lnTo>
                    <a:pt x="39301" y="241791"/>
                  </a:lnTo>
                  <a:lnTo>
                    <a:pt x="64134" y="253998"/>
                  </a:lnTo>
                  <a:lnTo>
                    <a:pt x="114482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419"/>
            <p:cNvSpPr/>
            <p:nvPr>
              <p:custDataLst>
                <p:tags r:id="rId128"/>
              </p:custDataLst>
            </p:nvPr>
          </p:nvSpPr>
          <p:spPr>
            <a:xfrm>
              <a:off x="9614263" y="2052521"/>
              <a:ext cx="125271" cy="374983"/>
            </a:xfrm>
            <a:custGeom>
              <a:avLst/>
              <a:gdLst/>
              <a:ahLst/>
              <a:cxnLst/>
              <a:rect l="0" t="0" r="0" b="0"/>
              <a:pathLst>
                <a:path w="125271" h="374983">
                  <a:moveTo>
                    <a:pt x="18687" y="131879"/>
                  </a:moveTo>
                  <a:lnTo>
                    <a:pt x="18687" y="131879"/>
                  </a:lnTo>
                  <a:lnTo>
                    <a:pt x="18685" y="128508"/>
                  </a:lnTo>
                  <a:lnTo>
                    <a:pt x="19392" y="128221"/>
                  </a:lnTo>
                  <a:lnTo>
                    <a:pt x="22057" y="129783"/>
                  </a:lnTo>
                  <a:lnTo>
                    <a:pt x="21830" y="138473"/>
                  </a:lnTo>
                  <a:lnTo>
                    <a:pt x="19307" y="183903"/>
                  </a:lnTo>
                  <a:lnTo>
                    <a:pt x="17081" y="215914"/>
                  </a:lnTo>
                  <a:lnTo>
                    <a:pt x="13741" y="249661"/>
                  </a:lnTo>
                  <a:lnTo>
                    <a:pt x="9903" y="285826"/>
                  </a:lnTo>
                  <a:lnTo>
                    <a:pt x="5847" y="319304"/>
                  </a:lnTo>
                  <a:lnTo>
                    <a:pt x="863" y="364183"/>
                  </a:lnTo>
                  <a:lnTo>
                    <a:pt x="0" y="374982"/>
                  </a:lnTo>
                  <a:lnTo>
                    <a:pt x="4712" y="331841"/>
                  </a:lnTo>
                  <a:lnTo>
                    <a:pt x="6830" y="296951"/>
                  </a:lnTo>
                  <a:lnTo>
                    <a:pt x="12477" y="253222"/>
                  </a:lnTo>
                  <a:lnTo>
                    <a:pt x="15254" y="227591"/>
                  </a:lnTo>
                  <a:lnTo>
                    <a:pt x="17809" y="199920"/>
                  </a:lnTo>
                  <a:lnTo>
                    <a:pt x="20218" y="170890"/>
                  </a:lnTo>
                  <a:lnTo>
                    <a:pt x="23942" y="143069"/>
                  </a:lnTo>
                  <a:lnTo>
                    <a:pt x="28538" y="116056"/>
                  </a:lnTo>
                  <a:lnTo>
                    <a:pt x="33722" y="89580"/>
                  </a:lnTo>
                  <a:lnTo>
                    <a:pt x="45125" y="50755"/>
                  </a:lnTo>
                  <a:lnTo>
                    <a:pt x="62949" y="7199"/>
                  </a:lnTo>
                  <a:lnTo>
                    <a:pt x="66539" y="2898"/>
                  </a:lnTo>
                  <a:lnTo>
                    <a:pt x="70345" y="736"/>
                  </a:lnTo>
                  <a:lnTo>
                    <a:pt x="74292" y="0"/>
                  </a:lnTo>
                  <a:lnTo>
                    <a:pt x="79041" y="3038"/>
                  </a:lnTo>
                  <a:lnTo>
                    <a:pt x="89960" y="15820"/>
                  </a:lnTo>
                  <a:lnTo>
                    <a:pt x="96224" y="35142"/>
                  </a:lnTo>
                  <a:lnTo>
                    <a:pt x="97872" y="67938"/>
                  </a:lnTo>
                  <a:lnTo>
                    <a:pt x="90211" y="114757"/>
                  </a:lnTo>
                  <a:lnTo>
                    <a:pt x="82540" y="137230"/>
                  </a:lnTo>
                  <a:lnTo>
                    <a:pt x="114766" y="132115"/>
                  </a:lnTo>
                  <a:lnTo>
                    <a:pt x="117313" y="134153"/>
                  </a:lnTo>
                  <a:lnTo>
                    <a:pt x="122021" y="142062"/>
                  </a:lnTo>
                  <a:lnTo>
                    <a:pt x="125270" y="155044"/>
                  </a:lnTo>
                  <a:lnTo>
                    <a:pt x="119489" y="174569"/>
                  </a:lnTo>
                  <a:lnTo>
                    <a:pt x="105469" y="198229"/>
                  </a:lnTo>
                  <a:lnTo>
                    <a:pt x="93947" y="209110"/>
                  </a:lnTo>
                  <a:lnTo>
                    <a:pt x="81768" y="215593"/>
                  </a:lnTo>
                  <a:lnTo>
                    <a:pt x="69301" y="218474"/>
                  </a:lnTo>
                  <a:lnTo>
                    <a:pt x="63718" y="217126"/>
                  </a:lnTo>
                  <a:lnTo>
                    <a:pt x="44087" y="201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420"/>
            <p:cNvSpPr/>
            <p:nvPr>
              <p:custDataLst>
                <p:tags r:id="rId129"/>
              </p:custDataLst>
            </p:nvPr>
          </p:nvSpPr>
          <p:spPr>
            <a:xfrm>
              <a:off x="9258300" y="211455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1" y="3371"/>
                  </a:lnTo>
                  <a:lnTo>
                    <a:pt x="68211" y="50911"/>
                  </a:lnTo>
                  <a:lnTo>
                    <a:pt x="39239" y="94645"/>
                  </a:lnTo>
                  <a:lnTo>
                    <a:pt x="16297" y="13746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421"/>
            <p:cNvSpPr/>
            <p:nvPr>
              <p:custDataLst>
                <p:tags r:id="rId130"/>
              </p:custDataLst>
            </p:nvPr>
          </p:nvSpPr>
          <p:spPr>
            <a:xfrm>
              <a:off x="9944100" y="1985774"/>
              <a:ext cx="115068" cy="357377"/>
            </a:xfrm>
            <a:custGeom>
              <a:avLst/>
              <a:gdLst/>
              <a:ahLst/>
              <a:cxnLst/>
              <a:rect l="0" t="0" r="0" b="0"/>
              <a:pathLst>
                <a:path w="115068" h="357377">
                  <a:moveTo>
                    <a:pt x="76200" y="14476"/>
                  </a:moveTo>
                  <a:lnTo>
                    <a:pt x="76200" y="14476"/>
                  </a:lnTo>
                  <a:lnTo>
                    <a:pt x="76200" y="7734"/>
                  </a:lnTo>
                  <a:lnTo>
                    <a:pt x="78081" y="2542"/>
                  </a:lnTo>
                  <a:lnTo>
                    <a:pt x="79570" y="170"/>
                  </a:lnTo>
                  <a:lnTo>
                    <a:pt x="81976" y="0"/>
                  </a:lnTo>
                  <a:lnTo>
                    <a:pt x="88409" y="3574"/>
                  </a:lnTo>
                  <a:lnTo>
                    <a:pt x="99964" y="27003"/>
                  </a:lnTo>
                  <a:lnTo>
                    <a:pt x="112326" y="70869"/>
                  </a:lnTo>
                  <a:lnTo>
                    <a:pt x="115067" y="111506"/>
                  </a:lnTo>
                  <a:lnTo>
                    <a:pt x="111822" y="157084"/>
                  </a:lnTo>
                  <a:lnTo>
                    <a:pt x="100970" y="203211"/>
                  </a:lnTo>
                  <a:lnTo>
                    <a:pt x="82975" y="247701"/>
                  </a:lnTo>
                  <a:lnTo>
                    <a:pt x="61574" y="287465"/>
                  </a:lnTo>
                  <a:lnTo>
                    <a:pt x="31100" y="327568"/>
                  </a:lnTo>
                  <a:lnTo>
                    <a:pt x="0" y="357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422"/>
            <p:cNvSpPr/>
            <p:nvPr>
              <p:custDataLst>
                <p:tags r:id="rId131"/>
              </p:custDataLst>
            </p:nvPr>
          </p:nvSpPr>
          <p:spPr>
            <a:xfrm>
              <a:off x="9391650" y="2254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423"/>
            <p:cNvSpPr/>
            <p:nvPr>
              <p:custDataLst>
                <p:tags r:id="rId132"/>
              </p:custDataLst>
            </p:nvPr>
          </p:nvSpPr>
          <p:spPr>
            <a:xfrm>
              <a:off x="9636281" y="1949637"/>
              <a:ext cx="123670" cy="95064"/>
            </a:xfrm>
            <a:custGeom>
              <a:avLst/>
              <a:gdLst/>
              <a:ahLst/>
              <a:cxnLst/>
              <a:rect l="0" t="0" r="0" b="0"/>
              <a:pathLst>
                <a:path w="123670" h="95064">
                  <a:moveTo>
                    <a:pt x="15719" y="18863"/>
                  </a:moveTo>
                  <a:lnTo>
                    <a:pt x="15719" y="18863"/>
                  </a:lnTo>
                  <a:lnTo>
                    <a:pt x="12348" y="18863"/>
                  </a:lnTo>
                  <a:lnTo>
                    <a:pt x="11356" y="20274"/>
                  </a:lnTo>
                  <a:lnTo>
                    <a:pt x="2576" y="47738"/>
                  </a:lnTo>
                  <a:lnTo>
                    <a:pt x="609" y="50813"/>
                  </a:lnTo>
                  <a:lnTo>
                    <a:pt x="0" y="52863"/>
                  </a:lnTo>
                  <a:lnTo>
                    <a:pt x="301" y="54230"/>
                  </a:lnTo>
                  <a:lnTo>
                    <a:pt x="1206" y="55141"/>
                  </a:lnTo>
                  <a:lnTo>
                    <a:pt x="38213" y="30288"/>
                  </a:lnTo>
                  <a:lnTo>
                    <a:pt x="78962" y="93"/>
                  </a:lnTo>
                  <a:lnTo>
                    <a:pt x="84692" y="0"/>
                  </a:lnTo>
                  <a:lnTo>
                    <a:pt x="89925" y="2054"/>
                  </a:lnTo>
                  <a:lnTo>
                    <a:pt x="94823" y="5540"/>
                  </a:lnTo>
                  <a:lnTo>
                    <a:pt x="102147" y="18821"/>
                  </a:lnTo>
                  <a:lnTo>
                    <a:pt x="114878" y="61191"/>
                  </a:lnTo>
                  <a:lnTo>
                    <a:pt x="123669" y="9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5424"/>
            <p:cNvSpPr/>
            <p:nvPr>
              <p:custDataLst>
                <p:tags r:id="rId133"/>
              </p:custDataLst>
            </p:nvPr>
          </p:nvSpPr>
          <p:spPr>
            <a:xfrm>
              <a:off x="9226550" y="2127250"/>
              <a:ext cx="95251" cy="139701"/>
            </a:xfrm>
            <a:custGeom>
              <a:avLst/>
              <a:gdLst/>
              <a:ahLst/>
              <a:cxnLst/>
              <a:rect l="0" t="0" r="0" b="0"/>
              <a:pathLst>
                <a:path w="95251" h="139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4418" y="42716"/>
                  </a:lnTo>
                  <a:lnTo>
                    <a:pt x="51312" y="84037"/>
                  </a:lnTo>
                  <a:lnTo>
                    <a:pt x="88164" y="130156"/>
                  </a:lnTo>
                  <a:lnTo>
                    <a:pt x="952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5425"/>
            <p:cNvSpPr/>
            <p:nvPr>
              <p:custDataLst>
                <p:tags r:id="rId134"/>
              </p:custDataLst>
            </p:nvPr>
          </p:nvSpPr>
          <p:spPr>
            <a:xfrm>
              <a:off x="10041115" y="1813992"/>
              <a:ext cx="283986" cy="33859"/>
            </a:xfrm>
            <a:custGeom>
              <a:avLst/>
              <a:gdLst/>
              <a:ahLst/>
              <a:cxnLst/>
              <a:rect l="0" t="0" r="0" b="0"/>
              <a:pathLst>
                <a:path w="283986" h="33859">
                  <a:moveTo>
                    <a:pt x="10935" y="33858"/>
                  </a:moveTo>
                  <a:lnTo>
                    <a:pt x="10935" y="33858"/>
                  </a:lnTo>
                  <a:lnTo>
                    <a:pt x="2207" y="24424"/>
                  </a:lnTo>
                  <a:lnTo>
                    <a:pt x="0" y="19552"/>
                  </a:lnTo>
                  <a:lnTo>
                    <a:pt x="3645" y="17265"/>
                  </a:lnTo>
                  <a:lnTo>
                    <a:pt x="51202" y="8525"/>
                  </a:lnTo>
                  <a:lnTo>
                    <a:pt x="95153" y="4255"/>
                  </a:lnTo>
                  <a:lnTo>
                    <a:pt x="120703" y="2128"/>
                  </a:lnTo>
                  <a:lnTo>
                    <a:pt x="147613" y="4"/>
                  </a:lnTo>
                  <a:lnTo>
                    <a:pt x="174727" y="0"/>
                  </a:lnTo>
                  <a:lnTo>
                    <a:pt x="201974" y="1408"/>
                  </a:lnTo>
                  <a:lnTo>
                    <a:pt x="247537" y="5325"/>
                  </a:lnTo>
                  <a:lnTo>
                    <a:pt x="283985" y="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426"/>
            <p:cNvSpPr/>
            <p:nvPr>
              <p:custDataLst>
                <p:tags r:id="rId135"/>
              </p:custDataLst>
            </p:nvPr>
          </p:nvSpPr>
          <p:spPr>
            <a:xfrm>
              <a:off x="10172700" y="185420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4258"/>
                  </a:lnTo>
                  <a:lnTo>
                    <a:pt x="0" y="82493"/>
                  </a:lnTo>
                  <a:lnTo>
                    <a:pt x="0" y="12996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427"/>
            <p:cNvSpPr/>
            <p:nvPr>
              <p:custDataLst>
                <p:tags r:id="rId136"/>
              </p:custDataLst>
            </p:nvPr>
          </p:nvSpPr>
          <p:spPr>
            <a:xfrm>
              <a:off x="10297923" y="2114550"/>
              <a:ext cx="14478" cy="6351"/>
            </a:xfrm>
            <a:custGeom>
              <a:avLst/>
              <a:gdLst/>
              <a:ahLst/>
              <a:cxnLst/>
              <a:rect l="0" t="0" r="0" b="0"/>
              <a:pathLst>
                <a:path w="14478" h="6351">
                  <a:moveTo>
                    <a:pt x="14477" y="6350"/>
                  </a:moveTo>
                  <a:lnTo>
                    <a:pt x="14477" y="6350"/>
                  </a:lnTo>
                  <a:lnTo>
                    <a:pt x="172" y="6350"/>
                  </a:lnTo>
                  <a:lnTo>
                    <a:pt x="0" y="5644"/>
                  </a:lnTo>
                  <a:lnTo>
                    <a:pt x="8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1203"/>
          <p:cNvGrpSpPr/>
          <p:nvPr/>
        </p:nvGrpSpPr>
        <p:grpSpPr>
          <a:xfrm>
            <a:off x="10601999" y="2045583"/>
            <a:ext cx="859752" cy="399168"/>
            <a:chOff x="10601999" y="2045583"/>
            <a:chExt cx="859752" cy="399168"/>
          </a:xfrm>
        </p:grpSpPr>
        <p:sp>
          <p:nvSpPr>
            <p:cNvPr id="524" name="SMARTInkShape-5428"/>
            <p:cNvSpPr/>
            <p:nvPr>
              <p:custDataLst>
                <p:tags r:id="rId121"/>
              </p:custDataLst>
            </p:nvPr>
          </p:nvSpPr>
          <p:spPr>
            <a:xfrm>
              <a:off x="11345014" y="2133600"/>
              <a:ext cx="116737" cy="311151"/>
            </a:xfrm>
            <a:custGeom>
              <a:avLst/>
              <a:gdLst/>
              <a:ahLst/>
              <a:cxnLst/>
              <a:rect l="0" t="0" r="0" b="0"/>
              <a:pathLst>
                <a:path w="116737" h="311151">
                  <a:moveTo>
                    <a:pt x="84986" y="0"/>
                  </a:moveTo>
                  <a:lnTo>
                    <a:pt x="84986" y="0"/>
                  </a:lnTo>
                  <a:lnTo>
                    <a:pt x="69071" y="12256"/>
                  </a:lnTo>
                  <a:lnTo>
                    <a:pt x="37601" y="55860"/>
                  </a:lnTo>
                  <a:lnTo>
                    <a:pt x="19474" y="91149"/>
                  </a:lnTo>
                  <a:lnTo>
                    <a:pt x="4364" y="128000"/>
                  </a:lnTo>
                  <a:lnTo>
                    <a:pt x="0" y="167426"/>
                  </a:lnTo>
                  <a:lnTo>
                    <a:pt x="814" y="187817"/>
                  </a:lnTo>
                  <a:lnTo>
                    <a:pt x="14884" y="223644"/>
                  </a:lnTo>
                  <a:lnTo>
                    <a:pt x="40424" y="255325"/>
                  </a:lnTo>
                  <a:lnTo>
                    <a:pt x="77646" y="283517"/>
                  </a:lnTo>
                  <a:lnTo>
                    <a:pt x="11673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429"/>
            <p:cNvSpPr/>
            <p:nvPr>
              <p:custDataLst>
                <p:tags r:id="rId122"/>
              </p:custDataLst>
            </p:nvPr>
          </p:nvSpPr>
          <p:spPr>
            <a:xfrm>
              <a:off x="11093450" y="2276580"/>
              <a:ext cx="88901" cy="9421"/>
            </a:xfrm>
            <a:custGeom>
              <a:avLst/>
              <a:gdLst/>
              <a:ahLst/>
              <a:cxnLst/>
              <a:rect l="0" t="0" r="0" b="0"/>
              <a:pathLst>
                <a:path w="88901" h="9421">
                  <a:moveTo>
                    <a:pt x="0" y="9420"/>
                  </a:moveTo>
                  <a:lnTo>
                    <a:pt x="0" y="9420"/>
                  </a:lnTo>
                  <a:lnTo>
                    <a:pt x="12958" y="4350"/>
                  </a:lnTo>
                  <a:lnTo>
                    <a:pt x="41941" y="0"/>
                  </a:lnTo>
                  <a:lnTo>
                    <a:pt x="889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430"/>
            <p:cNvSpPr/>
            <p:nvPr>
              <p:custDataLst>
                <p:tags r:id="rId123"/>
              </p:custDataLst>
            </p:nvPr>
          </p:nvSpPr>
          <p:spPr>
            <a:xfrm>
              <a:off x="10900402" y="2089673"/>
              <a:ext cx="85099" cy="253478"/>
            </a:xfrm>
            <a:custGeom>
              <a:avLst/>
              <a:gdLst/>
              <a:ahLst/>
              <a:cxnLst/>
              <a:rect l="0" t="0" r="0" b="0"/>
              <a:pathLst>
                <a:path w="85099" h="253478">
                  <a:moveTo>
                    <a:pt x="85098" y="12177"/>
                  </a:moveTo>
                  <a:lnTo>
                    <a:pt x="85098" y="12177"/>
                  </a:lnTo>
                  <a:lnTo>
                    <a:pt x="81728" y="5435"/>
                  </a:lnTo>
                  <a:lnTo>
                    <a:pt x="80029" y="3449"/>
                  </a:lnTo>
                  <a:lnTo>
                    <a:pt x="76259" y="1242"/>
                  </a:lnTo>
                  <a:lnTo>
                    <a:pt x="66801" y="0"/>
                  </a:lnTo>
                  <a:lnTo>
                    <a:pt x="63022" y="1942"/>
                  </a:lnTo>
                  <a:lnTo>
                    <a:pt x="55062" y="9745"/>
                  </a:lnTo>
                  <a:lnTo>
                    <a:pt x="42645" y="29409"/>
                  </a:lnTo>
                  <a:lnTo>
                    <a:pt x="30171" y="67112"/>
                  </a:lnTo>
                  <a:lnTo>
                    <a:pt x="19592" y="103008"/>
                  </a:lnTo>
                  <a:lnTo>
                    <a:pt x="11674" y="143904"/>
                  </a:lnTo>
                  <a:lnTo>
                    <a:pt x="4859" y="182440"/>
                  </a:lnTo>
                  <a:lnTo>
                    <a:pt x="0" y="225543"/>
                  </a:lnTo>
                  <a:lnTo>
                    <a:pt x="2548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431"/>
            <p:cNvSpPr/>
            <p:nvPr>
              <p:custDataLst>
                <p:tags r:id="rId124"/>
              </p:custDataLst>
            </p:nvPr>
          </p:nvSpPr>
          <p:spPr>
            <a:xfrm>
              <a:off x="10807698" y="2093724"/>
              <a:ext cx="95253" cy="116077"/>
            </a:xfrm>
            <a:custGeom>
              <a:avLst/>
              <a:gdLst/>
              <a:ahLst/>
              <a:cxnLst/>
              <a:rect l="0" t="0" r="0" b="0"/>
              <a:pathLst>
                <a:path w="95253" h="116077">
                  <a:moveTo>
                    <a:pt x="2" y="14476"/>
                  </a:moveTo>
                  <a:lnTo>
                    <a:pt x="2" y="14476"/>
                  </a:lnTo>
                  <a:lnTo>
                    <a:pt x="0" y="170"/>
                  </a:lnTo>
                  <a:lnTo>
                    <a:pt x="1413" y="0"/>
                  </a:lnTo>
                  <a:lnTo>
                    <a:pt x="6745" y="3574"/>
                  </a:lnTo>
                  <a:lnTo>
                    <a:pt x="38693" y="48547"/>
                  </a:lnTo>
                  <a:lnTo>
                    <a:pt x="74956" y="90703"/>
                  </a:lnTo>
                  <a:lnTo>
                    <a:pt x="95252" y="11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432"/>
            <p:cNvSpPr/>
            <p:nvPr>
              <p:custDataLst>
                <p:tags r:id="rId125"/>
              </p:custDataLst>
            </p:nvPr>
          </p:nvSpPr>
          <p:spPr>
            <a:xfrm>
              <a:off x="10601999" y="2045583"/>
              <a:ext cx="85052" cy="316618"/>
            </a:xfrm>
            <a:custGeom>
              <a:avLst/>
              <a:gdLst/>
              <a:ahLst/>
              <a:cxnLst/>
              <a:rect l="0" t="0" r="0" b="0"/>
              <a:pathLst>
                <a:path w="85052" h="316618">
                  <a:moveTo>
                    <a:pt x="85051" y="5467"/>
                  </a:moveTo>
                  <a:lnTo>
                    <a:pt x="85051" y="5467"/>
                  </a:lnTo>
                  <a:lnTo>
                    <a:pt x="85051" y="2096"/>
                  </a:lnTo>
                  <a:lnTo>
                    <a:pt x="84346" y="1103"/>
                  </a:lnTo>
                  <a:lnTo>
                    <a:pt x="83170" y="441"/>
                  </a:lnTo>
                  <a:lnTo>
                    <a:pt x="81680" y="0"/>
                  </a:lnTo>
                  <a:lnTo>
                    <a:pt x="66098" y="12862"/>
                  </a:lnTo>
                  <a:lnTo>
                    <a:pt x="40238" y="51403"/>
                  </a:lnTo>
                  <a:lnTo>
                    <a:pt x="24211" y="92675"/>
                  </a:lnTo>
                  <a:lnTo>
                    <a:pt x="10739" y="140182"/>
                  </a:lnTo>
                  <a:lnTo>
                    <a:pt x="48" y="187166"/>
                  </a:lnTo>
                  <a:lnTo>
                    <a:pt x="0" y="230155"/>
                  </a:lnTo>
                  <a:lnTo>
                    <a:pt x="7739" y="266901"/>
                  </a:lnTo>
                  <a:lnTo>
                    <a:pt x="20586" y="292639"/>
                  </a:lnTo>
                  <a:lnTo>
                    <a:pt x="30080" y="300632"/>
                  </a:lnTo>
                  <a:lnTo>
                    <a:pt x="78701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1204"/>
          <p:cNvGrpSpPr/>
          <p:nvPr/>
        </p:nvGrpSpPr>
        <p:grpSpPr>
          <a:xfrm>
            <a:off x="11455400" y="2045649"/>
            <a:ext cx="687653" cy="505857"/>
            <a:chOff x="11455400" y="2045649"/>
            <a:chExt cx="687653" cy="505857"/>
          </a:xfrm>
        </p:grpSpPr>
        <p:sp>
          <p:nvSpPr>
            <p:cNvPr id="530" name="SMARTInkShape-5433"/>
            <p:cNvSpPr/>
            <p:nvPr>
              <p:custDataLst>
                <p:tags r:id="rId115"/>
              </p:custDataLst>
            </p:nvPr>
          </p:nvSpPr>
          <p:spPr>
            <a:xfrm>
              <a:off x="11950700" y="2178050"/>
              <a:ext cx="192353" cy="323851"/>
            </a:xfrm>
            <a:custGeom>
              <a:avLst/>
              <a:gdLst/>
              <a:ahLst/>
              <a:cxnLst/>
              <a:rect l="0" t="0" r="0" b="0"/>
              <a:pathLst>
                <a:path w="192353" h="323851">
                  <a:moveTo>
                    <a:pt x="165100" y="0"/>
                  </a:moveTo>
                  <a:lnTo>
                    <a:pt x="165100" y="0"/>
                  </a:lnTo>
                  <a:lnTo>
                    <a:pt x="168470" y="0"/>
                  </a:lnTo>
                  <a:lnTo>
                    <a:pt x="180680" y="20226"/>
                  </a:lnTo>
                  <a:lnTo>
                    <a:pt x="190962" y="66514"/>
                  </a:lnTo>
                  <a:lnTo>
                    <a:pt x="192352" y="110465"/>
                  </a:lnTo>
                  <a:lnTo>
                    <a:pt x="191735" y="135027"/>
                  </a:lnTo>
                  <a:lnTo>
                    <a:pt x="177878" y="181132"/>
                  </a:lnTo>
                  <a:lnTo>
                    <a:pt x="152434" y="223731"/>
                  </a:lnTo>
                  <a:lnTo>
                    <a:pt x="115257" y="261479"/>
                  </a:lnTo>
                  <a:lnTo>
                    <a:pt x="70980" y="289544"/>
                  </a:lnTo>
                  <a:lnTo>
                    <a:pt x="31546" y="30860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434"/>
            <p:cNvSpPr/>
            <p:nvPr>
              <p:custDataLst>
                <p:tags r:id="rId116"/>
              </p:custDataLst>
            </p:nvPr>
          </p:nvSpPr>
          <p:spPr>
            <a:xfrm>
              <a:off x="11995150" y="2185283"/>
              <a:ext cx="51085" cy="240418"/>
            </a:xfrm>
            <a:custGeom>
              <a:avLst/>
              <a:gdLst/>
              <a:ahLst/>
              <a:cxnLst/>
              <a:rect l="0" t="0" r="0" b="0"/>
              <a:pathLst>
                <a:path w="51085" h="240418">
                  <a:moveTo>
                    <a:pt x="0" y="5467"/>
                  </a:moveTo>
                  <a:lnTo>
                    <a:pt x="0" y="5467"/>
                  </a:lnTo>
                  <a:lnTo>
                    <a:pt x="5466" y="0"/>
                  </a:lnTo>
                  <a:lnTo>
                    <a:pt x="16201" y="6120"/>
                  </a:lnTo>
                  <a:lnTo>
                    <a:pt x="32786" y="30355"/>
                  </a:lnTo>
                  <a:lnTo>
                    <a:pt x="47735" y="71089"/>
                  </a:lnTo>
                  <a:lnTo>
                    <a:pt x="51084" y="104482"/>
                  </a:lnTo>
                  <a:lnTo>
                    <a:pt x="48810" y="140490"/>
                  </a:lnTo>
                  <a:lnTo>
                    <a:pt x="40743" y="177661"/>
                  </a:lnTo>
                  <a:lnTo>
                    <a:pt x="16070" y="225094"/>
                  </a:lnTo>
                  <a:lnTo>
                    <a:pt x="63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435"/>
            <p:cNvSpPr/>
            <p:nvPr>
              <p:custDataLst>
                <p:tags r:id="rId117"/>
              </p:custDataLst>
            </p:nvPr>
          </p:nvSpPr>
          <p:spPr>
            <a:xfrm>
              <a:off x="11819796" y="2045649"/>
              <a:ext cx="99155" cy="119702"/>
            </a:xfrm>
            <a:custGeom>
              <a:avLst/>
              <a:gdLst/>
              <a:ahLst/>
              <a:cxnLst/>
              <a:rect l="0" t="0" r="0" b="0"/>
              <a:pathLst>
                <a:path w="99155" h="119702">
                  <a:moveTo>
                    <a:pt x="42004" y="37151"/>
                  </a:moveTo>
                  <a:lnTo>
                    <a:pt x="42004" y="37151"/>
                  </a:lnTo>
                  <a:lnTo>
                    <a:pt x="36978" y="25217"/>
                  </a:lnTo>
                  <a:lnTo>
                    <a:pt x="36241" y="21969"/>
                  </a:lnTo>
                  <a:lnTo>
                    <a:pt x="36045" y="22091"/>
                  </a:lnTo>
                  <a:lnTo>
                    <a:pt x="35916" y="22878"/>
                  </a:lnTo>
                  <a:lnTo>
                    <a:pt x="14008" y="55441"/>
                  </a:lnTo>
                  <a:lnTo>
                    <a:pt x="0" y="66989"/>
                  </a:lnTo>
                  <a:lnTo>
                    <a:pt x="8881" y="52609"/>
                  </a:lnTo>
                  <a:lnTo>
                    <a:pt x="41735" y="9133"/>
                  </a:lnTo>
                  <a:lnTo>
                    <a:pt x="51526" y="474"/>
                  </a:lnTo>
                  <a:lnTo>
                    <a:pt x="55408" y="0"/>
                  </a:lnTo>
                  <a:lnTo>
                    <a:pt x="58701" y="1800"/>
                  </a:lnTo>
                  <a:lnTo>
                    <a:pt x="61603" y="5117"/>
                  </a:lnTo>
                  <a:lnTo>
                    <a:pt x="75430" y="50441"/>
                  </a:lnTo>
                  <a:lnTo>
                    <a:pt x="91017" y="95672"/>
                  </a:lnTo>
                  <a:lnTo>
                    <a:pt x="99154" y="11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5436"/>
            <p:cNvSpPr/>
            <p:nvPr>
              <p:custDataLst>
                <p:tags r:id="rId118"/>
              </p:custDataLst>
            </p:nvPr>
          </p:nvSpPr>
          <p:spPr>
            <a:xfrm>
              <a:off x="11760567" y="2176577"/>
              <a:ext cx="141384" cy="374929"/>
            </a:xfrm>
            <a:custGeom>
              <a:avLst/>
              <a:gdLst/>
              <a:ahLst/>
              <a:cxnLst/>
              <a:rect l="0" t="0" r="0" b="0"/>
              <a:pathLst>
                <a:path w="141384" h="374929">
                  <a:moveTo>
                    <a:pt x="37733" y="147523"/>
                  </a:moveTo>
                  <a:lnTo>
                    <a:pt x="37733" y="147523"/>
                  </a:lnTo>
                  <a:lnTo>
                    <a:pt x="25524" y="175313"/>
                  </a:lnTo>
                  <a:lnTo>
                    <a:pt x="20710" y="210633"/>
                  </a:lnTo>
                  <a:lnTo>
                    <a:pt x="15913" y="252379"/>
                  </a:lnTo>
                  <a:lnTo>
                    <a:pt x="10023" y="299398"/>
                  </a:lnTo>
                  <a:lnTo>
                    <a:pt x="3809" y="342336"/>
                  </a:lnTo>
                  <a:lnTo>
                    <a:pt x="0" y="374928"/>
                  </a:lnTo>
                  <a:lnTo>
                    <a:pt x="3037" y="328456"/>
                  </a:lnTo>
                  <a:lnTo>
                    <a:pt x="10318" y="295435"/>
                  </a:lnTo>
                  <a:lnTo>
                    <a:pt x="21315" y="251362"/>
                  </a:lnTo>
                  <a:lnTo>
                    <a:pt x="28199" y="223804"/>
                  </a:lnTo>
                  <a:lnTo>
                    <a:pt x="35611" y="194144"/>
                  </a:lnTo>
                  <a:lnTo>
                    <a:pt x="43373" y="164493"/>
                  </a:lnTo>
                  <a:lnTo>
                    <a:pt x="51372" y="134847"/>
                  </a:lnTo>
                  <a:lnTo>
                    <a:pt x="59525" y="105206"/>
                  </a:lnTo>
                  <a:lnTo>
                    <a:pt x="74230" y="60982"/>
                  </a:lnTo>
                  <a:lnTo>
                    <a:pt x="88763" y="19811"/>
                  </a:lnTo>
                  <a:lnTo>
                    <a:pt x="90804" y="11581"/>
                  </a:lnTo>
                  <a:lnTo>
                    <a:pt x="93574" y="6095"/>
                  </a:lnTo>
                  <a:lnTo>
                    <a:pt x="96833" y="2438"/>
                  </a:lnTo>
                  <a:lnTo>
                    <a:pt x="100418" y="0"/>
                  </a:lnTo>
                  <a:lnTo>
                    <a:pt x="104923" y="1196"/>
                  </a:lnTo>
                  <a:lnTo>
                    <a:pt x="115573" y="10052"/>
                  </a:lnTo>
                  <a:lnTo>
                    <a:pt x="119833" y="29040"/>
                  </a:lnTo>
                  <a:lnTo>
                    <a:pt x="116386" y="63733"/>
                  </a:lnTo>
                  <a:lnTo>
                    <a:pt x="100014" y="110540"/>
                  </a:lnTo>
                  <a:lnTo>
                    <a:pt x="97162" y="120032"/>
                  </a:lnTo>
                  <a:lnTo>
                    <a:pt x="97110" y="122846"/>
                  </a:lnTo>
                  <a:lnTo>
                    <a:pt x="97780" y="124721"/>
                  </a:lnTo>
                  <a:lnTo>
                    <a:pt x="98930" y="125972"/>
                  </a:lnTo>
                  <a:lnTo>
                    <a:pt x="103971" y="127361"/>
                  </a:lnTo>
                  <a:lnTo>
                    <a:pt x="110916" y="128684"/>
                  </a:lnTo>
                  <a:lnTo>
                    <a:pt x="122760" y="134102"/>
                  </a:lnTo>
                  <a:lnTo>
                    <a:pt x="134500" y="144330"/>
                  </a:lnTo>
                  <a:lnTo>
                    <a:pt x="140242" y="152219"/>
                  </a:lnTo>
                  <a:lnTo>
                    <a:pt x="141383" y="164191"/>
                  </a:lnTo>
                  <a:lnTo>
                    <a:pt x="138127" y="179626"/>
                  </a:lnTo>
                  <a:lnTo>
                    <a:pt x="123690" y="207443"/>
                  </a:lnTo>
                  <a:lnTo>
                    <a:pt x="101850" y="231756"/>
                  </a:lnTo>
                  <a:lnTo>
                    <a:pt x="85749" y="240934"/>
                  </a:lnTo>
                  <a:lnTo>
                    <a:pt x="71067" y="243602"/>
                  </a:lnTo>
                  <a:lnTo>
                    <a:pt x="50433" y="24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5437"/>
            <p:cNvSpPr/>
            <p:nvPr>
              <p:custDataLst>
                <p:tags r:id="rId119"/>
              </p:custDataLst>
            </p:nvPr>
          </p:nvSpPr>
          <p:spPr>
            <a:xfrm>
              <a:off x="11487150" y="2189077"/>
              <a:ext cx="158751" cy="185824"/>
            </a:xfrm>
            <a:custGeom>
              <a:avLst/>
              <a:gdLst/>
              <a:ahLst/>
              <a:cxnLst/>
              <a:rect l="0" t="0" r="0" b="0"/>
              <a:pathLst>
                <a:path w="158751" h="185824">
                  <a:moveTo>
                    <a:pt x="158750" y="8023"/>
                  </a:moveTo>
                  <a:lnTo>
                    <a:pt x="158750" y="8023"/>
                  </a:lnTo>
                  <a:lnTo>
                    <a:pt x="155380" y="1281"/>
                  </a:lnTo>
                  <a:lnTo>
                    <a:pt x="152272" y="0"/>
                  </a:lnTo>
                  <a:lnTo>
                    <a:pt x="143170" y="459"/>
                  </a:lnTo>
                  <a:lnTo>
                    <a:pt x="108530" y="23122"/>
                  </a:lnTo>
                  <a:lnTo>
                    <a:pt x="71041" y="55771"/>
                  </a:lnTo>
                  <a:lnTo>
                    <a:pt x="38373" y="95705"/>
                  </a:lnTo>
                  <a:lnTo>
                    <a:pt x="16071" y="134662"/>
                  </a:lnTo>
                  <a:lnTo>
                    <a:pt x="0" y="18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438"/>
            <p:cNvSpPr/>
            <p:nvPr>
              <p:custDataLst>
                <p:tags r:id="rId120"/>
              </p:custDataLst>
            </p:nvPr>
          </p:nvSpPr>
          <p:spPr>
            <a:xfrm>
              <a:off x="11455400" y="2168329"/>
              <a:ext cx="158751" cy="174822"/>
            </a:xfrm>
            <a:custGeom>
              <a:avLst/>
              <a:gdLst/>
              <a:ahLst/>
              <a:cxnLst/>
              <a:rect l="0" t="0" r="0" b="0"/>
              <a:pathLst>
                <a:path w="158751" h="1748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6" y="1123"/>
                  </a:lnTo>
                  <a:lnTo>
                    <a:pt x="44457" y="41944"/>
                  </a:lnTo>
                  <a:lnTo>
                    <a:pt x="82945" y="83553"/>
                  </a:lnTo>
                  <a:lnTo>
                    <a:pt x="122805" y="123319"/>
                  </a:lnTo>
                  <a:lnTo>
                    <a:pt x="15875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7" name="SMARTInkShape-5439"/>
          <p:cNvSpPr/>
          <p:nvPr>
            <p:custDataLst>
              <p:tags r:id="rId4"/>
            </p:custDataLst>
          </p:nvPr>
        </p:nvSpPr>
        <p:spPr>
          <a:xfrm>
            <a:off x="8337550" y="2656131"/>
            <a:ext cx="1543051" cy="113270"/>
          </a:xfrm>
          <a:custGeom>
            <a:avLst/>
            <a:gdLst/>
            <a:ahLst/>
            <a:cxnLst/>
            <a:rect l="0" t="0" r="0" b="0"/>
            <a:pathLst>
              <a:path w="1543051" h="113270">
                <a:moveTo>
                  <a:pt x="0" y="55319"/>
                </a:moveTo>
                <a:lnTo>
                  <a:pt x="0" y="55319"/>
                </a:lnTo>
                <a:lnTo>
                  <a:pt x="3370" y="58690"/>
                </a:lnTo>
                <a:lnTo>
                  <a:pt x="38295" y="77700"/>
                </a:lnTo>
                <a:lnTo>
                  <a:pt x="69231" y="94664"/>
                </a:lnTo>
                <a:lnTo>
                  <a:pt x="109792" y="106438"/>
                </a:lnTo>
                <a:lnTo>
                  <a:pt x="132461" y="110565"/>
                </a:lnTo>
                <a:lnTo>
                  <a:pt x="158862" y="112610"/>
                </a:lnTo>
                <a:lnTo>
                  <a:pt x="187753" y="113269"/>
                </a:lnTo>
                <a:lnTo>
                  <a:pt x="218302" y="113002"/>
                </a:lnTo>
                <a:lnTo>
                  <a:pt x="250662" y="109297"/>
                </a:lnTo>
                <a:lnTo>
                  <a:pt x="284231" y="103298"/>
                </a:lnTo>
                <a:lnTo>
                  <a:pt x="318602" y="95772"/>
                </a:lnTo>
                <a:lnTo>
                  <a:pt x="354219" y="87227"/>
                </a:lnTo>
                <a:lnTo>
                  <a:pt x="390664" y="78002"/>
                </a:lnTo>
                <a:lnTo>
                  <a:pt x="427658" y="68324"/>
                </a:lnTo>
                <a:lnTo>
                  <a:pt x="464316" y="59050"/>
                </a:lnTo>
                <a:lnTo>
                  <a:pt x="500750" y="50045"/>
                </a:lnTo>
                <a:lnTo>
                  <a:pt x="537032" y="41220"/>
                </a:lnTo>
                <a:lnTo>
                  <a:pt x="574628" y="33220"/>
                </a:lnTo>
                <a:lnTo>
                  <a:pt x="613095" y="25769"/>
                </a:lnTo>
                <a:lnTo>
                  <a:pt x="652149" y="18686"/>
                </a:lnTo>
                <a:lnTo>
                  <a:pt x="691588" y="12553"/>
                </a:lnTo>
                <a:lnTo>
                  <a:pt x="731286" y="7052"/>
                </a:lnTo>
                <a:lnTo>
                  <a:pt x="771158" y="1974"/>
                </a:lnTo>
                <a:lnTo>
                  <a:pt x="809027" y="0"/>
                </a:lnTo>
                <a:lnTo>
                  <a:pt x="845563" y="95"/>
                </a:lnTo>
                <a:lnTo>
                  <a:pt x="881208" y="1570"/>
                </a:lnTo>
                <a:lnTo>
                  <a:pt x="916967" y="3964"/>
                </a:lnTo>
                <a:lnTo>
                  <a:pt x="952800" y="6971"/>
                </a:lnTo>
                <a:lnTo>
                  <a:pt x="988683" y="10387"/>
                </a:lnTo>
                <a:lnTo>
                  <a:pt x="1023894" y="14781"/>
                </a:lnTo>
                <a:lnTo>
                  <a:pt x="1058656" y="19827"/>
                </a:lnTo>
                <a:lnTo>
                  <a:pt x="1093121" y="25308"/>
                </a:lnTo>
                <a:lnTo>
                  <a:pt x="1125269" y="29667"/>
                </a:lnTo>
                <a:lnTo>
                  <a:pt x="1155871" y="33279"/>
                </a:lnTo>
                <a:lnTo>
                  <a:pt x="1185449" y="36392"/>
                </a:lnTo>
                <a:lnTo>
                  <a:pt x="1212927" y="39879"/>
                </a:lnTo>
                <a:lnTo>
                  <a:pt x="1239009" y="43615"/>
                </a:lnTo>
                <a:lnTo>
                  <a:pt x="1284446" y="50117"/>
                </a:lnTo>
                <a:lnTo>
                  <a:pt x="1327748" y="54483"/>
                </a:lnTo>
                <a:lnTo>
                  <a:pt x="1371894" y="61650"/>
                </a:lnTo>
                <a:lnTo>
                  <a:pt x="1418875" y="70412"/>
                </a:lnTo>
                <a:lnTo>
                  <a:pt x="1458358" y="76568"/>
                </a:lnTo>
                <a:lnTo>
                  <a:pt x="1490592" y="80755"/>
                </a:lnTo>
                <a:lnTo>
                  <a:pt x="1543050" y="870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4" name="SMARTInkShape-Group1206"/>
          <p:cNvGrpSpPr/>
          <p:nvPr/>
        </p:nvGrpSpPr>
        <p:grpSpPr>
          <a:xfrm>
            <a:off x="8197417" y="2990850"/>
            <a:ext cx="2434884" cy="598982"/>
            <a:chOff x="8197417" y="2990850"/>
            <a:chExt cx="2434884" cy="598982"/>
          </a:xfrm>
        </p:grpSpPr>
        <p:sp>
          <p:nvSpPr>
            <p:cNvPr id="538" name="SMARTInkShape-5440"/>
            <p:cNvSpPr/>
            <p:nvPr>
              <p:custDataLst>
                <p:tags r:id="rId99"/>
              </p:custDataLst>
            </p:nvPr>
          </p:nvSpPr>
          <p:spPr>
            <a:xfrm>
              <a:off x="10128250" y="3155306"/>
              <a:ext cx="99714" cy="324495"/>
            </a:xfrm>
            <a:custGeom>
              <a:avLst/>
              <a:gdLst/>
              <a:ahLst/>
              <a:cxnLst/>
              <a:rect l="0" t="0" r="0" b="0"/>
              <a:pathLst>
                <a:path w="99714" h="324495">
                  <a:moveTo>
                    <a:pt x="63500" y="26044"/>
                  </a:moveTo>
                  <a:lnTo>
                    <a:pt x="63500" y="26044"/>
                  </a:lnTo>
                  <a:lnTo>
                    <a:pt x="63500" y="15931"/>
                  </a:lnTo>
                  <a:lnTo>
                    <a:pt x="67263" y="7203"/>
                  </a:lnTo>
                  <a:lnTo>
                    <a:pt x="70243" y="2900"/>
                  </a:lnTo>
                  <a:lnTo>
                    <a:pt x="72933" y="737"/>
                  </a:lnTo>
                  <a:lnTo>
                    <a:pt x="75433" y="0"/>
                  </a:lnTo>
                  <a:lnTo>
                    <a:pt x="77805" y="215"/>
                  </a:lnTo>
                  <a:lnTo>
                    <a:pt x="80092" y="2474"/>
                  </a:lnTo>
                  <a:lnTo>
                    <a:pt x="84515" y="10630"/>
                  </a:lnTo>
                  <a:lnTo>
                    <a:pt x="93102" y="55507"/>
                  </a:lnTo>
                  <a:lnTo>
                    <a:pt x="97355" y="90879"/>
                  </a:lnTo>
                  <a:lnTo>
                    <a:pt x="99713" y="130119"/>
                  </a:lnTo>
                  <a:lnTo>
                    <a:pt x="99350" y="170372"/>
                  </a:lnTo>
                  <a:lnTo>
                    <a:pt x="94485" y="209428"/>
                  </a:lnTo>
                  <a:lnTo>
                    <a:pt x="83856" y="246072"/>
                  </a:lnTo>
                  <a:lnTo>
                    <a:pt x="69019" y="278351"/>
                  </a:lnTo>
                  <a:lnTo>
                    <a:pt x="50666" y="302104"/>
                  </a:lnTo>
                  <a:lnTo>
                    <a:pt x="0" y="32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441"/>
            <p:cNvSpPr/>
            <p:nvPr>
              <p:custDataLst>
                <p:tags r:id="rId100"/>
              </p:custDataLst>
            </p:nvPr>
          </p:nvSpPr>
          <p:spPr>
            <a:xfrm>
              <a:off x="9966445" y="3053239"/>
              <a:ext cx="98306" cy="54665"/>
            </a:xfrm>
            <a:custGeom>
              <a:avLst/>
              <a:gdLst/>
              <a:ahLst/>
              <a:cxnLst/>
              <a:rect l="0" t="0" r="0" b="0"/>
              <a:pathLst>
                <a:path w="98306" h="54665">
                  <a:moveTo>
                    <a:pt x="15755" y="13811"/>
                  </a:moveTo>
                  <a:lnTo>
                    <a:pt x="15755" y="13811"/>
                  </a:lnTo>
                  <a:lnTo>
                    <a:pt x="11392" y="5788"/>
                  </a:lnTo>
                  <a:lnTo>
                    <a:pt x="10728" y="5641"/>
                  </a:lnTo>
                  <a:lnTo>
                    <a:pt x="10288" y="6247"/>
                  </a:lnTo>
                  <a:lnTo>
                    <a:pt x="0" y="50168"/>
                  </a:lnTo>
                  <a:lnTo>
                    <a:pt x="313" y="52866"/>
                  </a:lnTo>
                  <a:lnTo>
                    <a:pt x="1226" y="54664"/>
                  </a:lnTo>
                  <a:lnTo>
                    <a:pt x="3247" y="54452"/>
                  </a:lnTo>
                  <a:lnTo>
                    <a:pt x="9254" y="50453"/>
                  </a:lnTo>
                  <a:lnTo>
                    <a:pt x="52216" y="4962"/>
                  </a:lnTo>
                  <a:lnTo>
                    <a:pt x="56995" y="1562"/>
                  </a:lnTo>
                  <a:lnTo>
                    <a:pt x="61593" y="0"/>
                  </a:lnTo>
                  <a:lnTo>
                    <a:pt x="70464" y="147"/>
                  </a:lnTo>
                  <a:lnTo>
                    <a:pt x="74100" y="2585"/>
                  </a:lnTo>
                  <a:lnTo>
                    <a:pt x="98305" y="3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442"/>
            <p:cNvSpPr/>
            <p:nvPr>
              <p:custDataLst>
                <p:tags r:id="rId101"/>
              </p:custDataLst>
            </p:nvPr>
          </p:nvSpPr>
          <p:spPr>
            <a:xfrm>
              <a:off x="9915597" y="3182385"/>
              <a:ext cx="135095" cy="407447"/>
            </a:xfrm>
            <a:custGeom>
              <a:avLst/>
              <a:gdLst/>
              <a:ahLst/>
              <a:cxnLst/>
              <a:rect l="0" t="0" r="0" b="0"/>
              <a:pathLst>
                <a:path w="135095" h="407447">
                  <a:moveTo>
                    <a:pt x="34853" y="157715"/>
                  </a:moveTo>
                  <a:lnTo>
                    <a:pt x="34853" y="157715"/>
                  </a:lnTo>
                  <a:lnTo>
                    <a:pt x="31482" y="161086"/>
                  </a:lnTo>
                  <a:lnTo>
                    <a:pt x="24022" y="180096"/>
                  </a:lnTo>
                  <a:lnTo>
                    <a:pt x="17635" y="218241"/>
                  </a:lnTo>
                  <a:lnTo>
                    <a:pt x="16346" y="257728"/>
                  </a:lnTo>
                  <a:lnTo>
                    <a:pt x="15339" y="289654"/>
                  </a:lnTo>
                  <a:lnTo>
                    <a:pt x="12539" y="325009"/>
                  </a:lnTo>
                  <a:lnTo>
                    <a:pt x="10367" y="370503"/>
                  </a:lnTo>
                  <a:lnTo>
                    <a:pt x="8927" y="402111"/>
                  </a:lnTo>
                  <a:lnTo>
                    <a:pt x="7690" y="405312"/>
                  </a:lnTo>
                  <a:lnTo>
                    <a:pt x="6163" y="407446"/>
                  </a:lnTo>
                  <a:lnTo>
                    <a:pt x="5141" y="406047"/>
                  </a:lnTo>
                  <a:lnTo>
                    <a:pt x="0" y="365874"/>
                  </a:lnTo>
                  <a:lnTo>
                    <a:pt x="79" y="331839"/>
                  </a:lnTo>
                  <a:lnTo>
                    <a:pt x="3169" y="288019"/>
                  </a:lnTo>
                  <a:lnTo>
                    <a:pt x="5969" y="261519"/>
                  </a:lnTo>
                  <a:lnTo>
                    <a:pt x="9246" y="233267"/>
                  </a:lnTo>
                  <a:lnTo>
                    <a:pt x="13548" y="205261"/>
                  </a:lnTo>
                  <a:lnTo>
                    <a:pt x="18534" y="177418"/>
                  </a:lnTo>
                  <a:lnTo>
                    <a:pt x="23973" y="149684"/>
                  </a:lnTo>
                  <a:lnTo>
                    <a:pt x="29716" y="124139"/>
                  </a:lnTo>
                  <a:lnTo>
                    <a:pt x="41743" y="76940"/>
                  </a:lnTo>
                  <a:lnTo>
                    <a:pt x="60412" y="30927"/>
                  </a:lnTo>
                  <a:lnTo>
                    <a:pt x="75979" y="6162"/>
                  </a:lnTo>
                  <a:lnTo>
                    <a:pt x="81321" y="2352"/>
                  </a:lnTo>
                  <a:lnTo>
                    <a:pt x="86996" y="517"/>
                  </a:lnTo>
                  <a:lnTo>
                    <a:pt x="92899" y="0"/>
                  </a:lnTo>
                  <a:lnTo>
                    <a:pt x="98244" y="2477"/>
                  </a:lnTo>
                  <a:lnTo>
                    <a:pt x="107949" y="12756"/>
                  </a:lnTo>
                  <a:lnTo>
                    <a:pt x="111319" y="30494"/>
                  </a:lnTo>
                  <a:lnTo>
                    <a:pt x="107367" y="62400"/>
                  </a:lnTo>
                  <a:lnTo>
                    <a:pt x="90812" y="108892"/>
                  </a:lnTo>
                  <a:lnTo>
                    <a:pt x="86332" y="128952"/>
                  </a:lnTo>
                  <a:lnTo>
                    <a:pt x="87516" y="130073"/>
                  </a:lnTo>
                  <a:lnTo>
                    <a:pt x="92596" y="131319"/>
                  </a:lnTo>
                  <a:lnTo>
                    <a:pt x="111410" y="134065"/>
                  </a:lnTo>
                  <a:lnTo>
                    <a:pt x="121976" y="139184"/>
                  </a:lnTo>
                  <a:lnTo>
                    <a:pt x="124686" y="141127"/>
                  </a:lnTo>
                  <a:lnTo>
                    <a:pt x="131868" y="153976"/>
                  </a:lnTo>
                  <a:lnTo>
                    <a:pt x="135094" y="171189"/>
                  </a:lnTo>
                  <a:lnTo>
                    <a:pt x="132679" y="193065"/>
                  </a:lnTo>
                  <a:lnTo>
                    <a:pt x="125604" y="207293"/>
                  </a:lnTo>
                  <a:lnTo>
                    <a:pt x="115403" y="219261"/>
                  </a:lnTo>
                  <a:lnTo>
                    <a:pt x="103814" y="226932"/>
                  </a:lnTo>
                  <a:lnTo>
                    <a:pt x="93489" y="228930"/>
                  </a:lnTo>
                  <a:lnTo>
                    <a:pt x="88762" y="228475"/>
                  </a:lnTo>
                  <a:lnTo>
                    <a:pt x="84198" y="225349"/>
                  </a:lnTo>
                  <a:lnTo>
                    <a:pt x="66603" y="202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443"/>
            <p:cNvSpPr/>
            <p:nvPr>
              <p:custDataLst>
                <p:tags r:id="rId102"/>
              </p:custDataLst>
            </p:nvPr>
          </p:nvSpPr>
          <p:spPr>
            <a:xfrm>
              <a:off x="9798050" y="3378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444"/>
            <p:cNvSpPr/>
            <p:nvPr>
              <p:custDataLst>
                <p:tags r:id="rId103"/>
              </p:custDataLst>
            </p:nvPr>
          </p:nvSpPr>
          <p:spPr>
            <a:xfrm>
              <a:off x="9550400" y="3205078"/>
              <a:ext cx="120651" cy="236623"/>
            </a:xfrm>
            <a:custGeom>
              <a:avLst/>
              <a:gdLst/>
              <a:ahLst/>
              <a:cxnLst/>
              <a:rect l="0" t="0" r="0" b="0"/>
              <a:pathLst>
                <a:path w="120651" h="236623">
                  <a:moveTo>
                    <a:pt x="120650" y="8022"/>
                  </a:moveTo>
                  <a:lnTo>
                    <a:pt x="120650" y="8022"/>
                  </a:lnTo>
                  <a:lnTo>
                    <a:pt x="113907" y="1280"/>
                  </a:lnTo>
                  <a:lnTo>
                    <a:pt x="110511" y="0"/>
                  </a:lnTo>
                  <a:lnTo>
                    <a:pt x="102973" y="458"/>
                  </a:lnTo>
                  <a:lnTo>
                    <a:pt x="94919" y="6777"/>
                  </a:lnTo>
                  <a:lnTo>
                    <a:pt x="85930" y="19463"/>
                  </a:lnTo>
                  <a:lnTo>
                    <a:pt x="68265" y="54372"/>
                  </a:lnTo>
                  <a:lnTo>
                    <a:pt x="46175" y="96701"/>
                  </a:lnTo>
                  <a:lnTo>
                    <a:pt x="26618" y="143972"/>
                  </a:lnTo>
                  <a:lnTo>
                    <a:pt x="12276" y="188160"/>
                  </a:lnTo>
                  <a:lnTo>
                    <a:pt x="0" y="236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445"/>
            <p:cNvSpPr/>
            <p:nvPr>
              <p:custDataLst>
                <p:tags r:id="rId104"/>
              </p:custDataLst>
            </p:nvPr>
          </p:nvSpPr>
          <p:spPr>
            <a:xfrm>
              <a:off x="9483529" y="3238500"/>
              <a:ext cx="155772" cy="177801"/>
            </a:xfrm>
            <a:custGeom>
              <a:avLst/>
              <a:gdLst/>
              <a:ahLst/>
              <a:cxnLst/>
              <a:rect l="0" t="0" r="0" b="0"/>
              <a:pathLst>
                <a:path w="155772" h="1778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7" y="5775"/>
                  </a:lnTo>
                  <a:lnTo>
                    <a:pt x="9159" y="17312"/>
                  </a:lnTo>
                  <a:lnTo>
                    <a:pt x="54744" y="57173"/>
                  </a:lnTo>
                  <a:lnTo>
                    <a:pt x="95811" y="87417"/>
                  </a:lnTo>
                  <a:lnTo>
                    <a:pt x="129146" y="122092"/>
                  </a:lnTo>
                  <a:lnTo>
                    <a:pt x="15577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446"/>
            <p:cNvSpPr/>
            <p:nvPr>
              <p:custDataLst>
                <p:tags r:id="rId105"/>
              </p:custDataLst>
            </p:nvPr>
          </p:nvSpPr>
          <p:spPr>
            <a:xfrm>
              <a:off x="9283330" y="3204269"/>
              <a:ext cx="127371" cy="275532"/>
            </a:xfrm>
            <a:custGeom>
              <a:avLst/>
              <a:gdLst/>
              <a:ahLst/>
              <a:cxnLst/>
              <a:rect l="0" t="0" r="0" b="0"/>
              <a:pathLst>
                <a:path w="127371" h="275532">
                  <a:moveTo>
                    <a:pt x="108320" y="15181"/>
                  </a:moveTo>
                  <a:lnTo>
                    <a:pt x="108320" y="15181"/>
                  </a:lnTo>
                  <a:lnTo>
                    <a:pt x="108320" y="8439"/>
                  </a:lnTo>
                  <a:lnTo>
                    <a:pt x="106908" y="5747"/>
                  </a:lnTo>
                  <a:lnTo>
                    <a:pt x="101577" y="876"/>
                  </a:lnTo>
                  <a:lnTo>
                    <a:pt x="98181" y="0"/>
                  </a:lnTo>
                  <a:lnTo>
                    <a:pt x="90643" y="908"/>
                  </a:lnTo>
                  <a:lnTo>
                    <a:pt x="71724" y="12128"/>
                  </a:lnTo>
                  <a:lnTo>
                    <a:pt x="39342" y="57277"/>
                  </a:lnTo>
                  <a:lnTo>
                    <a:pt x="20042" y="92687"/>
                  </a:lnTo>
                  <a:lnTo>
                    <a:pt x="7231" y="130061"/>
                  </a:lnTo>
                  <a:lnTo>
                    <a:pt x="597" y="167133"/>
                  </a:lnTo>
                  <a:lnTo>
                    <a:pt x="0" y="202425"/>
                  </a:lnTo>
                  <a:lnTo>
                    <a:pt x="4357" y="216916"/>
                  </a:lnTo>
                  <a:lnTo>
                    <a:pt x="20484" y="240542"/>
                  </a:lnTo>
                  <a:lnTo>
                    <a:pt x="53368" y="262969"/>
                  </a:lnTo>
                  <a:lnTo>
                    <a:pt x="96664" y="271809"/>
                  </a:lnTo>
                  <a:lnTo>
                    <a:pt x="127370" y="275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447"/>
            <p:cNvSpPr/>
            <p:nvPr>
              <p:custDataLst>
                <p:tags r:id="rId106"/>
              </p:custDataLst>
            </p:nvPr>
          </p:nvSpPr>
          <p:spPr>
            <a:xfrm>
              <a:off x="8902700" y="3358292"/>
              <a:ext cx="190501" cy="26259"/>
            </a:xfrm>
            <a:custGeom>
              <a:avLst/>
              <a:gdLst/>
              <a:ahLst/>
              <a:cxnLst/>
              <a:rect l="0" t="0" r="0" b="0"/>
              <a:pathLst>
                <a:path w="190501" h="26259">
                  <a:moveTo>
                    <a:pt x="0" y="26258"/>
                  </a:moveTo>
                  <a:lnTo>
                    <a:pt x="0" y="26258"/>
                  </a:lnTo>
                  <a:lnTo>
                    <a:pt x="24418" y="17420"/>
                  </a:lnTo>
                  <a:lnTo>
                    <a:pt x="61013" y="11331"/>
                  </a:lnTo>
                  <a:lnTo>
                    <a:pt x="95321" y="5277"/>
                  </a:lnTo>
                  <a:lnTo>
                    <a:pt x="131264" y="0"/>
                  </a:lnTo>
                  <a:lnTo>
                    <a:pt x="190500" y="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5448"/>
            <p:cNvSpPr/>
            <p:nvPr>
              <p:custDataLst>
                <p:tags r:id="rId107"/>
              </p:custDataLst>
            </p:nvPr>
          </p:nvSpPr>
          <p:spPr>
            <a:xfrm>
              <a:off x="8619929" y="2990850"/>
              <a:ext cx="193872" cy="31751"/>
            </a:xfrm>
            <a:custGeom>
              <a:avLst/>
              <a:gdLst/>
              <a:ahLst/>
              <a:cxnLst/>
              <a:rect l="0" t="0" r="0" b="0"/>
              <a:pathLst>
                <a:path w="1938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5616" y="25975"/>
                  </a:lnTo>
                  <a:lnTo>
                    <a:pt x="77887" y="19541"/>
                  </a:lnTo>
                  <a:lnTo>
                    <a:pt x="113395" y="11977"/>
                  </a:lnTo>
                  <a:lnTo>
                    <a:pt x="159675" y="354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449"/>
            <p:cNvSpPr/>
            <p:nvPr>
              <p:custDataLst>
                <p:tags r:id="rId108"/>
              </p:custDataLst>
            </p:nvPr>
          </p:nvSpPr>
          <p:spPr>
            <a:xfrm>
              <a:off x="8712200" y="30353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18345" y="10844"/>
                  </a:lnTo>
                  <a:lnTo>
                    <a:pt x="8219" y="54278"/>
                  </a:lnTo>
                  <a:lnTo>
                    <a:pt x="1222" y="9726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450"/>
            <p:cNvSpPr/>
            <p:nvPr>
              <p:custDataLst>
                <p:tags r:id="rId109"/>
              </p:custDataLst>
            </p:nvPr>
          </p:nvSpPr>
          <p:spPr>
            <a:xfrm>
              <a:off x="8544030" y="3143511"/>
              <a:ext cx="66571" cy="291840"/>
            </a:xfrm>
            <a:custGeom>
              <a:avLst/>
              <a:gdLst/>
              <a:ahLst/>
              <a:cxnLst/>
              <a:rect l="0" t="0" r="0" b="0"/>
              <a:pathLst>
                <a:path w="66571" h="291840">
                  <a:moveTo>
                    <a:pt x="66570" y="6089"/>
                  </a:moveTo>
                  <a:lnTo>
                    <a:pt x="66570" y="6089"/>
                  </a:lnTo>
                  <a:lnTo>
                    <a:pt x="66570" y="2718"/>
                  </a:lnTo>
                  <a:lnTo>
                    <a:pt x="65158" y="1725"/>
                  </a:lnTo>
                  <a:lnTo>
                    <a:pt x="55635" y="0"/>
                  </a:lnTo>
                  <a:lnTo>
                    <a:pt x="47650" y="6559"/>
                  </a:lnTo>
                  <a:lnTo>
                    <a:pt x="39717" y="17439"/>
                  </a:lnTo>
                  <a:lnTo>
                    <a:pt x="16649" y="64252"/>
                  </a:lnTo>
                  <a:lnTo>
                    <a:pt x="11562" y="85960"/>
                  </a:lnTo>
                  <a:lnTo>
                    <a:pt x="9701" y="130707"/>
                  </a:lnTo>
                  <a:lnTo>
                    <a:pt x="9475" y="178323"/>
                  </a:lnTo>
                  <a:lnTo>
                    <a:pt x="8724" y="224130"/>
                  </a:lnTo>
                  <a:lnTo>
                    <a:pt x="2514" y="267567"/>
                  </a:lnTo>
                  <a:lnTo>
                    <a:pt x="0" y="281052"/>
                  </a:lnTo>
                  <a:lnTo>
                    <a:pt x="318" y="284647"/>
                  </a:lnTo>
                  <a:lnTo>
                    <a:pt x="3070" y="29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451"/>
            <p:cNvSpPr/>
            <p:nvPr>
              <p:custDataLst>
                <p:tags r:id="rId110"/>
              </p:custDataLst>
            </p:nvPr>
          </p:nvSpPr>
          <p:spPr>
            <a:xfrm>
              <a:off x="8420100" y="3137783"/>
              <a:ext cx="101601" cy="145168"/>
            </a:xfrm>
            <a:custGeom>
              <a:avLst/>
              <a:gdLst/>
              <a:ahLst/>
              <a:cxnLst/>
              <a:rect l="0" t="0" r="0" b="0"/>
              <a:pathLst>
                <a:path w="101601" h="1451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8" y="3273"/>
                  </a:lnTo>
                  <a:lnTo>
                    <a:pt x="30507" y="26984"/>
                  </a:lnTo>
                  <a:lnTo>
                    <a:pt x="56904" y="65639"/>
                  </a:lnTo>
                  <a:lnTo>
                    <a:pt x="80620" y="105364"/>
                  </a:lnTo>
                  <a:lnTo>
                    <a:pt x="10160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452"/>
            <p:cNvSpPr/>
            <p:nvPr>
              <p:custDataLst>
                <p:tags r:id="rId111"/>
              </p:custDataLst>
            </p:nvPr>
          </p:nvSpPr>
          <p:spPr>
            <a:xfrm>
              <a:off x="8197417" y="3086983"/>
              <a:ext cx="89334" cy="348368"/>
            </a:xfrm>
            <a:custGeom>
              <a:avLst/>
              <a:gdLst/>
              <a:ahLst/>
              <a:cxnLst/>
              <a:rect l="0" t="0" r="0" b="0"/>
              <a:pathLst>
                <a:path w="89334" h="348368">
                  <a:moveTo>
                    <a:pt x="89333" y="5467"/>
                  </a:moveTo>
                  <a:lnTo>
                    <a:pt x="89333" y="5467"/>
                  </a:lnTo>
                  <a:lnTo>
                    <a:pt x="89333" y="2096"/>
                  </a:lnTo>
                  <a:lnTo>
                    <a:pt x="88628" y="1103"/>
                  </a:lnTo>
                  <a:lnTo>
                    <a:pt x="87452" y="441"/>
                  </a:lnTo>
                  <a:lnTo>
                    <a:pt x="85962" y="0"/>
                  </a:lnTo>
                  <a:lnTo>
                    <a:pt x="84264" y="411"/>
                  </a:lnTo>
                  <a:lnTo>
                    <a:pt x="80494" y="2750"/>
                  </a:lnTo>
                  <a:lnTo>
                    <a:pt x="61481" y="22961"/>
                  </a:lnTo>
                  <a:lnTo>
                    <a:pt x="40001" y="60196"/>
                  </a:lnTo>
                  <a:lnTo>
                    <a:pt x="26486" y="95643"/>
                  </a:lnTo>
                  <a:lnTo>
                    <a:pt x="15305" y="133034"/>
                  </a:lnTo>
                  <a:lnTo>
                    <a:pt x="6338" y="172230"/>
                  </a:lnTo>
                  <a:lnTo>
                    <a:pt x="0" y="215521"/>
                  </a:lnTo>
                  <a:lnTo>
                    <a:pt x="2357" y="253106"/>
                  </a:lnTo>
                  <a:lnTo>
                    <a:pt x="17465" y="300151"/>
                  </a:lnTo>
                  <a:lnTo>
                    <a:pt x="24488" y="314106"/>
                  </a:lnTo>
                  <a:lnTo>
                    <a:pt x="34108" y="324115"/>
                  </a:lnTo>
                  <a:lnTo>
                    <a:pt x="82983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453"/>
            <p:cNvSpPr/>
            <p:nvPr>
              <p:custDataLst>
                <p:tags r:id="rId112"/>
              </p:custDataLst>
            </p:nvPr>
          </p:nvSpPr>
          <p:spPr>
            <a:xfrm>
              <a:off x="10433050" y="3016250"/>
              <a:ext cx="199251" cy="476251"/>
            </a:xfrm>
            <a:custGeom>
              <a:avLst/>
              <a:gdLst/>
              <a:ahLst/>
              <a:cxnLst/>
              <a:rect l="0" t="0" r="0" b="0"/>
              <a:pathLst>
                <a:path w="199251" h="476251">
                  <a:moveTo>
                    <a:pt x="146050" y="0"/>
                  </a:moveTo>
                  <a:lnTo>
                    <a:pt x="146050" y="0"/>
                  </a:lnTo>
                  <a:lnTo>
                    <a:pt x="156188" y="706"/>
                  </a:lnTo>
                  <a:lnTo>
                    <a:pt x="163726" y="3371"/>
                  </a:lnTo>
                  <a:lnTo>
                    <a:pt x="179274" y="18951"/>
                  </a:lnTo>
                  <a:lnTo>
                    <a:pt x="193916" y="54926"/>
                  </a:lnTo>
                  <a:lnTo>
                    <a:pt x="199074" y="90969"/>
                  </a:lnTo>
                  <a:lnTo>
                    <a:pt x="199250" y="134270"/>
                  </a:lnTo>
                  <a:lnTo>
                    <a:pt x="196333" y="158657"/>
                  </a:lnTo>
                  <a:lnTo>
                    <a:pt x="192271" y="184088"/>
                  </a:lnTo>
                  <a:lnTo>
                    <a:pt x="186037" y="210214"/>
                  </a:lnTo>
                  <a:lnTo>
                    <a:pt x="178353" y="236804"/>
                  </a:lnTo>
                  <a:lnTo>
                    <a:pt x="169701" y="263703"/>
                  </a:lnTo>
                  <a:lnTo>
                    <a:pt x="158290" y="290102"/>
                  </a:lnTo>
                  <a:lnTo>
                    <a:pt x="145037" y="316168"/>
                  </a:lnTo>
                  <a:lnTo>
                    <a:pt x="130557" y="342012"/>
                  </a:lnTo>
                  <a:lnTo>
                    <a:pt x="99420" y="389542"/>
                  </a:lnTo>
                  <a:lnTo>
                    <a:pt x="66764" y="429246"/>
                  </a:lnTo>
                  <a:lnTo>
                    <a:pt x="22289" y="461382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454"/>
            <p:cNvSpPr/>
            <p:nvPr>
              <p:custDataLst>
                <p:tags r:id="rId113"/>
              </p:custDataLst>
            </p:nvPr>
          </p:nvSpPr>
          <p:spPr>
            <a:xfrm>
              <a:off x="10307069" y="3016250"/>
              <a:ext cx="151382" cy="50801"/>
            </a:xfrm>
            <a:custGeom>
              <a:avLst/>
              <a:gdLst/>
              <a:ahLst/>
              <a:cxnLst/>
              <a:rect l="0" t="0" r="0" b="0"/>
              <a:pathLst>
                <a:path w="151382" h="50801">
                  <a:moveTo>
                    <a:pt x="11681" y="50800"/>
                  </a:moveTo>
                  <a:lnTo>
                    <a:pt x="11681" y="50800"/>
                  </a:lnTo>
                  <a:lnTo>
                    <a:pt x="1568" y="40687"/>
                  </a:lnTo>
                  <a:lnTo>
                    <a:pt x="0" y="36297"/>
                  </a:lnTo>
                  <a:lnTo>
                    <a:pt x="365" y="31959"/>
                  </a:lnTo>
                  <a:lnTo>
                    <a:pt x="2022" y="27656"/>
                  </a:lnTo>
                  <a:lnTo>
                    <a:pt x="13266" y="19112"/>
                  </a:lnTo>
                  <a:lnTo>
                    <a:pt x="33553" y="11316"/>
                  </a:lnTo>
                  <a:lnTo>
                    <a:pt x="66087" y="5500"/>
                  </a:lnTo>
                  <a:lnTo>
                    <a:pt x="100301" y="2444"/>
                  </a:lnTo>
                  <a:lnTo>
                    <a:pt x="151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455"/>
            <p:cNvSpPr/>
            <p:nvPr>
              <p:custDataLst>
                <p:tags r:id="rId114"/>
              </p:custDataLst>
            </p:nvPr>
          </p:nvSpPr>
          <p:spPr>
            <a:xfrm>
              <a:off x="10356850" y="30480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1" y="22381"/>
                  </a:lnTo>
                  <a:lnTo>
                    <a:pt x="19097" y="60526"/>
                  </a:lnTo>
                  <a:lnTo>
                    <a:pt x="24156" y="105246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0" name="SMARTInkShape-Group1207"/>
          <p:cNvGrpSpPr/>
          <p:nvPr/>
        </p:nvGrpSpPr>
        <p:grpSpPr>
          <a:xfrm>
            <a:off x="8361866" y="3937000"/>
            <a:ext cx="788485" cy="539751"/>
            <a:chOff x="8361866" y="3937000"/>
            <a:chExt cx="788485" cy="539751"/>
          </a:xfrm>
        </p:grpSpPr>
        <p:sp>
          <p:nvSpPr>
            <p:cNvPr id="555" name="SMARTInkShape-5456"/>
            <p:cNvSpPr/>
            <p:nvPr>
              <p:custDataLst>
                <p:tags r:id="rId94"/>
              </p:custDataLst>
            </p:nvPr>
          </p:nvSpPr>
          <p:spPr>
            <a:xfrm>
              <a:off x="8991600" y="4356100"/>
              <a:ext cx="158751" cy="11821"/>
            </a:xfrm>
            <a:custGeom>
              <a:avLst/>
              <a:gdLst/>
              <a:ahLst/>
              <a:cxnLst/>
              <a:rect l="0" t="0" r="0" b="0"/>
              <a:pathLst>
                <a:path w="158751" h="11821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8789" y="11376"/>
                  </a:lnTo>
                  <a:lnTo>
                    <a:pt x="44457" y="11820"/>
                  </a:lnTo>
                  <a:lnTo>
                    <a:pt x="82238" y="7579"/>
                  </a:lnTo>
                  <a:lnTo>
                    <a:pt x="127643" y="170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457"/>
            <p:cNvSpPr/>
            <p:nvPr>
              <p:custDataLst>
                <p:tags r:id="rId95"/>
              </p:custDataLst>
            </p:nvPr>
          </p:nvSpPr>
          <p:spPr>
            <a:xfrm>
              <a:off x="8675865" y="3937000"/>
              <a:ext cx="182386" cy="44451"/>
            </a:xfrm>
            <a:custGeom>
              <a:avLst/>
              <a:gdLst/>
              <a:ahLst/>
              <a:cxnLst/>
              <a:rect l="0" t="0" r="0" b="0"/>
              <a:pathLst>
                <a:path w="1823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0" y="44450"/>
                  </a:lnTo>
                  <a:lnTo>
                    <a:pt x="43856" y="32240"/>
                  </a:lnTo>
                  <a:lnTo>
                    <a:pt x="78012" y="22796"/>
                  </a:lnTo>
                  <a:lnTo>
                    <a:pt x="116241" y="12953"/>
                  </a:lnTo>
                  <a:lnTo>
                    <a:pt x="160591" y="4151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458"/>
            <p:cNvSpPr/>
            <p:nvPr>
              <p:custDataLst>
                <p:tags r:id="rId96"/>
              </p:custDataLst>
            </p:nvPr>
          </p:nvSpPr>
          <p:spPr>
            <a:xfrm>
              <a:off x="8743950" y="3969633"/>
              <a:ext cx="12195" cy="157868"/>
            </a:xfrm>
            <a:custGeom>
              <a:avLst/>
              <a:gdLst/>
              <a:ahLst/>
              <a:cxnLst/>
              <a:rect l="0" t="0" r="0" b="0"/>
              <a:pathLst>
                <a:path w="12195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822"/>
                  </a:lnTo>
                  <a:lnTo>
                    <a:pt x="8837" y="9492"/>
                  </a:lnTo>
                  <a:lnTo>
                    <a:pt x="12194" y="55325"/>
                  </a:lnTo>
                  <a:lnTo>
                    <a:pt x="10668" y="94088"/>
                  </a:lnTo>
                  <a:lnTo>
                    <a:pt x="6918" y="141210"/>
                  </a:lnTo>
                  <a:lnTo>
                    <a:pt x="63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459"/>
            <p:cNvSpPr/>
            <p:nvPr>
              <p:custDataLst>
                <p:tags r:id="rId97"/>
              </p:custDataLst>
            </p:nvPr>
          </p:nvSpPr>
          <p:spPr>
            <a:xfrm>
              <a:off x="8572500" y="4140694"/>
              <a:ext cx="65983" cy="336057"/>
            </a:xfrm>
            <a:custGeom>
              <a:avLst/>
              <a:gdLst/>
              <a:ahLst/>
              <a:cxnLst/>
              <a:rect l="0" t="0" r="0" b="0"/>
              <a:pathLst>
                <a:path w="65983" h="336057">
                  <a:moveTo>
                    <a:pt x="50800" y="24906"/>
                  </a:moveTo>
                  <a:lnTo>
                    <a:pt x="50800" y="24906"/>
                  </a:lnTo>
                  <a:lnTo>
                    <a:pt x="65982" y="3257"/>
                  </a:lnTo>
                  <a:lnTo>
                    <a:pt x="65860" y="2007"/>
                  </a:lnTo>
                  <a:lnTo>
                    <a:pt x="63966" y="0"/>
                  </a:lnTo>
                  <a:lnTo>
                    <a:pt x="49037" y="21197"/>
                  </a:lnTo>
                  <a:lnTo>
                    <a:pt x="44398" y="33528"/>
                  </a:lnTo>
                  <a:lnTo>
                    <a:pt x="14649" y="79454"/>
                  </a:lnTo>
                  <a:lnTo>
                    <a:pt x="8808" y="107077"/>
                  </a:lnTo>
                  <a:lnTo>
                    <a:pt x="7078" y="144346"/>
                  </a:lnTo>
                  <a:lnTo>
                    <a:pt x="6565" y="186668"/>
                  </a:lnTo>
                  <a:lnTo>
                    <a:pt x="3042" y="233859"/>
                  </a:lnTo>
                  <a:lnTo>
                    <a:pt x="901" y="280219"/>
                  </a:lnTo>
                  <a:lnTo>
                    <a:pt x="119" y="325488"/>
                  </a:lnTo>
                  <a:lnTo>
                    <a:pt x="0" y="336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460"/>
            <p:cNvSpPr/>
            <p:nvPr>
              <p:custDataLst>
                <p:tags r:id="rId98"/>
              </p:custDataLst>
            </p:nvPr>
          </p:nvSpPr>
          <p:spPr>
            <a:xfrm>
              <a:off x="8361866" y="4110971"/>
              <a:ext cx="178885" cy="238780"/>
            </a:xfrm>
            <a:custGeom>
              <a:avLst/>
              <a:gdLst/>
              <a:ahLst/>
              <a:cxnLst/>
              <a:rect l="0" t="0" r="0" b="0"/>
              <a:pathLst>
                <a:path w="178885" h="238780">
                  <a:moveTo>
                    <a:pt x="13784" y="41929"/>
                  </a:moveTo>
                  <a:lnTo>
                    <a:pt x="13784" y="41929"/>
                  </a:lnTo>
                  <a:lnTo>
                    <a:pt x="8009" y="27426"/>
                  </a:lnTo>
                  <a:lnTo>
                    <a:pt x="1575" y="18785"/>
                  </a:lnTo>
                  <a:lnTo>
                    <a:pt x="0" y="14505"/>
                  </a:lnTo>
                  <a:lnTo>
                    <a:pt x="801" y="0"/>
                  </a:lnTo>
                  <a:lnTo>
                    <a:pt x="6601" y="2362"/>
                  </a:lnTo>
                  <a:lnTo>
                    <a:pt x="48769" y="27180"/>
                  </a:lnTo>
                  <a:lnTo>
                    <a:pt x="84593" y="63351"/>
                  </a:lnTo>
                  <a:lnTo>
                    <a:pt x="119901" y="110209"/>
                  </a:lnTo>
                  <a:lnTo>
                    <a:pt x="137147" y="145653"/>
                  </a:lnTo>
                  <a:lnTo>
                    <a:pt x="155385" y="191195"/>
                  </a:lnTo>
                  <a:lnTo>
                    <a:pt x="178884" y="238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1208"/>
          <p:cNvGrpSpPr/>
          <p:nvPr/>
        </p:nvGrpSpPr>
        <p:grpSpPr>
          <a:xfrm>
            <a:off x="9531350" y="3987800"/>
            <a:ext cx="1206501" cy="618362"/>
            <a:chOff x="9531350" y="3987800"/>
            <a:chExt cx="1206501" cy="618362"/>
          </a:xfrm>
        </p:grpSpPr>
        <p:sp>
          <p:nvSpPr>
            <p:cNvPr id="561" name="SMARTInkShape-5461"/>
            <p:cNvSpPr/>
            <p:nvPr>
              <p:custDataLst>
                <p:tags r:id="rId85"/>
              </p:custDataLst>
            </p:nvPr>
          </p:nvSpPr>
          <p:spPr>
            <a:xfrm>
              <a:off x="10198100" y="4150932"/>
              <a:ext cx="196851" cy="344869"/>
            </a:xfrm>
            <a:custGeom>
              <a:avLst/>
              <a:gdLst/>
              <a:ahLst/>
              <a:cxnLst/>
              <a:rect l="0" t="0" r="0" b="0"/>
              <a:pathLst>
                <a:path w="196851" h="344869">
                  <a:moveTo>
                    <a:pt x="196850" y="21018"/>
                  </a:moveTo>
                  <a:lnTo>
                    <a:pt x="196850" y="21018"/>
                  </a:lnTo>
                  <a:lnTo>
                    <a:pt x="191383" y="1245"/>
                  </a:lnTo>
                  <a:lnTo>
                    <a:pt x="190382" y="75"/>
                  </a:lnTo>
                  <a:lnTo>
                    <a:pt x="189009" y="0"/>
                  </a:lnTo>
                  <a:lnTo>
                    <a:pt x="187390" y="656"/>
                  </a:lnTo>
                  <a:lnTo>
                    <a:pt x="173903" y="36951"/>
                  </a:lnTo>
                  <a:lnTo>
                    <a:pt x="153833" y="82889"/>
                  </a:lnTo>
                  <a:lnTo>
                    <a:pt x="133988" y="120483"/>
                  </a:lnTo>
                  <a:lnTo>
                    <a:pt x="108703" y="165413"/>
                  </a:lnTo>
                  <a:lnTo>
                    <a:pt x="81004" y="207960"/>
                  </a:lnTo>
                  <a:lnTo>
                    <a:pt x="52936" y="246626"/>
                  </a:lnTo>
                  <a:lnTo>
                    <a:pt x="16860" y="294044"/>
                  </a:lnTo>
                  <a:lnTo>
                    <a:pt x="1546" y="324792"/>
                  </a:lnTo>
                  <a:lnTo>
                    <a:pt x="0" y="34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462"/>
            <p:cNvSpPr/>
            <p:nvPr>
              <p:custDataLst>
                <p:tags r:id="rId86"/>
              </p:custDataLst>
            </p:nvPr>
          </p:nvSpPr>
          <p:spPr>
            <a:xfrm>
              <a:off x="10566400" y="4025900"/>
              <a:ext cx="9536" cy="171451"/>
            </a:xfrm>
            <a:custGeom>
              <a:avLst/>
              <a:gdLst/>
              <a:ahLst/>
              <a:cxnLst/>
              <a:rect l="0" t="0" r="0" b="0"/>
              <a:pathLst>
                <a:path w="9536" h="1714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6" y="12552"/>
                  </a:lnTo>
                  <a:lnTo>
                    <a:pt x="5728" y="48184"/>
                  </a:lnTo>
                  <a:lnTo>
                    <a:pt x="9535" y="87026"/>
                  </a:lnTo>
                  <a:lnTo>
                    <a:pt x="8393" y="12644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463"/>
            <p:cNvSpPr/>
            <p:nvPr>
              <p:custDataLst>
                <p:tags r:id="rId87"/>
              </p:custDataLst>
            </p:nvPr>
          </p:nvSpPr>
          <p:spPr>
            <a:xfrm>
              <a:off x="10452100" y="3987800"/>
              <a:ext cx="285751" cy="63501"/>
            </a:xfrm>
            <a:custGeom>
              <a:avLst/>
              <a:gdLst/>
              <a:ahLst/>
              <a:cxnLst/>
              <a:rect l="0" t="0" r="0" b="0"/>
              <a:pathLst>
                <a:path w="285751" h="63501">
                  <a:moveTo>
                    <a:pt x="0" y="63500"/>
                  </a:moveTo>
                  <a:lnTo>
                    <a:pt x="0" y="63500"/>
                  </a:lnTo>
                  <a:lnTo>
                    <a:pt x="5774" y="48997"/>
                  </a:lnTo>
                  <a:lnTo>
                    <a:pt x="12209" y="40356"/>
                  </a:lnTo>
                  <a:lnTo>
                    <a:pt x="40620" y="30929"/>
                  </a:lnTo>
                  <a:lnTo>
                    <a:pt x="75909" y="24094"/>
                  </a:lnTo>
                  <a:lnTo>
                    <a:pt x="121224" y="17058"/>
                  </a:lnTo>
                  <a:lnTo>
                    <a:pt x="147139" y="14194"/>
                  </a:lnTo>
                  <a:lnTo>
                    <a:pt x="174293" y="11580"/>
                  </a:lnTo>
                  <a:lnTo>
                    <a:pt x="221397" y="6793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464"/>
            <p:cNvSpPr/>
            <p:nvPr>
              <p:custDataLst>
                <p:tags r:id="rId88"/>
              </p:custDataLst>
            </p:nvPr>
          </p:nvSpPr>
          <p:spPr>
            <a:xfrm>
              <a:off x="10179050" y="4193979"/>
              <a:ext cx="228601" cy="276422"/>
            </a:xfrm>
            <a:custGeom>
              <a:avLst/>
              <a:gdLst/>
              <a:ahLst/>
              <a:cxnLst/>
              <a:rect l="0" t="0" r="0" b="0"/>
              <a:pathLst>
                <a:path w="228601" h="27642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6907" y="1489"/>
                  </a:lnTo>
                  <a:lnTo>
                    <a:pt x="8839" y="0"/>
                  </a:lnTo>
                  <a:lnTo>
                    <a:pt x="10831" y="418"/>
                  </a:lnTo>
                  <a:lnTo>
                    <a:pt x="24571" y="14959"/>
                  </a:lnTo>
                  <a:lnTo>
                    <a:pt x="46951" y="52070"/>
                  </a:lnTo>
                  <a:lnTo>
                    <a:pt x="73962" y="92746"/>
                  </a:lnTo>
                  <a:lnTo>
                    <a:pt x="94020" y="123997"/>
                  </a:lnTo>
                  <a:lnTo>
                    <a:pt x="118457" y="158582"/>
                  </a:lnTo>
                  <a:lnTo>
                    <a:pt x="145076" y="193709"/>
                  </a:lnTo>
                  <a:lnTo>
                    <a:pt x="181039" y="238430"/>
                  </a:lnTo>
                  <a:lnTo>
                    <a:pt x="202592" y="264223"/>
                  </a:lnTo>
                  <a:lnTo>
                    <a:pt x="22860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465"/>
            <p:cNvSpPr/>
            <p:nvPr>
              <p:custDataLst>
                <p:tags r:id="rId89"/>
              </p:custDataLst>
            </p:nvPr>
          </p:nvSpPr>
          <p:spPr>
            <a:xfrm>
              <a:off x="10007600" y="4387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466"/>
            <p:cNvSpPr/>
            <p:nvPr>
              <p:custDataLst>
                <p:tags r:id="rId90"/>
              </p:custDataLst>
            </p:nvPr>
          </p:nvSpPr>
          <p:spPr>
            <a:xfrm>
              <a:off x="9727013" y="4057650"/>
              <a:ext cx="229788" cy="12701"/>
            </a:xfrm>
            <a:custGeom>
              <a:avLst/>
              <a:gdLst/>
              <a:ahLst/>
              <a:cxnLst/>
              <a:rect l="0" t="0" r="0" b="0"/>
              <a:pathLst>
                <a:path w="229788" h="12701">
                  <a:moveTo>
                    <a:pt x="20237" y="12700"/>
                  </a:moveTo>
                  <a:lnTo>
                    <a:pt x="20237" y="12700"/>
                  </a:lnTo>
                  <a:lnTo>
                    <a:pt x="464" y="7233"/>
                  </a:lnTo>
                  <a:lnTo>
                    <a:pt x="0" y="7644"/>
                  </a:lnTo>
                  <a:lnTo>
                    <a:pt x="3248" y="9982"/>
                  </a:lnTo>
                  <a:lnTo>
                    <a:pt x="39928" y="11458"/>
                  </a:lnTo>
                  <a:lnTo>
                    <a:pt x="73673" y="9090"/>
                  </a:lnTo>
                  <a:lnTo>
                    <a:pt x="114072" y="7568"/>
                  </a:lnTo>
                  <a:lnTo>
                    <a:pt x="154371" y="6186"/>
                  </a:lnTo>
                  <a:lnTo>
                    <a:pt x="198033" y="2146"/>
                  </a:lnTo>
                  <a:lnTo>
                    <a:pt x="229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5467"/>
            <p:cNvSpPr/>
            <p:nvPr>
              <p:custDataLst>
                <p:tags r:id="rId91"/>
              </p:custDataLst>
            </p:nvPr>
          </p:nvSpPr>
          <p:spPr>
            <a:xfrm>
              <a:off x="9829800" y="407670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5728" y="50901"/>
                  </a:lnTo>
                  <a:lnTo>
                    <a:pt x="6226" y="95819"/>
                  </a:lnTo>
                  <a:lnTo>
                    <a:pt x="6334" y="14333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468"/>
            <p:cNvSpPr/>
            <p:nvPr>
              <p:custDataLst>
                <p:tags r:id="rId92"/>
              </p:custDataLst>
            </p:nvPr>
          </p:nvSpPr>
          <p:spPr>
            <a:xfrm>
              <a:off x="9557089" y="4016210"/>
              <a:ext cx="82212" cy="98591"/>
            </a:xfrm>
            <a:custGeom>
              <a:avLst/>
              <a:gdLst/>
              <a:ahLst/>
              <a:cxnLst/>
              <a:rect l="0" t="0" r="0" b="0"/>
              <a:pathLst>
                <a:path w="82212" h="98591">
                  <a:moveTo>
                    <a:pt x="12361" y="28740"/>
                  </a:moveTo>
                  <a:lnTo>
                    <a:pt x="12361" y="28740"/>
                  </a:lnTo>
                  <a:lnTo>
                    <a:pt x="10480" y="61654"/>
                  </a:lnTo>
                  <a:lnTo>
                    <a:pt x="804" y="89428"/>
                  </a:lnTo>
                  <a:lnTo>
                    <a:pt x="423" y="89659"/>
                  </a:lnTo>
                  <a:lnTo>
                    <a:pt x="167" y="89108"/>
                  </a:lnTo>
                  <a:lnTo>
                    <a:pt x="0" y="88036"/>
                  </a:lnTo>
                  <a:lnTo>
                    <a:pt x="8495" y="63568"/>
                  </a:lnTo>
                  <a:lnTo>
                    <a:pt x="31868" y="21123"/>
                  </a:lnTo>
                  <a:lnTo>
                    <a:pt x="45031" y="4767"/>
                  </a:lnTo>
                  <a:lnTo>
                    <a:pt x="51104" y="447"/>
                  </a:lnTo>
                  <a:lnTo>
                    <a:pt x="53713" y="0"/>
                  </a:lnTo>
                  <a:lnTo>
                    <a:pt x="56157" y="408"/>
                  </a:lnTo>
                  <a:lnTo>
                    <a:pt x="58492" y="1385"/>
                  </a:lnTo>
                  <a:lnTo>
                    <a:pt x="62968" y="9997"/>
                  </a:lnTo>
                  <a:lnTo>
                    <a:pt x="67572" y="30712"/>
                  </a:lnTo>
                  <a:lnTo>
                    <a:pt x="70667" y="70627"/>
                  </a:lnTo>
                  <a:lnTo>
                    <a:pt x="82211" y="9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469"/>
            <p:cNvSpPr/>
            <p:nvPr>
              <p:custDataLst>
                <p:tags r:id="rId93"/>
              </p:custDataLst>
            </p:nvPr>
          </p:nvSpPr>
          <p:spPr>
            <a:xfrm>
              <a:off x="9531350" y="4194316"/>
              <a:ext cx="130154" cy="411846"/>
            </a:xfrm>
            <a:custGeom>
              <a:avLst/>
              <a:gdLst/>
              <a:ahLst/>
              <a:cxnLst/>
              <a:rect l="0" t="0" r="0" b="0"/>
              <a:pathLst>
                <a:path w="130154" h="411846">
                  <a:moveTo>
                    <a:pt x="0" y="155434"/>
                  </a:moveTo>
                  <a:lnTo>
                    <a:pt x="0" y="155434"/>
                  </a:lnTo>
                  <a:lnTo>
                    <a:pt x="3370" y="162176"/>
                  </a:lnTo>
                  <a:lnTo>
                    <a:pt x="9459" y="204239"/>
                  </a:lnTo>
                  <a:lnTo>
                    <a:pt x="15110" y="242645"/>
                  </a:lnTo>
                  <a:lnTo>
                    <a:pt x="17882" y="288675"/>
                  </a:lnTo>
                  <a:lnTo>
                    <a:pt x="20412" y="321426"/>
                  </a:lnTo>
                  <a:lnTo>
                    <a:pt x="23923" y="365954"/>
                  </a:lnTo>
                  <a:lnTo>
                    <a:pt x="25313" y="411845"/>
                  </a:lnTo>
                  <a:lnTo>
                    <a:pt x="24635" y="411747"/>
                  </a:lnTo>
                  <a:lnTo>
                    <a:pt x="22004" y="407876"/>
                  </a:lnTo>
                  <a:lnTo>
                    <a:pt x="15270" y="365722"/>
                  </a:lnTo>
                  <a:lnTo>
                    <a:pt x="13843" y="328152"/>
                  </a:lnTo>
                  <a:lnTo>
                    <a:pt x="11326" y="283703"/>
                  </a:lnTo>
                  <a:lnTo>
                    <a:pt x="9667" y="259997"/>
                  </a:lnTo>
                  <a:lnTo>
                    <a:pt x="8561" y="235726"/>
                  </a:lnTo>
                  <a:lnTo>
                    <a:pt x="7824" y="211079"/>
                  </a:lnTo>
                  <a:lnTo>
                    <a:pt x="7332" y="186181"/>
                  </a:lnTo>
                  <a:lnTo>
                    <a:pt x="10549" y="141583"/>
                  </a:lnTo>
                  <a:lnTo>
                    <a:pt x="16683" y="102005"/>
                  </a:lnTo>
                  <a:lnTo>
                    <a:pt x="24112" y="67953"/>
                  </a:lnTo>
                  <a:lnTo>
                    <a:pt x="32858" y="27757"/>
                  </a:lnTo>
                  <a:lnTo>
                    <a:pt x="41415" y="10259"/>
                  </a:lnTo>
                  <a:lnTo>
                    <a:pt x="46660" y="3617"/>
                  </a:lnTo>
                  <a:lnTo>
                    <a:pt x="52274" y="600"/>
                  </a:lnTo>
                  <a:lnTo>
                    <a:pt x="58132" y="0"/>
                  </a:lnTo>
                  <a:lnTo>
                    <a:pt x="64155" y="1012"/>
                  </a:lnTo>
                  <a:lnTo>
                    <a:pt x="69581" y="4508"/>
                  </a:lnTo>
                  <a:lnTo>
                    <a:pt x="79373" y="15918"/>
                  </a:lnTo>
                  <a:lnTo>
                    <a:pt x="89448" y="38209"/>
                  </a:lnTo>
                  <a:lnTo>
                    <a:pt x="90160" y="66060"/>
                  </a:lnTo>
                  <a:lnTo>
                    <a:pt x="82531" y="93283"/>
                  </a:lnTo>
                  <a:lnTo>
                    <a:pt x="60074" y="125612"/>
                  </a:lnTo>
                  <a:lnTo>
                    <a:pt x="52632" y="134256"/>
                  </a:lnTo>
                  <a:lnTo>
                    <a:pt x="52726" y="134965"/>
                  </a:lnTo>
                  <a:lnTo>
                    <a:pt x="53495" y="135438"/>
                  </a:lnTo>
                  <a:lnTo>
                    <a:pt x="54714" y="135753"/>
                  </a:lnTo>
                  <a:lnTo>
                    <a:pt x="71878" y="132601"/>
                  </a:lnTo>
                  <a:lnTo>
                    <a:pt x="83451" y="134232"/>
                  </a:lnTo>
                  <a:lnTo>
                    <a:pt x="101867" y="145859"/>
                  </a:lnTo>
                  <a:lnTo>
                    <a:pt x="120728" y="162710"/>
                  </a:lnTo>
                  <a:lnTo>
                    <a:pt x="127741" y="176776"/>
                  </a:lnTo>
                  <a:lnTo>
                    <a:pt x="130153" y="191730"/>
                  </a:lnTo>
                  <a:lnTo>
                    <a:pt x="128870" y="205432"/>
                  </a:lnTo>
                  <a:lnTo>
                    <a:pt x="117441" y="228417"/>
                  </a:lnTo>
                  <a:lnTo>
                    <a:pt x="102762" y="241023"/>
                  </a:lnTo>
                  <a:lnTo>
                    <a:pt x="84476" y="249917"/>
                  </a:lnTo>
                  <a:lnTo>
                    <a:pt x="64594" y="253871"/>
                  </a:lnTo>
                  <a:lnTo>
                    <a:pt x="47758" y="251865"/>
                  </a:lnTo>
                  <a:lnTo>
                    <a:pt x="25400" y="24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1209"/>
          <p:cNvGrpSpPr/>
          <p:nvPr/>
        </p:nvGrpSpPr>
        <p:grpSpPr>
          <a:xfrm>
            <a:off x="5753100" y="2349500"/>
            <a:ext cx="190501" cy="82551"/>
            <a:chOff x="5753100" y="2349500"/>
            <a:chExt cx="190501" cy="82551"/>
          </a:xfrm>
        </p:grpSpPr>
        <p:sp>
          <p:nvSpPr>
            <p:cNvPr id="571" name="SMARTInkShape-5470"/>
            <p:cNvSpPr/>
            <p:nvPr>
              <p:custDataLst>
                <p:tags r:id="rId83"/>
              </p:custDataLst>
            </p:nvPr>
          </p:nvSpPr>
          <p:spPr>
            <a:xfrm>
              <a:off x="5753100" y="2349500"/>
              <a:ext cx="190501" cy="50801"/>
            </a:xfrm>
            <a:custGeom>
              <a:avLst/>
              <a:gdLst/>
              <a:ahLst/>
              <a:cxnLst/>
              <a:rect l="0" t="0" r="0" b="0"/>
              <a:pathLst>
                <a:path w="1905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37590" y="34194"/>
                  </a:lnTo>
                  <a:lnTo>
                    <a:pt x="82007" y="18598"/>
                  </a:lnTo>
                  <a:lnTo>
                    <a:pt x="116881" y="9206"/>
                  </a:lnTo>
                  <a:lnTo>
                    <a:pt x="162101" y="272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471"/>
            <p:cNvSpPr/>
            <p:nvPr>
              <p:custDataLst>
                <p:tags r:id="rId84"/>
              </p:custDataLst>
            </p:nvPr>
          </p:nvSpPr>
          <p:spPr>
            <a:xfrm>
              <a:off x="5793893" y="2381250"/>
              <a:ext cx="130658" cy="50801"/>
            </a:xfrm>
            <a:custGeom>
              <a:avLst/>
              <a:gdLst/>
              <a:ahLst/>
              <a:cxnLst/>
              <a:rect l="0" t="0" r="0" b="0"/>
              <a:pathLst>
                <a:path w="130658" h="50801">
                  <a:moveTo>
                    <a:pt x="3657" y="50800"/>
                  </a:moveTo>
                  <a:lnTo>
                    <a:pt x="3657" y="50800"/>
                  </a:lnTo>
                  <a:lnTo>
                    <a:pt x="286" y="50800"/>
                  </a:lnTo>
                  <a:lnTo>
                    <a:pt x="0" y="50094"/>
                  </a:lnTo>
                  <a:lnTo>
                    <a:pt x="1559" y="47429"/>
                  </a:lnTo>
                  <a:lnTo>
                    <a:pt x="46621" y="29124"/>
                  </a:lnTo>
                  <a:lnTo>
                    <a:pt x="87664" y="14826"/>
                  </a:lnTo>
                  <a:lnTo>
                    <a:pt x="130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1210"/>
          <p:cNvGrpSpPr/>
          <p:nvPr/>
        </p:nvGrpSpPr>
        <p:grpSpPr>
          <a:xfrm>
            <a:off x="6464300" y="2368550"/>
            <a:ext cx="266701" cy="69851"/>
            <a:chOff x="6464300" y="2368550"/>
            <a:chExt cx="266701" cy="69851"/>
          </a:xfrm>
        </p:grpSpPr>
        <p:sp>
          <p:nvSpPr>
            <p:cNvPr id="574" name="SMARTInkShape-5472"/>
            <p:cNvSpPr/>
            <p:nvPr>
              <p:custDataLst>
                <p:tags r:id="rId81"/>
              </p:custDataLst>
            </p:nvPr>
          </p:nvSpPr>
          <p:spPr>
            <a:xfrm>
              <a:off x="6477000" y="240665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31750"/>
                  </a:moveTo>
                  <a:lnTo>
                    <a:pt x="0" y="31750"/>
                  </a:lnTo>
                  <a:lnTo>
                    <a:pt x="36767" y="25975"/>
                  </a:lnTo>
                  <a:lnTo>
                    <a:pt x="83370" y="19541"/>
                  </a:lnTo>
                  <a:lnTo>
                    <a:pt x="113434" y="15849"/>
                  </a:lnTo>
                  <a:lnTo>
                    <a:pt x="146884" y="11977"/>
                  </a:lnTo>
                  <a:lnTo>
                    <a:pt x="182589" y="7985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473"/>
            <p:cNvSpPr/>
            <p:nvPr>
              <p:custDataLst>
                <p:tags r:id="rId82"/>
              </p:custDataLst>
            </p:nvPr>
          </p:nvSpPr>
          <p:spPr>
            <a:xfrm>
              <a:off x="6464300" y="23685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8724" y="15679"/>
                  </a:lnTo>
                  <a:lnTo>
                    <a:pt x="82028" y="10212"/>
                  </a:lnTo>
                  <a:lnTo>
                    <a:pt x="128335" y="41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7" name="SMARTInkShape-5474"/>
          <p:cNvSpPr/>
          <p:nvPr>
            <p:custDataLst>
              <p:tags r:id="rId5"/>
            </p:custDataLst>
          </p:nvPr>
        </p:nvSpPr>
        <p:spPr>
          <a:xfrm>
            <a:off x="8408282" y="4639779"/>
            <a:ext cx="2450219" cy="65572"/>
          </a:xfrm>
          <a:custGeom>
            <a:avLst/>
            <a:gdLst/>
            <a:ahLst/>
            <a:cxnLst/>
            <a:rect l="0" t="0" r="0" b="0"/>
            <a:pathLst>
              <a:path w="2450219" h="65572">
                <a:moveTo>
                  <a:pt x="5468" y="65571"/>
                </a:moveTo>
                <a:lnTo>
                  <a:pt x="5468" y="65571"/>
                </a:lnTo>
                <a:lnTo>
                  <a:pt x="2097" y="65571"/>
                </a:lnTo>
                <a:lnTo>
                  <a:pt x="1104" y="64865"/>
                </a:lnTo>
                <a:lnTo>
                  <a:pt x="442" y="63689"/>
                </a:lnTo>
                <a:lnTo>
                  <a:pt x="0" y="62200"/>
                </a:lnTo>
                <a:lnTo>
                  <a:pt x="412" y="61207"/>
                </a:lnTo>
                <a:lnTo>
                  <a:pt x="1391" y="60545"/>
                </a:lnTo>
                <a:lnTo>
                  <a:pt x="5067" y="59809"/>
                </a:lnTo>
                <a:lnTo>
                  <a:pt x="47248" y="54908"/>
                </a:lnTo>
                <a:lnTo>
                  <a:pt x="86286" y="53474"/>
                </a:lnTo>
                <a:lnTo>
                  <a:pt x="124408" y="53139"/>
                </a:lnTo>
                <a:lnTo>
                  <a:pt x="150379" y="52344"/>
                </a:lnTo>
                <a:lnTo>
                  <a:pt x="180391" y="51109"/>
                </a:lnTo>
                <a:lnTo>
                  <a:pt x="213100" y="49579"/>
                </a:lnTo>
                <a:lnTo>
                  <a:pt x="253956" y="47149"/>
                </a:lnTo>
                <a:lnTo>
                  <a:pt x="300243" y="44118"/>
                </a:lnTo>
                <a:lnTo>
                  <a:pt x="350151" y="40685"/>
                </a:lnTo>
                <a:lnTo>
                  <a:pt x="405297" y="38397"/>
                </a:lnTo>
                <a:lnTo>
                  <a:pt x="463931" y="36872"/>
                </a:lnTo>
                <a:lnTo>
                  <a:pt x="524893" y="35854"/>
                </a:lnTo>
                <a:lnTo>
                  <a:pt x="593052" y="35177"/>
                </a:lnTo>
                <a:lnTo>
                  <a:pt x="666008" y="34725"/>
                </a:lnTo>
                <a:lnTo>
                  <a:pt x="742161" y="34423"/>
                </a:lnTo>
                <a:lnTo>
                  <a:pt x="822563" y="34222"/>
                </a:lnTo>
                <a:lnTo>
                  <a:pt x="905798" y="34088"/>
                </a:lnTo>
                <a:lnTo>
                  <a:pt x="990921" y="33999"/>
                </a:lnTo>
                <a:lnTo>
                  <a:pt x="1076599" y="33940"/>
                </a:lnTo>
                <a:lnTo>
                  <a:pt x="1162642" y="33900"/>
                </a:lnTo>
                <a:lnTo>
                  <a:pt x="1248936" y="33874"/>
                </a:lnTo>
                <a:lnTo>
                  <a:pt x="1333979" y="35267"/>
                </a:lnTo>
                <a:lnTo>
                  <a:pt x="1418192" y="37607"/>
                </a:lnTo>
                <a:lnTo>
                  <a:pt x="1501850" y="40578"/>
                </a:lnTo>
                <a:lnTo>
                  <a:pt x="1581611" y="42560"/>
                </a:lnTo>
                <a:lnTo>
                  <a:pt x="1658773" y="43880"/>
                </a:lnTo>
                <a:lnTo>
                  <a:pt x="1734206" y="44760"/>
                </a:lnTo>
                <a:lnTo>
                  <a:pt x="1804249" y="46052"/>
                </a:lnTo>
                <a:lnTo>
                  <a:pt x="1870700" y="47620"/>
                </a:lnTo>
                <a:lnTo>
                  <a:pt x="1934756" y="49370"/>
                </a:lnTo>
                <a:lnTo>
                  <a:pt x="1993688" y="49831"/>
                </a:lnTo>
                <a:lnTo>
                  <a:pt x="2049203" y="49434"/>
                </a:lnTo>
                <a:lnTo>
                  <a:pt x="2102442" y="48463"/>
                </a:lnTo>
                <a:lnTo>
                  <a:pt x="2147809" y="46404"/>
                </a:lnTo>
                <a:lnTo>
                  <a:pt x="2187936" y="43621"/>
                </a:lnTo>
                <a:lnTo>
                  <a:pt x="2224563" y="40354"/>
                </a:lnTo>
                <a:lnTo>
                  <a:pt x="2256037" y="37472"/>
                </a:lnTo>
                <a:lnTo>
                  <a:pt x="2284074" y="34843"/>
                </a:lnTo>
                <a:lnTo>
                  <a:pt x="2309821" y="32386"/>
                </a:lnTo>
                <a:lnTo>
                  <a:pt x="2351603" y="25892"/>
                </a:lnTo>
                <a:lnTo>
                  <a:pt x="2385927" y="18302"/>
                </a:lnTo>
                <a:lnTo>
                  <a:pt x="2433049" y="3814"/>
                </a:lnTo>
                <a:lnTo>
                  <a:pt x="2442587" y="23"/>
                </a:lnTo>
                <a:lnTo>
                  <a:pt x="2445131" y="0"/>
                </a:lnTo>
                <a:lnTo>
                  <a:pt x="2450218" y="20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SMARTInkShape-5475"/>
          <p:cNvSpPr/>
          <p:nvPr>
            <p:custDataLst>
              <p:tags r:id="rId6"/>
            </p:custDataLst>
          </p:nvPr>
        </p:nvSpPr>
        <p:spPr>
          <a:xfrm>
            <a:off x="10701515" y="2533650"/>
            <a:ext cx="1395236" cy="158751"/>
          </a:xfrm>
          <a:custGeom>
            <a:avLst/>
            <a:gdLst/>
            <a:ahLst/>
            <a:cxnLst/>
            <a:rect l="0" t="0" r="0" b="0"/>
            <a:pathLst>
              <a:path w="1395236" h="158751">
                <a:moveTo>
                  <a:pt x="10935" y="0"/>
                </a:moveTo>
                <a:lnTo>
                  <a:pt x="10935" y="0"/>
                </a:lnTo>
                <a:lnTo>
                  <a:pt x="0" y="0"/>
                </a:lnTo>
                <a:lnTo>
                  <a:pt x="16066" y="12209"/>
                </a:lnTo>
                <a:lnTo>
                  <a:pt x="53262" y="23474"/>
                </a:lnTo>
                <a:lnTo>
                  <a:pt x="95364" y="33139"/>
                </a:lnTo>
                <a:lnTo>
                  <a:pt x="131950" y="35895"/>
                </a:lnTo>
                <a:lnTo>
                  <a:pt x="158638" y="36630"/>
                </a:lnTo>
                <a:lnTo>
                  <a:pt x="190542" y="37120"/>
                </a:lnTo>
                <a:lnTo>
                  <a:pt x="225923" y="37447"/>
                </a:lnTo>
                <a:lnTo>
                  <a:pt x="268560" y="38370"/>
                </a:lnTo>
                <a:lnTo>
                  <a:pt x="316035" y="39691"/>
                </a:lnTo>
                <a:lnTo>
                  <a:pt x="366736" y="41277"/>
                </a:lnTo>
                <a:lnTo>
                  <a:pt x="423112" y="42335"/>
                </a:lnTo>
                <a:lnTo>
                  <a:pt x="483275" y="43040"/>
                </a:lnTo>
                <a:lnTo>
                  <a:pt x="545962" y="43510"/>
                </a:lnTo>
                <a:lnTo>
                  <a:pt x="611739" y="44529"/>
                </a:lnTo>
                <a:lnTo>
                  <a:pt x="679585" y="45914"/>
                </a:lnTo>
                <a:lnTo>
                  <a:pt x="748802" y="47542"/>
                </a:lnTo>
                <a:lnTo>
                  <a:pt x="816111" y="50745"/>
                </a:lnTo>
                <a:lnTo>
                  <a:pt x="882153" y="54997"/>
                </a:lnTo>
                <a:lnTo>
                  <a:pt x="947346" y="59948"/>
                </a:lnTo>
                <a:lnTo>
                  <a:pt x="1005625" y="65365"/>
                </a:lnTo>
                <a:lnTo>
                  <a:pt x="1059296" y="71093"/>
                </a:lnTo>
                <a:lnTo>
                  <a:pt x="1109893" y="77029"/>
                </a:lnTo>
                <a:lnTo>
                  <a:pt x="1154912" y="83808"/>
                </a:lnTo>
                <a:lnTo>
                  <a:pt x="1196216" y="91150"/>
                </a:lnTo>
                <a:lnTo>
                  <a:pt x="1235038" y="98867"/>
                </a:lnTo>
                <a:lnTo>
                  <a:pt x="1267271" y="106128"/>
                </a:lnTo>
                <a:lnTo>
                  <a:pt x="1295108" y="113085"/>
                </a:lnTo>
                <a:lnTo>
                  <a:pt x="1339445" y="125755"/>
                </a:lnTo>
                <a:lnTo>
                  <a:pt x="1377450" y="140820"/>
                </a:lnTo>
                <a:lnTo>
                  <a:pt x="1395235" y="158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1" name="SMARTInkShape-Group1213"/>
          <p:cNvGrpSpPr/>
          <p:nvPr/>
        </p:nvGrpSpPr>
        <p:grpSpPr>
          <a:xfrm>
            <a:off x="3508179" y="5410441"/>
            <a:ext cx="276422" cy="177560"/>
            <a:chOff x="3508179" y="5410441"/>
            <a:chExt cx="276422" cy="177560"/>
          </a:xfrm>
        </p:grpSpPr>
        <p:sp>
          <p:nvSpPr>
            <p:cNvPr id="579" name="SMARTInkShape-5476"/>
            <p:cNvSpPr/>
            <p:nvPr>
              <p:custDataLst>
                <p:tags r:id="rId79"/>
              </p:custDataLst>
            </p:nvPr>
          </p:nvSpPr>
          <p:spPr>
            <a:xfrm>
              <a:off x="3508179" y="5530850"/>
              <a:ext cx="263722" cy="57151"/>
            </a:xfrm>
            <a:custGeom>
              <a:avLst/>
              <a:gdLst/>
              <a:ahLst/>
              <a:cxnLst/>
              <a:rect l="0" t="0" r="0" b="0"/>
              <a:pathLst>
                <a:path w="2637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9634" y="50242"/>
                  </a:lnTo>
                  <a:lnTo>
                    <a:pt x="44503" y="42402"/>
                  </a:lnTo>
                  <a:lnTo>
                    <a:pt x="80918" y="34368"/>
                  </a:lnTo>
                  <a:lnTo>
                    <a:pt x="104458" y="29262"/>
                  </a:lnTo>
                  <a:lnTo>
                    <a:pt x="130029" y="23742"/>
                  </a:lnTo>
                  <a:lnTo>
                    <a:pt x="156248" y="18650"/>
                  </a:lnTo>
                  <a:lnTo>
                    <a:pt x="182900" y="13844"/>
                  </a:lnTo>
                  <a:lnTo>
                    <a:pt x="227801" y="6153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477"/>
            <p:cNvSpPr/>
            <p:nvPr>
              <p:custDataLst>
                <p:tags r:id="rId80"/>
              </p:custDataLst>
            </p:nvPr>
          </p:nvSpPr>
          <p:spPr>
            <a:xfrm>
              <a:off x="3568700" y="5410441"/>
              <a:ext cx="215901" cy="6110"/>
            </a:xfrm>
            <a:custGeom>
              <a:avLst/>
              <a:gdLst/>
              <a:ahLst/>
              <a:cxnLst/>
              <a:rect l="0" t="0" r="0" b="0"/>
              <a:pathLst>
                <a:path w="215901" h="6110">
                  <a:moveTo>
                    <a:pt x="0" y="6109"/>
                  </a:moveTo>
                  <a:lnTo>
                    <a:pt x="0" y="6109"/>
                  </a:lnTo>
                  <a:lnTo>
                    <a:pt x="0" y="642"/>
                  </a:lnTo>
                  <a:lnTo>
                    <a:pt x="19459" y="4901"/>
                  </a:lnTo>
                  <a:lnTo>
                    <a:pt x="66481" y="2500"/>
                  </a:lnTo>
                  <a:lnTo>
                    <a:pt x="110323" y="571"/>
                  </a:lnTo>
                  <a:lnTo>
                    <a:pt x="154593" y="0"/>
                  </a:lnTo>
                  <a:lnTo>
                    <a:pt x="200132" y="4170"/>
                  </a:lnTo>
                  <a:lnTo>
                    <a:pt x="215900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1214"/>
          <p:cNvGrpSpPr/>
          <p:nvPr/>
        </p:nvGrpSpPr>
        <p:grpSpPr>
          <a:xfrm>
            <a:off x="4203700" y="5016500"/>
            <a:ext cx="831589" cy="609601"/>
            <a:chOff x="4203700" y="5016500"/>
            <a:chExt cx="831589" cy="609601"/>
          </a:xfrm>
        </p:grpSpPr>
        <p:sp>
          <p:nvSpPr>
            <p:cNvPr id="582" name="SMARTInkShape-5478"/>
            <p:cNvSpPr/>
            <p:nvPr>
              <p:custDataLst>
                <p:tags r:id="rId73"/>
              </p:custDataLst>
            </p:nvPr>
          </p:nvSpPr>
          <p:spPr>
            <a:xfrm>
              <a:off x="4806950" y="5277733"/>
              <a:ext cx="152401" cy="170568"/>
            </a:xfrm>
            <a:custGeom>
              <a:avLst/>
              <a:gdLst/>
              <a:ahLst/>
              <a:cxnLst/>
              <a:rect l="0" t="0" r="0" b="0"/>
              <a:pathLst>
                <a:path w="152401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0113" y="2749"/>
                  </a:lnTo>
                  <a:lnTo>
                    <a:pt x="38974" y="22255"/>
                  </a:lnTo>
                  <a:lnTo>
                    <a:pt x="82096" y="64678"/>
                  </a:lnTo>
                  <a:lnTo>
                    <a:pt x="121422" y="110453"/>
                  </a:lnTo>
                  <a:lnTo>
                    <a:pt x="144201" y="153435"/>
                  </a:lnTo>
                  <a:lnTo>
                    <a:pt x="1524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479"/>
            <p:cNvSpPr/>
            <p:nvPr>
              <p:custDataLst>
                <p:tags r:id="rId74"/>
              </p:custDataLst>
            </p:nvPr>
          </p:nvSpPr>
          <p:spPr>
            <a:xfrm>
              <a:off x="4969083" y="5280652"/>
              <a:ext cx="66206" cy="313699"/>
            </a:xfrm>
            <a:custGeom>
              <a:avLst/>
              <a:gdLst/>
              <a:ahLst/>
              <a:cxnLst/>
              <a:rect l="0" t="0" r="0" b="0"/>
              <a:pathLst>
                <a:path w="66206" h="313699">
                  <a:moveTo>
                    <a:pt x="60117" y="27948"/>
                  </a:moveTo>
                  <a:lnTo>
                    <a:pt x="60117" y="27948"/>
                  </a:lnTo>
                  <a:lnTo>
                    <a:pt x="60823" y="14150"/>
                  </a:lnTo>
                  <a:lnTo>
                    <a:pt x="65879" y="0"/>
                  </a:lnTo>
                  <a:lnTo>
                    <a:pt x="66075" y="144"/>
                  </a:lnTo>
                  <a:lnTo>
                    <a:pt x="66205" y="946"/>
                  </a:lnTo>
                  <a:lnTo>
                    <a:pt x="36607" y="44569"/>
                  </a:lnTo>
                  <a:lnTo>
                    <a:pt x="14785" y="86981"/>
                  </a:lnTo>
                  <a:lnTo>
                    <a:pt x="0" y="131362"/>
                  </a:lnTo>
                  <a:lnTo>
                    <a:pt x="1883" y="146817"/>
                  </a:lnTo>
                  <a:lnTo>
                    <a:pt x="11220" y="185484"/>
                  </a:lnTo>
                  <a:lnTo>
                    <a:pt x="23516" y="231457"/>
                  </a:lnTo>
                  <a:lnTo>
                    <a:pt x="27409" y="273359"/>
                  </a:lnTo>
                  <a:lnTo>
                    <a:pt x="28367" y="31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480"/>
            <p:cNvSpPr/>
            <p:nvPr>
              <p:custDataLst>
                <p:tags r:id="rId75"/>
              </p:custDataLst>
            </p:nvPr>
          </p:nvSpPr>
          <p:spPr>
            <a:xfrm>
              <a:off x="4483100" y="5016500"/>
              <a:ext cx="266701" cy="50801"/>
            </a:xfrm>
            <a:custGeom>
              <a:avLst/>
              <a:gdLst/>
              <a:ahLst/>
              <a:cxnLst/>
              <a:rect l="0" t="0" r="0" b="0"/>
              <a:pathLst>
                <a:path w="2667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18952" y="33123"/>
                  </a:lnTo>
                  <a:lnTo>
                    <a:pt x="58296" y="24317"/>
                  </a:lnTo>
                  <a:lnTo>
                    <a:pt x="97876" y="17628"/>
                  </a:lnTo>
                  <a:lnTo>
                    <a:pt x="142278" y="10657"/>
                  </a:lnTo>
                  <a:lnTo>
                    <a:pt x="185531" y="5207"/>
                  </a:lnTo>
                  <a:lnTo>
                    <a:pt x="220747" y="231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481"/>
            <p:cNvSpPr/>
            <p:nvPr>
              <p:custDataLst>
                <p:tags r:id="rId76"/>
              </p:custDataLst>
            </p:nvPr>
          </p:nvSpPr>
          <p:spPr>
            <a:xfrm>
              <a:off x="4413676" y="5246866"/>
              <a:ext cx="85195" cy="379235"/>
            </a:xfrm>
            <a:custGeom>
              <a:avLst/>
              <a:gdLst/>
              <a:ahLst/>
              <a:cxnLst/>
              <a:rect l="0" t="0" r="0" b="0"/>
              <a:pathLst>
                <a:path w="85195" h="379235">
                  <a:moveTo>
                    <a:pt x="75774" y="10934"/>
                  </a:moveTo>
                  <a:lnTo>
                    <a:pt x="75774" y="10934"/>
                  </a:lnTo>
                  <a:lnTo>
                    <a:pt x="79145" y="4192"/>
                  </a:lnTo>
                  <a:lnTo>
                    <a:pt x="80843" y="2206"/>
                  </a:lnTo>
                  <a:lnTo>
                    <a:pt x="84612" y="0"/>
                  </a:lnTo>
                  <a:lnTo>
                    <a:pt x="85194" y="116"/>
                  </a:lnTo>
                  <a:lnTo>
                    <a:pt x="84876" y="900"/>
                  </a:lnTo>
                  <a:lnTo>
                    <a:pt x="82641" y="5063"/>
                  </a:lnTo>
                  <a:lnTo>
                    <a:pt x="66705" y="34255"/>
                  </a:lnTo>
                  <a:lnTo>
                    <a:pt x="29145" y="79743"/>
                  </a:lnTo>
                  <a:lnTo>
                    <a:pt x="12236" y="114445"/>
                  </a:lnTo>
                  <a:lnTo>
                    <a:pt x="1729" y="156957"/>
                  </a:lnTo>
                  <a:lnTo>
                    <a:pt x="0" y="194216"/>
                  </a:lnTo>
                  <a:lnTo>
                    <a:pt x="4022" y="240617"/>
                  </a:lnTo>
                  <a:lnTo>
                    <a:pt x="6065" y="277955"/>
                  </a:lnTo>
                  <a:lnTo>
                    <a:pt x="10121" y="315124"/>
                  </a:lnTo>
                  <a:lnTo>
                    <a:pt x="11848" y="355882"/>
                  </a:lnTo>
                  <a:lnTo>
                    <a:pt x="12274" y="379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482"/>
            <p:cNvSpPr/>
            <p:nvPr>
              <p:custDataLst>
                <p:tags r:id="rId77"/>
              </p:custDataLst>
            </p:nvPr>
          </p:nvSpPr>
          <p:spPr>
            <a:xfrm>
              <a:off x="4203700" y="5245983"/>
              <a:ext cx="228601" cy="246768"/>
            </a:xfrm>
            <a:custGeom>
              <a:avLst/>
              <a:gdLst/>
              <a:ahLst/>
              <a:cxnLst/>
              <a:rect l="0" t="0" r="0" b="0"/>
              <a:pathLst>
                <a:path w="228601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49"/>
                  </a:lnTo>
                  <a:lnTo>
                    <a:pt x="48804" y="29647"/>
                  </a:lnTo>
                  <a:lnTo>
                    <a:pt x="91746" y="76304"/>
                  </a:lnTo>
                  <a:lnTo>
                    <a:pt x="127843" y="117864"/>
                  </a:lnTo>
                  <a:lnTo>
                    <a:pt x="165350" y="157303"/>
                  </a:lnTo>
                  <a:lnTo>
                    <a:pt x="208423" y="204793"/>
                  </a:lnTo>
                  <a:lnTo>
                    <a:pt x="222622" y="229156"/>
                  </a:lnTo>
                  <a:lnTo>
                    <a:pt x="22860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483"/>
            <p:cNvSpPr/>
            <p:nvPr>
              <p:custDataLst>
                <p:tags r:id="rId78"/>
              </p:custDataLst>
            </p:nvPr>
          </p:nvSpPr>
          <p:spPr>
            <a:xfrm>
              <a:off x="4591050" y="5029200"/>
              <a:ext cx="12475" cy="184151"/>
            </a:xfrm>
            <a:custGeom>
              <a:avLst/>
              <a:gdLst/>
              <a:ahLst/>
              <a:cxnLst/>
              <a:rect l="0" t="0" r="0" b="0"/>
              <a:pathLst>
                <a:path w="12475" h="184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2"/>
                  </a:lnTo>
                  <a:lnTo>
                    <a:pt x="11936" y="59639"/>
                  </a:lnTo>
                  <a:lnTo>
                    <a:pt x="12474" y="96693"/>
                  </a:lnTo>
                  <a:lnTo>
                    <a:pt x="11927" y="136521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9" name="SMARTInkShape-5484"/>
          <p:cNvSpPr/>
          <p:nvPr>
            <p:custDataLst>
              <p:tags r:id="rId7"/>
            </p:custDataLst>
          </p:nvPr>
        </p:nvSpPr>
        <p:spPr>
          <a:xfrm>
            <a:off x="5305229" y="5429250"/>
            <a:ext cx="219272" cy="19051"/>
          </a:xfrm>
          <a:custGeom>
            <a:avLst/>
            <a:gdLst/>
            <a:ahLst/>
            <a:cxnLst/>
            <a:rect l="0" t="0" r="0" b="0"/>
            <a:pathLst>
              <a:path w="219272" h="19051">
                <a:moveTo>
                  <a:pt x="3371" y="19050"/>
                </a:moveTo>
                <a:lnTo>
                  <a:pt x="3371" y="19050"/>
                </a:lnTo>
                <a:lnTo>
                  <a:pt x="0" y="19050"/>
                </a:lnTo>
                <a:lnTo>
                  <a:pt x="35185" y="19050"/>
                </a:lnTo>
                <a:lnTo>
                  <a:pt x="69957" y="17169"/>
                </a:lnTo>
                <a:lnTo>
                  <a:pt x="113398" y="13275"/>
                </a:lnTo>
                <a:lnTo>
                  <a:pt x="138812" y="10261"/>
                </a:lnTo>
                <a:lnTo>
                  <a:pt x="183511" y="4560"/>
                </a:lnTo>
                <a:lnTo>
                  <a:pt x="2192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SMARTInkShape-5485"/>
          <p:cNvSpPr/>
          <p:nvPr>
            <p:custDataLst>
              <p:tags r:id="rId8"/>
            </p:custDataLst>
          </p:nvPr>
        </p:nvSpPr>
        <p:spPr>
          <a:xfrm>
            <a:off x="7696355" y="5505741"/>
            <a:ext cx="226277" cy="18737"/>
          </a:xfrm>
          <a:custGeom>
            <a:avLst/>
            <a:gdLst/>
            <a:ahLst/>
            <a:cxnLst/>
            <a:rect l="0" t="0" r="0" b="0"/>
            <a:pathLst>
              <a:path w="226277" h="18737">
                <a:moveTo>
                  <a:pt x="12545" y="12409"/>
                </a:moveTo>
                <a:lnTo>
                  <a:pt x="12545" y="12409"/>
                </a:lnTo>
                <a:lnTo>
                  <a:pt x="1610" y="12409"/>
                </a:lnTo>
                <a:lnTo>
                  <a:pt x="1022" y="13114"/>
                </a:lnTo>
                <a:lnTo>
                  <a:pt x="0" y="17876"/>
                </a:lnTo>
                <a:lnTo>
                  <a:pt x="653" y="18171"/>
                </a:lnTo>
                <a:lnTo>
                  <a:pt x="33727" y="18736"/>
                </a:lnTo>
                <a:lnTo>
                  <a:pt x="69229" y="15381"/>
                </a:lnTo>
                <a:lnTo>
                  <a:pt x="107657" y="9919"/>
                </a:lnTo>
                <a:lnTo>
                  <a:pt x="149224" y="7203"/>
                </a:lnTo>
                <a:lnTo>
                  <a:pt x="191603" y="1921"/>
                </a:lnTo>
                <a:lnTo>
                  <a:pt x="221032" y="0"/>
                </a:lnTo>
                <a:lnTo>
                  <a:pt x="223503" y="609"/>
                </a:lnTo>
                <a:lnTo>
                  <a:pt x="225150" y="1721"/>
                </a:lnTo>
                <a:lnTo>
                  <a:pt x="226248" y="3166"/>
                </a:lnTo>
                <a:lnTo>
                  <a:pt x="226276" y="4836"/>
                </a:lnTo>
                <a:lnTo>
                  <a:pt x="222095" y="124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SMARTInkShape-Group1217"/>
          <p:cNvGrpSpPr/>
          <p:nvPr/>
        </p:nvGrpSpPr>
        <p:grpSpPr>
          <a:xfrm>
            <a:off x="8159809" y="5156200"/>
            <a:ext cx="1142942" cy="706666"/>
            <a:chOff x="8159809" y="5156200"/>
            <a:chExt cx="1142942" cy="706666"/>
          </a:xfrm>
        </p:grpSpPr>
        <p:sp>
          <p:nvSpPr>
            <p:cNvPr id="591" name="SMARTInkShape-5486"/>
            <p:cNvSpPr/>
            <p:nvPr>
              <p:custDataLst>
                <p:tags r:id="rId64"/>
              </p:custDataLst>
            </p:nvPr>
          </p:nvSpPr>
          <p:spPr>
            <a:xfrm>
              <a:off x="9208470" y="5353933"/>
              <a:ext cx="94281" cy="284868"/>
            </a:xfrm>
            <a:custGeom>
              <a:avLst/>
              <a:gdLst/>
              <a:ahLst/>
              <a:cxnLst/>
              <a:rect l="0" t="0" r="0" b="0"/>
              <a:pathLst>
                <a:path w="94281" h="284868">
                  <a:moveTo>
                    <a:pt x="94280" y="5467"/>
                  </a:moveTo>
                  <a:lnTo>
                    <a:pt x="94280" y="5467"/>
                  </a:lnTo>
                  <a:lnTo>
                    <a:pt x="94280" y="0"/>
                  </a:lnTo>
                  <a:lnTo>
                    <a:pt x="90909" y="2749"/>
                  </a:lnTo>
                  <a:lnTo>
                    <a:pt x="79084" y="15775"/>
                  </a:lnTo>
                  <a:lnTo>
                    <a:pt x="48370" y="62520"/>
                  </a:lnTo>
                  <a:lnTo>
                    <a:pt x="33540" y="80112"/>
                  </a:lnTo>
                  <a:lnTo>
                    <a:pt x="15988" y="126304"/>
                  </a:lnTo>
                  <a:lnTo>
                    <a:pt x="7615" y="170578"/>
                  </a:lnTo>
                  <a:lnTo>
                    <a:pt x="0" y="217996"/>
                  </a:lnTo>
                  <a:lnTo>
                    <a:pt x="2689" y="231578"/>
                  </a:lnTo>
                  <a:lnTo>
                    <a:pt x="16608" y="277839"/>
                  </a:lnTo>
                  <a:lnTo>
                    <a:pt x="1808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487"/>
            <p:cNvSpPr/>
            <p:nvPr>
              <p:custDataLst>
                <p:tags r:id="rId65"/>
              </p:custDataLst>
            </p:nvPr>
          </p:nvSpPr>
          <p:spPr>
            <a:xfrm>
              <a:off x="9099550" y="534670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38724" y="33257"/>
                  </a:lnTo>
                  <a:lnTo>
                    <a:pt x="76742" y="77047"/>
                  </a:lnTo>
                  <a:lnTo>
                    <a:pt x="101916" y="118518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488"/>
            <p:cNvSpPr/>
            <p:nvPr>
              <p:custDataLst>
                <p:tags r:id="rId66"/>
              </p:custDataLst>
            </p:nvPr>
          </p:nvSpPr>
          <p:spPr>
            <a:xfrm>
              <a:off x="8829479" y="520700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7" y="14686"/>
                  </a:lnTo>
                  <a:lnTo>
                    <a:pt x="32525" y="7805"/>
                  </a:lnTo>
                  <a:lnTo>
                    <a:pt x="79507" y="2627"/>
                  </a:lnTo>
                  <a:lnTo>
                    <a:pt x="120229" y="1167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489"/>
            <p:cNvSpPr/>
            <p:nvPr>
              <p:custDataLst>
                <p:tags r:id="rId67"/>
              </p:custDataLst>
            </p:nvPr>
          </p:nvSpPr>
          <p:spPr>
            <a:xfrm>
              <a:off x="8896350" y="5219700"/>
              <a:ext cx="9460" cy="127001"/>
            </a:xfrm>
            <a:custGeom>
              <a:avLst/>
              <a:gdLst/>
              <a:ahLst/>
              <a:cxnLst/>
              <a:rect l="0" t="0" r="0" b="0"/>
              <a:pathLst>
                <a:path w="9460" h="1270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9459" y="39345"/>
                  </a:lnTo>
                  <a:lnTo>
                    <a:pt x="7696" y="8334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490"/>
            <p:cNvSpPr/>
            <p:nvPr>
              <p:custDataLst>
                <p:tags r:id="rId68"/>
              </p:custDataLst>
            </p:nvPr>
          </p:nvSpPr>
          <p:spPr>
            <a:xfrm>
              <a:off x="8604250" y="5365750"/>
              <a:ext cx="165101" cy="234951"/>
            </a:xfrm>
            <a:custGeom>
              <a:avLst/>
              <a:gdLst/>
              <a:ahLst/>
              <a:cxnLst/>
              <a:rect l="0" t="0" r="0" b="0"/>
              <a:pathLst>
                <a:path w="165101" h="23495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31221" y="24419"/>
                  </a:lnTo>
                  <a:lnTo>
                    <a:pt x="101023" y="70884"/>
                  </a:lnTo>
                  <a:lnTo>
                    <a:pt x="74069" y="113117"/>
                  </a:lnTo>
                  <a:lnTo>
                    <a:pt x="51343" y="156204"/>
                  </a:lnTo>
                  <a:lnTo>
                    <a:pt x="20621" y="20340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491"/>
            <p:cNvSpPr/>
            <p:nvPr>
              <p:custDataLst>
                <p:tags r:id="rId69"/>
              </p:custDataLst>
            </p:nvPr>
          </p:nvSpPr>
          <p:spPr>
            <a:xfrm>
              <a:off x="8606941" y="5379333"/>
              <a:ext cx="137010" cy="202318"/>
            </a:xfrm>
            <a:custGeom>
              <a:avLst/>
              <a:gdLst/>
              <a:ahLst/>
              <a:cxnLst/>
              <a:rect l="0" t="0" r="0" b="0"/>
              <a:pathLst>
                <a:path w="137010" h="2023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6120"/>
                  </a:lnTo>
                  <a:lnTo>
                    <a:pt x="41099" y="33087"/>
                  </a:lnTo>
                  <a:lnTo>
                    <a:pt x="65475" y="70016"/>
                  </a:lnTo>
                  <a:lnTo>
                    <a:pt x="90571" y="112238"/>
                  </a:lnTo>
                  <a:lnTo>
                    <a:pt x="114470" y="154616"/>
                  </a:lnTo>
                  <a:lnTo>
                    <a:pt x="137009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492"/>
            <p:cNvSpPr/>
            <p:nvPr>
              <p:custDataLst>
                <p:tags r:id="rId70"/>
              </p:custDataLst>
            </p:nvPr>
          </p:nvSpPr>
          <p:spPr>
            <a:xfrm>
              <a:off x="8334480" y="5156200"/>
              <a:ext cx="193571" cy="57151"/>
            </a:xfrm>
            <a:custGeom>
              <a:avLst/>
              <a:gdLst/>
              <a:ahLst/>
              <a:cxnLst/>
              <a:rect l="0" t="0" r="0" b="0"/>
              <a:pathLst>
                <a:path w="193571" h="57151">
                  <a:moveTo>
                    <a:pt x="9420" y="57150"/>
                  </a:moveTo>
                  <a:lnTo>
                    <a:pt x="9420" y="57150"/>
                  </a:lnTo>
                  <a:lnTo>
                    <a:pt x="581" y="39474"/>
                  </a:lnTo>
                  <a:lnTo>
                    <a:pt x="0" y="36194"/>
                  </a:lnTo>
                  <a:lnTo>
                    <a:pt x="317" y="33301"/>
                  </a:lnTo>
                  <a:lnTo>
                    <a:pt x="1233" y="30668"/>
                  </a:lnTo>
                  <a:lnTo>
                    <a:pt x="9780" y="25859"/>
                  </a:lnTo>
                  <a:lnTo>
                    <a:pt x="48374" y="17024"/>
                  </a:lnTo>
                  <a:lnTo>
                    <a:pt x="82707" y="10859"/>
                  </a:lnTo>
                  <a:lnTo>
                    <a:pt x="121720" y="4826"/>
                  </a:lnTo>
                  <a:lnTo>
                    <a:pt x="157873" y="2144"/>
                  </a:lnTo>
                  <a:lnTo>
                    <a:pt x="193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493"/>
            <p:cNvSpPr/>
            <p:nvPr>
              <p:custDataLst>
                <p:tags r:id="rId71"/>
              </p:custDataLst>
            </p:nvPr>
          </p:nvSpPr>
          <p:spPr>
            <a:xfrm>
              <a:off x="8159809" y="5325787"/>
              <a:ext cx="198319" cy="537079"/>
            </a:xfrm>
            <a:custGeom>
              <a:avLst/>
              <a:gdLst/>
              <a:ahLst/>
              <a:cxnLst/>
              <a:rect l="0" t="0" r="0" b="0"/>
              <a:pathLst>
                <a:path w="198319" h="537079">
                  <a:moveTo>
                    <a:pt x="25341" y="116163"/>
                  </a:moveTo>
                  <a:lnTo>
                    <a:pt x="25341" y="116163"/>
                  </a:lnTo>
                  <a:lnTo>
                    <a:pt x="25339" y="110696"/>
                  </a:lnTo>
                  <a:lnTo>
                    <a:pt x="28711" y="120187"/>
                  </a:lnTo>
                  <a:lnTo>
                    <a:pt x="30397" y="160389"/>
                  </a:lnTo>
                  <a:lnTo>
                    <a:pt x="28059" y="194615"/>
                  </a:lnTo>
                  <a:lnTo>
                    <a:pt x="24667" y="237108"/>
                  </a:lnTo>
                  <a:lnTo>
                    <a:pt x="22775" y="260293"/>
                  </a:lnTo>
                  <a:lnTo>
                    <a:pt x="20103" y="284922"/>
                  </a:lnTo>
                  <a:lnTo>
                    <a:pt x="16910" y="310513"/>
                  </a:lnTo>
                  <a:lnTo>
                    <a:pt x="13370" y="336746"/>
                  </a:lnTo>
                  <a:lnTo>
                    <a:pt x="10304" y="364113"/>
                  </a:lnTo>
                  <a:lnTo>
                    <a:pt x="7554" y="392235"/>
                  </a:lnTo>
                  <a:lnTo>
                    <a:pt x="5017" y="420861"/>
                  </a:lnTo>
                  <a:lnTo>
                    <a:pt x="2197" y="465839"/>
                  </a:lnTo>
                  <a:lnTo>
                    <a:pt x="609" y="511399"/>
                  </a:lnTo>
                  <a:lnTo>
                    <a:pt x="0" y="537078"/>
                  </a:lnTo>
                  <a:lnTo>
                    <a:pt x="653" y="500851"/>
                  </a:lnTo>
                  <a:lnTo>
                    <a:pt x="3316" y="462112"/>
                  </a:lnTo>
                  <a:lnTo>
                    <a:pt x="5012" y="436402"/>
                  </a:lnTo>
                  <a:lnTo>
                    <a:pt x="6849" y="407267"/>
                  </a:lnTo>
                  <a:lnTo>
                    <a:pt x="8779" y="375849"/>
                  </a:lnTo>
                  <a:lnTo>
                    <a:pt x="11478" y="342909"/>
                  </a:lnTo>
                  <a:lnTo>
                    <a:pt x="14687" y="308955"/>
                  </a:lnTo>
                  <a:lnTo>
                    <a:pt x="18238" y="274324"/>
                  </a:lnTo>
                  <a:lnTo>
                    <a:pt x="22017" y="243477"/>
                  </a:lnTo>
                  <a:lnTo>
                    <a:pt x="25947" y="215150"/>
                  </a:lnTo>
                  <a:lnTo>
                    <a:pt x="29978" y="188504"/>
                  </a:lnTo>
                  <a:lnTo>
                    <a:pt x="38220" y="141965"/>
                  </a:lnTo>
                  <a:lnTo>
                    <a:pt x="46588" y="102230"/>
                  </a:lnTo>
                  <a:lnTo>
                    <a:pt x="59231" y="57472"/>
                  </a:lnTo>
                  <a:lnTo>
                    <a:pt x="73326" y="26414"/>
                  </a:lnTo>
                  <a:lnTo>
                    <a:pt x="87119" y="10658"/>
                  </a:lnTo>
                  <a:lnTo>
                    <a:pt x="100776" y="2244"/>
                  </a:lnTo>
                  <a:lnTo>
                    <a:pt x="107381" y="0"/>
                  </a:lnTo>
                  <a:lnTo>
                    <a:pt x="113195" y="621"/>
                  </a:lnTo>
                  <a:lnTo>
                    <a:pt x="123417" y="6955"/>
                  </a:lnTo>
                  <a:lnTo>
                    <a:pt x="130784" y="20589"/>
                  </a:lnTo>
                  <a:lnTo>
                    <a:pt x="137017" y="49980"/>
                  </a:lnTo>
                  <a:lnTo>
                    <a:pt x="139122" y="91096"/>
                  </a:lnTo>
                  <a:lnTo>
                    <a:pt x="132665" y="131215"/>
                  </a:lnTo>
                  <a:lnTo>
                    <a:pt x="128071" y="147986"/>
                  </a:lnTo>
                  <a:lnTo>
                    <a:pt x="128399" y="150784"/>
                  </a:lnTo>
                  <a:lnTo>
                    <a:pt x="130646" y="155774"/>
                  </a:lnTo>
                  <a:lnTo>
                    <a:pt x="161670" y="181235"/>
                  </a:lnTo>
                  <a:lnTo>
                    <a:pt x="183268" y="214807"/>
                  </a:lnTo>
                  <a:lnTo>
                    <a:pt x="198241" y="261241"/>
                  </a:lnTo>
                  <a:lnTo>
                    <a:pt x="198318" y="288814"/>
                  </a:lnTo>
                  <a:lnTo>
                    <a:pt x="194986" y="296175"/>
                  </a:lnTo>
                  <a:lnTo>
                    <a:pt x="183759" y="308116"/>
                  </a:lnTo>
                  <a:lnTo>
                    <a:pt x="161572" y="319402"/>
                  </a:lnTo>
                  <a:lnTo>
                    <a:pt x="145389" y="321026"/>
                  </a:lnTo>
                  <a:lnTo>
                    <a:pt x="100626" y="314512"/>
                  </a:lnTo>
                  <a:lnTo>
                    <a:pt x="76141" y="30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494"/>
            <p:cNvSpPr/>
            <p:nvPr>
              <p:custDataLst>
                <p:tags r:id="rId72"/>
              </p:custDataLst>
            </p:nvPr>
          </p:nvSpPr>
          <p:spPr>
            <a:xfrm>
              <a:off x="8401932" y="5196065"/>
              <a:ext cx="10365" cy="144286"/>
            </a:xfrm>
            <a:custGeom>
              <a:avLst/>
              <a:gdLst/>
              <a:ahLst/>
              <a:cxnLst/>
              <a:rect l="0" t="0" r="0" b="0"/>
              <a:pathLst>
                <a:path w="10365" h="144286">
                  <a:moveTo>
                    <a:pt x="5468" y="10935"/>
                  </a:moveTo>
                  <a:lnTo>
                    <a:pt x="5468" y="10935"/>
                  </a:lnTo>
                  <a:lnTo>
                    <a:pt x="0" y="0"/>
                  </a:lnTo>
                  <a:lnTo>
                    <a:pt x="411" y="117"/>
                  </a:lnTo>
                  <a:lnTo>
                    <a:pt x="2750" y="2129"/>
                  </a:lnTo>
                  <a:lnTo>
                    <a:pt x="8034" y="17342"/>
                  </a:lnTo>
                  <a:lnTo>
                    <a:pt x="10364" y="62269"/>
                  </a:lnTo>
                  <a:lnTo>
                    <a:pt x="7231" y="99287"/>
                  </a:lnTo>
                  <a:lnTo>
                    <a:pt x="5468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1218"/>
          <p:cNvGrpSpPr/>
          <p:nvPr/>
        </p:nvGrpSpPr>
        <p:grpSpPr>
          <a:xfrm>
            <a:off x="9607550" y="5419529"/>
            <a:ext cx="228601" cy="244672"/>
            <a:chOff x="9607550" y="5419529"/>
            <a:chExt cx="228601" cy="244672"/>
          </a:xfrm>
        </p:grpSpPr>
        <p:sp>
          <p:nvSpPr>
            <p:cNvPr id="601" name="SMARTInkShape-5495"/>
            <p:cNvSpPr/>
            <p:nvPr>
              <p:custDataLst>
                <p:tags r:id="rId62"/>
              </p:custDataLst>
            </p:nvPr>
          </p:nvSpPr>
          <p:spPr>
            <a:xfrm>
              <a:off x="9715500" y="5419529"/>
              <a:ext cx="19051" cy="244672"/>
            </a:xfrm>
            <a:custGeom>
              <a:avLst/>
              <a:gdLst/>
              <a:ahLst/>
              <a:cxnLst/>
              <a:rect l="0" t="0" r="0" b="0"/>
              <a:pathLst>
                <a:path w="19051" h="244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0" y="8016"/>
                  </a:lnTo>
                  <a:lnTo>
                    <a:pt x="12865" y="55192"/>
                  </a:lnTo>
                  <a:lnTo>
                    <a:pt x="15336" y="102686"/>
                  </a:lnTo>
                  <a:lnTo>
                    <a:pt x="13872" y="137822"/>
                  </a:lnTo>
                  <a:lnTo>
                    <a:pt x="13219" y="172253"/>
                  </a:lnTo>
                  <a:lnTo>
                    <a:pt x="16225" y="216628"/>
                  </a:lnTo>
                  <a:lnTo>
                    <a:pt x="1905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496"/>
            <p:cNvSpPr/>
            <p:nvPr>
              <p:custDataLst>
                <p:tags r:id="rId63"/>
              </p:custDataLst>
            </p:nvPr>
          </p:nvSpPr>
          <p:spPr>
            <a:xfrm>
              <a:off x="9607550" y="5547056"/>
              <a:ext cx="228601" cy="21895"/>
            </a:xfrm>
            <a:custGeom>
              <a:avLst/>
              <a:gdLst/>
              <a:ahLst/>
              <a:cxnLst/>
              <a:rect l="0" t="0" r="0" b="0"/>
              <a:pathLst>
                <a:path w="228601" h="21895">
                  <a:moveTo>
                    <a:pt x="0" y="21894"/>
                  </a:moveTo>
                  <a:lnTo>
                    <a:pt x="0" y="21894"/>
                  </a:lnTo>
                  <a:lnTo>
                    <a:pt x="35155" y="14986"/>
                  </a:lnTo>
                  <a:lnTo>
                    <a:pt x="65015" y="11062"/>
                  </a:lnTo>
                  <a:lnTo>
                    <a:pt x="101802" y="6967"/>
                  </a:lnTo>
                  <a:lnTo>
                    <a:pt x="137909" y="2796"/>
                  </a:lnTo>
                  <a:lnTo>
                    <a:pt x="171360" y="0"/>
                  </a:lnTo>
                  <a:lnTo>
                    <a:pt x="228600" y="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" name="SMARTInkShape-Group1219"/>
          <p:cNvGrpSpPr/>
          <p:nvPr/>
        </p:nvGrpSpPr>
        <p:grpSpPr>
          <a:xfrm>
            <a:off x="10115550" y="5162550"/>
            <a:ext cx="1364616" cy="695799"/>
            <a:chOff x="10115550" y="5162550"/>
            <a:chExt cx="1364616" cy="695799"/>
          </a:xfrm>
        </p:grpSpPr>
        <p:sp>
          <p:nvSpPr>
            <p:cNvPr id="604" name="SMARTInkShape-5497"/>
            <p:cNvSpPr/>
            <p:nvPr>
              <p:custDataLst>
                <p:tags r:id="rId52"/>
              </p:custDataLst>
            </p:nvPr>
          </p:nvSpPr>
          <p:spPr>
            <a:xfrm>
              <a:off x="10509250" y="54356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33257"/>
                  </a:lnTo>
                  <a:lnTo>
                    <a:pt x="53804" y="69199"/>
                  </a:lnTo>
                  <a:lnTo>
                    <a:pt x="75210" y="107757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498"/>
            <p:cNvSpPr/>
            <p:nvPr>
              <p:custDataLst>
                <p:tags r:id="rId53"/>
              </p:custDataLst>
            </p:nvPr>
          </p:nvSpPr>
          <p:spPr>
            <a:xfrm>
              <a:off x="10283344" y="5162550"/>
              <a:ext cx="206857" cy="38101"/>
            </a:xfrm>
            <a:custGeom>
              <a:avLst/>
              <a:gdLst/>
              <a:ahLst/>
              <a:cxnLst/>
              <a:rect l="0" t="0" r="0" b="0"/>
              <a:pathLst>
                <a:path w="206857" h="38101">
                  <a:moveTo>
                    <a:pt x="3656" y="38100"/>
                  </a:moveTo>
                  <a:lnTo>
                    <a:pt x="3656" y="38100"/>
                  </a:lnTo>
                  <a:lnTo>
                    <a:pt x="285" y="31358"/>
                  </a:lnTo>
                  <a:lnTo>
                    <a:pt x="0" y="28666"/>
                  </a:lnTo>
                  <a:lnTo>
                    <a:pt x="1558" y="23794"/>
                  </a:lnTo>
                  <a:lnTo>
                    <a:pt x="8370" y="19278"/>
                  </a:lnTo>
                  <a:lnTo>
                    <a:pt x="29747" y="12767"/>
                  </a:lnTo>
                  <a:lnTo>
                    <a:pt x="68537" y="6369"/>
                  </a:lnTo>
                  <a:lnTo>
                    <a:pt x="102339" y="2831"/>
                  </a:lnTo>
                  <a:lnTo>
                    <a:pt x="138534" y="1258"/>
                  </a:lnTo>
                  <a:lnTo>
                    <a:pt x="181124" y="372"/>
                  </a:lnTo>
                  <a:lnTo>
                    <a:pt x="206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499"/>
            <p:cNvSpPr/>
            <p:nvPr>
              <p:custDataLst>
                <p:tags r:id="rId54"/>
              </p:custDataLst>
            </p:nvPr>
          </p:nvSpPr>
          <p:spPr>
            <a:xfrm>
              <a:off x="10337800" y="5207000"/>
              <a:ext cx="15452" cy="127001"/>
            </a:xfrm>
            <a:custGeom>
              <a:avLst/>
              <a:gdLst/>
              <a:ahLst/>
              <a:cxnLst/>
              <a:rect l="0" t="0" r="0" b="0"/>
              <a:pathLst>
                <a:path w="15452" h="1270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1881"/>
                  </a:lnTo>
                  <a:lnTo>
                    <a:pt x="15187" y="3371"/>
                  </a:lnTo>
                  <a:lnTo>
                    <a:pt x="15451" y="14433"/>
                  </a:lnTo>
                  <a:lnTo>
                    <a:pt x="9875" y="60392"/>
                  </a:lnTo>
                  <a:lnTo>
                    <a:pt x="4022" y="10067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500"/>
            <p:cNvSpPr/>
            <p:nvPr>
              <p:custDataLst>
                <p:tags r:id="rId55"/>
              </p:custDataLst>
            </p:nvPr>
          </p:nvSpPr>
          <p:spPr>
            <a:xfrm>
              <a:off x="10115550" y="5340955"/>
              <a:ext cx="155787" cy="471514"/>
            </a:xfrm>
            <a:custGeom>
              <a:avLst/>
              <a:gdLst/>
              <a:ahLst/>
              <a:cxnLst/>
              <a:rect l="0" t="0" r="0" b="0"/>
              <a:pathLst>
                <a:path w="155787" h="471514">
                  <a:moveTo>
                    <a:pt x="0" y="151795"/>
                  </a:moveTo>
                  <a:lnTo>
                    <a:pt x="0" y="151795"/>
                  </a:lnTo>
                  <a:lnTo>
                    <a:pt x="4363" y="169121"/>
                  </a:lnTo>
                  <a:lnTo>
                    <a:pt x="5957" y="212994"/>
                  </a:lnTo>
                  <a:lnTo>
                    <a:pt x="8115" y="256477"/>
                  </a:lnTo>
                  <a:lnTo>
                    <a:pt x="10662" y="290042"/>
                  </a:lnTo>
                  <a:lnTo>
                    <a:pt x="11795" y="328480"/>
                  </a:lnTo>
                  <a:lnTo>
                    <a:pt x="10416" y="365318"/>
                  </a:lnTo>
                  <a:lnTo>
                    <a:pt x="8158" y="399093"/>
                  </a:lnTo>
                  <a:lnTo>
                    <a:pt x="6886" y="439793"/>
                  </a:lnTo>
                  <a:lnTo>
                    <a:pt x="6397" y="471513"/>
                  </a:lnTo>
                  <a:lnTo>
                    <a:pt x="6381" y="471479"/>
                  </a:lnTo>
                  <a:lnTo>
                    <a:pt x="6352" y="432449"/>
                  </a:lnTo>
                  <a:lnTo>
                    <a:pt x="6352" y="397180"/>
                  </a:lnTo>
                  <a:lnTo>
                    <a:pt x="6352" y="373947"/>
                  </a:lnTo>
                  <a:lnTo>
                    <a:pt x="6352" y="348579"/>
                  </a:lnTo>
                  <a:lnTo>
                    <a:pt x="7055" y="320379"/>
                  </a:lnTo>
                  <a:lnTo>
                    <a:pt x="8231" y="290290"/>
                  </a:lnTo>
                  <a:lnTo>
                    <a:pt x="9720" y="258942"/>
                  </a:lnTo>
                  <a:lnTo>
                    <a:pt x="12126" y="229576"/>
                  </a:lnTo>
                  <a:lnTo>
                    <a:pt x="15139" y="201532"/>
                  </a:lnTo>
                  <a:lnTo>
                    <a:pt x="18559" y="174370"/>
                  </a:lnTo>
                  <a:lnTo>
                    <a:pt x="24241" y="129137"/>
                  </a:lnTo>
                  <a:lnTo>
                    <a:pt x="29825" y="91630"/>
                  </a:lnTo>
                  <a:lnTo>
                    <a:pt x="41606" y="48126"/>
                  </a:lnTo>
                  <a:lnTo>
                    <a:pt x="52359" y="26462"/>
                  </a:lnTo>
                  <a:lnTo>
                    <a:pt x="67955" y="11190"/>
                  </a:lnTo>
                  <a:lnTo>
                    <a:pt x="77053" y="5142"/>
                  </a:lnTo>
                  <a:lnTo>
                    <a:pt x="94688" y="303"/>
                  </a:lnTo>
                  <a:lnTo>
                    <a:pt x="103343" y="0"/>
                  </a:lnTo>
                  <a:lnTo>
                    <a:pt x="110521" y="2620"/>
                  </a:lnTo>
                  <a:lnTo>
                    <a:pt x="122265" y="13058"/>
                  </a:lnTo>
                  <a:lnTo>
                    <a:pt x="128423" y="28986"/>
                  </a:lnTo>
                  <a:lnTo>
                    <a:pt x="130008" y="57788"/>
                  </a:lnTo>
                  <a:lnTo>
                    <a:pt x="126221" y="77558"/>
                  </a:lnTo>
                  <a:lnTo>
                    <a:pt x="117481" y="95753"/>
                  </a:lnTo>
                  <a:lnTo>
                    <a:pt x="90965" y="123949"/>
                  </a:lnTo>
                  <a:lnTo>
                    <a:pt x="76026" y="134294"/>
                  </a:lnTo>
                  <a:lnTo>
                    <a:pt x="65289" y="138463"/>
                  </a:lnTo>
                  <a:lnTo>
                    <a:pt x="70772" y="135536"/>
                  </a:lnTo>
                  <a:lnTo>
                    <a:pt x="81314" y="137749"/>
                  </a:lnTo>
                  <a:lnTo>
                    <a:pt x="111078" y="150668"/>
                  </a:lnTo>
                  <a:lnTo>
                    <a:pt x="132395" y="169413"/>
                  </a:lnTo>
                  <a:lnTo>
                    <a:pt x="148745" y="192841"/>
                  </a:lnTo>
                  <a:lnTo>
                    <a:pt x="155786" y="221028"/>
                  </a:lnTo>
                  <a:lnTo>
                    <a:pt x="153669" y="239480"/>
                  </a:lnTo>
                  <a:lnTo>
                    <a:pt x="147319" y="255677"/>
                  </a:lnTo>
                  <a:lnTo>
                    <a:pt x="132551" y="272023"/>
                  </a:lnTo>
                  <a:lnTo>
                    <a:pt x="123351" y="278843"/>
                  </a:lnTo>
                  <a:lnTo>
                    <a:pt x="118218" y="280238"/>
                  </a:lnTo>
                  <a:lnTo>
                    <a:pt x="106869" y="279907"/>
                  </a:lnTo>
                  <a:lnTo>
                    <a:pt x="96649" y="275527"/>
                  </a:lnTo>
                  <a:lnTo>
                    <a:pt x="82550" y="26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5501"/>
            <p:cNvSpPr/>
            <p:nvPr>
              <p:custDataLst>
                <p:tags r:id="rId56"/>
              </p:custDataLst>
            </p:nvPr>
          </p:nvSpPr>
          <p:spPr>
            <a:xfrm>
              <a:off x="11265359" y="5356614"/>
              <a:ext cx="214807" cy="501735"/>
            </a:xfrm>
            <a:custGeom>
              <a:avLst/>
              <a:gdLst/>
              <a:ahLst/>
              <a:cxnLst/>
              <a:rect l="0" t="0" r="0" b="0"/>
              <a:pathLst>
                <a:path w="214807" h="501735">
                  <a:moveTo>
                    <a:pt x="75741" y="155186"/>
                  </a:moveTo>
                  <a:lnTo>
                    <a:pt x="75741" y="155186"/>
                  </a:lnTo>
                  <a:lnTo>
                    <a:pt x="61927" y="195367"/>
                  </a:lnTo>
                  <a:lnTo>
                    <a:pt x="54078" y="226667"/>
                  </a:lnTo>
                  <a:lnTo>
                    <a:pt x="45886" y="266448"/>
                  </a:lnTo>
                  <a:lnTo>
                    <a:pt x="37544" y="309997"/>
                  </a:lnTo>
                  <a:lnTo>
                    <a:pt x="29836" y="353813"/>
                  </a:lnTo>
                  <a:lnTo>
                    <a:pt x="24058" y="394454"/>
                  </a:lnTo>
                  <a:lnTo>
                    <a:pt x="17260" y="428038"/>
                  </a:lnTo>
                  <a:lnTo>
                    <a:pt x="7379" y="466983"/>
                  </a:lnTo>
                  <a:lnTo>
                    <a:pt x="0" y="501734"/>
                  </a:lnTo>
                  <a:lnTo>
                    <a:pt x="552" y="501222"/>
                  </a:lnTo>
                  <a:lnTo>
                    <a:pt x="3047" y="496893"/>
                  </a:lnTo>
                  <a:lnTo>
                    <a:pt x="12514" y="453034"/>
                  </a:lnTo>
                  <a:lnTo>
                    <a:pt x="24591" y="410094"/>
                  </a:lnTo>
                  <a:lnTo>
                    <a:pt x="32472" y="383686"/>
                  </a:lnTo>
                  <a:lnTo>
                    <a:pt x="41249" y="354791"/>
                  </a:lnTo>
                  <a:lnTo>
                    <a:pt x="50630" y="324240"/>
                  </a:lnTo>
                  <a:lnTo>
                    <a:pt x="61116" y="292583"/>
                  </a:lnTo>
                  <a:lnTo>
                    <a:pt x="72340" y="260190"/>
                  </a:lnTo>
                  <a:lnTo>
                    <a:pt x="84059" y="227304"/>
                  </a:lnTo>
                  <a:lnTo>
                    <a:pt x="95396" y="195504"/>
                  </a:lnTo>
                  <a:lnTo>
                    <a:pt x="106484" y="164427"/>
                  </a:lnTo>
                  <a:lnTo>
                    <a:pt x="117403" y="133829"/>
                  </a:lnTo>
                  <a:lnTo>
                    <a:pt x="135177" y="86662"/>
                  </a:lnTo>
                  <a:lnTo>
                    <a:pt x="153325" y="39868"/>
                  </a:lnTo>
                  <a:lnTo>
                    <a:pt x="168220" y="4455"/>
                  </a:lnTo>
                  <a:lnTo>
                    <a:pt x="172817" y="0"/>
                  </a:lnTo>
                  <a:lnTo>
                    <a:pt x="175736" y="928"/>
                  </a:lnTo>
                  <a:lnTo>
                    <a:pt x="182742" y="7605"/>
                  </a:lnTo>
                  <a:lnTo>
                    <a:pt x="186798" y="21390"/>
                  </a:lnTo>
                  <a:lnTo>
                    <a:pt x="187186" y="39982"/>
                  </a:lnTo>
                  <a:lnTo>
                    <a:pt x="178770" y="73544"/>
                  </a:lnTo>
                  <a:lnTo>
                    <a:pt x="162477" y="104732"/>
                  </a:lnTo>
                  <a:lnTo>
                    <a:pt x="135809" y="131187"/>
                  </a:lnTo>
                  <a:lnTo>
                    <a:pt x="122937" y="139139"/>
                  </a:lnTo>
                  <a:lnTo>
                    <a:pt x="115637" y="141825"/>
                  </a:lnTo>
                  <a:lnTo>
                    <a:pt x="121116" y="138919"/>
                  </a:lnTo>
                  <a:lnTo>
                    <a:pt x="129774" y="139254"/>
                  </a:lnTo>
                  <a:lnTo>
                    <a:pt x="140677" y="142460"/>
                  </a:lnTo>
                  <a:lnTo>
                    <a:pt x="177922" y="163344"/>
                  </a:lnTo>
                  <a:lnTo>
                    <a:pt x="201032" y="187864"/>
                  </a:lnTo>
                  <a:lnTo>
                    <a:pt x="214544" y="220842"/>
                  </a:lnTo>
                  <a:lnTo>
                    <a:pt x="214806" y="241282"/>
                  </a:lnTo>
                  <a:lnTo>
                    <a:pt x="212901" y="250683"/>
                  </a:lnTo>
                  <a:lnTo>
                    <a:pt x="201377" y="266773"/>
                  </a:lnTo>
                  <a:lnTo>
                    <a:pt x="183086" y="280275"/>
                  </a:lnTo>
                  <a:lnTo>
                    <a:pt x="147136" y="294398"/>
                  </a:lnTo>
                  <a:lnTo>
                    <a:pt x="107491" y="301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5502"/>
            <p:cNvSpPr/>
            <p:nvPr>
              <p:custDataLst>
                <p:tags r:id="rId57"/>
              </p:custDataLst>
            </p:nvPr>
          </p:nvSpPr>
          <p:spPr>
            <a:xfrm>
              <a:off x="10989794" y="5416550"/>
              <a:ext cx="173507" cy="279401"/>
            </a:xfrm>
            <a:custGeom>
              <a:avLst/>
              <a:gdLst/>
              <a:ahLst/>
              <a:cxnLst/>
              <a:rect l="0" t="0" r="0" b="0"/>
              <a:pathLst>
                <a:path w="173507" h="279401">
                  <a:moveTo>
                    <a:pt x="173506" y="0"/>
                  </a:moveTo>
                  <a:lnTo>
                    <a:pt x="173506" y="0"/>
                  </a:lnTo>
                  <a:lnTo>
                    <a:pt x="159004" y="705"/>
                  </a:lnTo>
                  <a:lnTo>
                    <a:pt x="150361" y="3371"/>
                  </a:lnTo>
                  <a:lnTo>
                    <a:pt x="130823" y="15580"/>
                  </a:lnTo>
                  <a:lnTo>
                    <a:pt x="98936" y="59652"/>
                  </a:lnTo>
                  <a:lnTo>
                    <a:pt x="73173" y="105713"/>
                  </a:lnTo>
                  <a:lnTo>
                    <a:pt x="53654" y="138470"/>
                  </a:lnTo>
                  <a:lnTo>
                    <a:pt x="35101" y="173725"/>
                  </a:lnTo>
                  <a:lnTo>
                    <a:pt x="19565" y="207738"/>
                  </a:lnTo>
                  <a:lnTo>
                    <a:pt x="3842" y="254557"/>
                  </a:lnTo>
                  <a:lnTo>
                    <a:pt x="26" y="268358"/>
                  </a:lnTo>
                  <a:lnTo>
                    <a:pt x="0" y="272038"/>
                  </a:lnTo>
                  <a:lnTo>
                    <a:pt x="2056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503"/>
            <p:cNvSpPr/>
            <p:nvPr>
              <p:custDataLst>
                <p:tags r:id="rId58"/>
              </p:custDataLst>
            </p:nvPr>
          </p:nvSpPr>
          <p:spPr>
            <a:xfrm>
              <a:off x="10985500" y="543560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36677" y="40164"/>
                  </a:lnTo>
                  <a:lnTo>
                    <a:pt x="64960" y="78693"/>
                  </a:lnTo>
                  <a:lnTo>
                    <a:pt x="95682" y="123270"/>
                  </a:lnTo>
                  <a:lnTo>
                    <a:pt x="125246" y="166582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504"/>
            <p:cNvSpPr/>
            <p:nvPr>
              <p:custDataLst>
                <p:tags r:id="rId59"/>
              </p:custDataLst>
            </p:nvPr>
          </p:nvSpPr>
          <p:spPr>
            <a:xfrm>
              <a:off x="10674348" y="5264150"/>
              <a:ext cx="209553" cy="25401"/>
            </a:xfrm>
            <a:custGeom>
              <a:avLst/>
              <a:gdLst/>
              <a:ahLst/>
              <a:cxnLst/>
              <a:rect l="0" t="0" r="0" b="0"/>
              <a:pathLst>
                <a:path w="20955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5647" y="18493"/>
                  </a:lnTo>
                  <a:lnTo>
                    <a:pt x="39681" y="8393"/>
                  </a:lnTo>
                  <a:lnTo>
                    <a:pt x="79176" y="2800"/>
                  </a:lnTo>
                  <a:lnTo>
                    <a:pt x="115154" y="1244"/>
                  </a:lnTo>
                  <a:lnTo>
                    <a:pt x="152780" y="553"/>
                  </a:lnTo>
                  <a:lnTo>
                    <a:pt x="209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505"/>
            <p:cNvSpPr/>
            <p:nvPr>
              <p:custDataLst>
                <p:tags r:id="rId60"/>
              </p:custDataLst>
            </p:nvPr>
          </p:nvSpPr>
          <p:spPr>
            <a:xfrm>
              <a:off x="10750550" y="52768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0"/>
                  </a:lnTo>
                  <a:lnTo>
                    <a:pt x="9329" y="36628"/>
                  </a:lnTo>
                  <a:lnTo>
                    <a:pt x="3861" y="78037"/>
                  </a:lnTo>
                  <a:lnTo>
                    <a:pt x="1143" y="1226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506"/>
            <p:cNvSpPr/>
            <p:nvPr>
              <p:custDataLst>
                <p:tags r:id="rId61"/>
              </p:custDataLst>
            </p:nvPr>
          </p:nvSpPr>
          <p:spPr>
            <a:xfrm>
              <a:off x="10477500" y="5422900"/>
              <a:ext cx="184151" cy="177801"/>
            </a:xfrm>
            <a:custGeom>
              <a:avLst/>
              <a:gdLst/>
              <a:ahLst/>
              <a:cxnLst/>
              <a:rect l="0" t="0" r="0" b="0"/>
              <a:pathLst>
                <a:path w="184151" h="177801">
                  <a:moveTo>
                    <a:pt x="184150" y="0"/>
                  </a:moveTo>
                  <a:lnTo>
                    <a:pt x="184150" y="0"/>
                  </a:lnTo>
                  <a:lnTo>
                    <a:pt x="171941" y="0"/>
                  </a:lnTo>
                  <a:lnTo>
                    <a:pt x="153643" y="10113"/>
                  </a:lnTo>
                  <a:lnTo>
                    <a:pt x="106999" y="52410"/>
                  </a:lnTo>
                  <a:lnTo>
                    <a:pt x="65429" y="96822"/>
                  </a:lnTo>
                  <a:lnTo>
                    <a:pt x="29019" y="14058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SMARTInkShape-Group1220"/>
          <p:cNvGrpSpPr/>
          <p:nvPr/>
        </p:nvGrpSpPr>
        <p:grpSpPr>
          <a:xfrm>
            <a:off x="5759450" y="4962881"/>
            <a:ext cx="1376629" cy="828572"/>
            <a:chOff x="5759450" y="4962881"/>
            <a:chExt cx="1376629" cy="828572"/>
          </a:xfrm>
        </p:grpSpPr>
        <p:sp>
          <p:nvSpPr>
            <p:cNvPr id="615" name="SMARTInkShape-5507"/>
            <p:cNvSpPr/>
            <p:nvPr>
              <p:custDataLst>
                <p:tags r:id="rId45"/>
              </p:custDataLst>
            </p:nvPr>
          </p:nvSpPr>
          <p:spPr>
            <a:xfrm>
              <a:off x="5759450" y="5191230"/>
              <a:ext cx="184151" cy="168171"/>
            </a:xfrm>
            <a:custGeom>
              <a:avLst/>
              <a:gdLst/>
              <a:ahLst/>
              <a:cxnLst/>
              <a:rect l="0" t="0" r="0" b="0"/>
              <a:pathLst>
                <a:path w="184151" h="1681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1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30507" y="9268"/>
                  </a:lnTo>
                  <a:lnTo>
                    <a:pt x="50432" y="27327"/>
                  </a:lnTo>
                  <a:lnTo>
                    <a:pt x="86266" y="73216"/>
                  </a:lnTo>
                  <a:lnTo>
                    <a:pt x="125435" y="120016"/>
                  </a:lnTo>
                  <a:lnTo>
                    <a:pt x="167012" y="158380"/>
                  </a:lnTo>
                  <a:lnTo>
                    <a:pt x="18415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508"/>
            <p:cNvSpPr/>
            <p:nvPr>
              <p:custDataLst>
                <p:tags r:id="rId46"/>
              </p:custDataLst>
            </p:nvPr>
          </p:nvSpPr>
          <p:spPr>
            <a:xfrm>
              <a:off x="6889748" y="5220293"/>
              <a:ext cx="246331" cy="571160"/>
            </a:xfrm>
            <a:custGeom>
              <a:avLst/>
              <a:gdLst/>
              <a:ahLst/>
              <a:cxnLst/>
              <a:rect l="0" t="0" r="0" b="0"/>
              <a:pathLst>
                <a:path w="246331" h="571160">
                  <a:moveTo>
                    <a:pt x="2" y="189907"/>
                  </a:moveTo>
                  <a:lnTo>
                    <a:pt x="2" y="189907"/>
                  </a:lnTo>
                  <a:lnTo>
                    <a:pt x="0" y="183165"/>
                  </a:lnTo>
                  <a:lnTo>
                    <a:pt x="707" y="181179"/>
                  </a:lnTo>
                  <a:lnTo>
                    <a:pt x="1883" y="179855"/>
                  </a:lnTo>
                  <a:lnTo>
                    <a:pt x="5469" y="177730"/>
                  </a:lnTo>
                  <a:lnTo>
                    <a:pt x="9461" y="187475"/>
                  </a:lnTo>
                  <a:lnTo>
                    <a:pt x="11356" y="227056"/>
                  </a:lnTo>
                  <a:lnTo>
                    <a:pt x="9046" y="258630"/>
                  </a:lnTo>
                  <a:lnTo>
                    <a:pt x="7550" y="297590"/>
                  </a:lnTo>
                  <a:lnTo>
                    <a:pt x="6884" y="341483"/>
                  </a:lnTo>
                  <a:lnTo>
                    <a:pt x="6706" y="365041"/>
                  </a:lnTo>
                  <a:lnTo>
                    <a:pt x="5803" y="412383"/>
                  </a:lnTo>
                  <a:lnTo>
                    <a:pt x="3051" y="456942"/>
                  </a:lnTo>
                  <a:lnTo>
                    <a:pt x="1357" y="494621"/>
                  </a:lnTo>
                  <a:lnTo>
                    <a:pt x="404" y="537956"/>
                  </a:lnTo>
                  <a:lnTo>
                    <a:pt x="38" y="571159"/>
                  </a:lnTo>
                  <a:lnTo>
                    <a:pt x="6" y="537701"/>
                  </a:lnTo>
                  <a:lnTo>
                    <a:pt x="4" y="504408"/>
                  </a:lnTo>
                  <a:lnTo>
                    <a:pt x="707" y="482124"/>
                  </a:lnTo>
                  <a:lnTo>
                    <a:pt x="1885" y="456685"/>
                  </a:lnTo>
                  <a:lnTo>
                    <a:pt x="3374" y="429143"/>
                  </a:lnTo>
                  <a:lnTo>
                    <a:pt x="6483" y="398786"/>
                  </a:lnTo>
                  <a:lnTo>
                    <a:pt x="10673" y="366554"/>
                  </a:lnTo>
                  <a:lnTo>
                    <a:pt x="15582" y="333072"/>
                  </a:lnTo>
                  <a:lnTo>
                    <a:pt x="20972" y="300167"/>
                  </a:lnTo>
                  <a:lnTo>
                    <a:pt x="26682" y="267647"/>
                  </a:lnTo>
                  <a:lnTo>
                    <a:pt x="32605" y="235384"/>
                  </a:lnTo>
                  <a:lnTo>
                    <a:pt x="39376" y="205408"/>
                  </a:lnTo>
                  <a:lnTo>
                    <a:pt x="46712" y="176958"/>
                  </a:lnTo>
                  <a:lnTo>
                    <a:pt x="54426" y="149524"/>
                  </a:lnTo>
                  <a:lnTo>
                    <a:pt x="70523" y="102109"/>
                  </a:lnTo>
                  <a:lnTo>
                    <a:pt x="87083" y="61986"/>
                  </a:lnTo>
                  <a:lnTo>
                    <a:pt x="112273" y="19125"/>
                  </a:lnTo>
                  <a:lnTo>
                    <a:pt x="129158" y="5113"/>
                  </a:lnTo>
                  <a:lnTo>
                    <a:pt x="144188" y="297"/>
                  </a:lnTo>
                  <a:lnTo>
                    <a:pt x="151159" y="0"/>
                  </a:lnTo>
                  <a:lnTo>
                    <a:pt x="157923" y="3330"/>
                  </a:lnTo>
                  <a:lnTo>
                    <a:pt x="171084" y="16437"/>
                  </a:lnTo>
                  <a:lnTo>
                    <a:pt x="178344" y="35904"/>
                  </a:lnTo>
                  <a:lnTo>
                    <a:pt x="180549" y="70663"/>
                  </a:lnTo>
                  <a:lnTo>
                    <a:pt x="176906" y="94576"/>
                  </a:lnTo>
                  <a:lnTo>
                    <a:pt x="157320" y="138673"/>
                  </a:lnTo>
                  <a:lnTo>
                    <a:pt x="136439" y="171241"/>
                  </a:lnTo>
                  <a:lnTo>
                    <a:pt x="129314" y="178083"/>
                  </a:lnTo>
                  <a:lnTo>
                    <a:pt x="122365" y="182476"/>
                  </a:lnTo>
                  <a:lnTo>
                    <a:pt x="127057" y="184958"/>
                  </a:lnTo>
                  <a:lnTo>
                    <a:pt x="163077" y="202025"/>
                  </a:lnTo>
                  <a:lnTo>
                    <a:pt x="205309" y="234634"/>
                  </a:lnTo>
                  <a:lnTo>
                    <a:pt x="231814" y="268071"/>
                  </a:lnTo>
                  <a:lnTo>
                    <a:pt x="246330" y="298047"/>
                  </a:lnTo>
                  <a:lnTo>
                    <a:pt x="246066" y="307156"/>
                  </a:lnTo>
                  <a:lnTo>
                    <a:pt x="238245" y="324803"/>
                  </a:lnTo>
                  <a:lnTo>
                    <a:pt x="215955" y="340171"/>
                  </a:lnTo>
                  <a:lnTo>
                    <a:pt x="184175" y="353352"/>
                  </a:lnTo>
                  <a:lnTo>
                    <a:pt x="146533" y="363914"/>
                  </a:lnTo>
                  <a:lnTo>
                    <a:pt x="107952" y="374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509"/>
            <p:cNvSpPr/>
            <p:nvPr>
              <p:custDataLst>
                <p:tags r:id="rId47"/>
              </p:custDataLst>
            </p:nvPr>
          </p:nvSpPr>
          <p:spPr>
            <a:xfrm>
              <a:off x="5975350" y="5165829"/>
              <a:ext cx="88901" cy="428522"/>
            </a:xfrm>
            <a:custGeom>
              <a:avLst/>
              <a:gdLst/>
              <a:ahLst/>
              <a:cxnLst/>
              <a:rect l="0" t="0" r="0" b="0"/>
              <a:pathLst>
                <a:path w="88901" h="428522">
                  <a:moveTo>
                    <a:pt x="88900" y="9421"/>
                  </a:moveTo>
                  <a:lnTo>
                    <a:pt x="88900" y="9421"/>
                  </a:lnTo>
                  <a:lnTo>
                    <a:pt x="88900" y="6050"/>
                  </a:lnTo>
                  <a:lnTo>
                    <a:pt x="87018" y="2514"/>
                  </a:lnTo>
                  <a:lnTo>
                    <a:pt x="85529" y="582"/>
                  </a:lnTo>
                  <a:lnTo>
                    <a:pt x="83830" y="0"/>
                  </a:lnTo>
                  <a:lnTo>
                    <a:pt x="81993" y="318"/>
                  </a:lnTo>
                  <a:lnTo>
                    <a:pt x="67231" y="9269"/>
                  </a:lnTo>
                  <a:lnTo>
                    <a:pt x="31520" y="50553"/>
                  </a:lnTo>
                  <a:lnTo>
                    <a:pt x="12631" y="75308"/>
                  </a:lnTo>
                  <a:lnTo>
                    <a:pt x="5614" y="95854"/>
                  </a:lnTo>
                  <a:lnTo>
                    <a:pt x="1663" y="131222"/>
                  </a:lnTo>
                  <a:lnTo>
                    <a:pt x="2374" y="170393"/>
                  </a:lnTo>
                  <a:lnTo>
                    <a:pt x="7054" y="213279"/>
                  </a:lnTo>
                  <a:lnTo>
                    <a:pt x="9485" y="243957"/>
                  </a:lnTo>
                  <a:lnTo>
                    <a:pt x="8213" y="278760"/>
                  </a:lnTo>
                  <a:lnTo>
                    <a:pt x="7178" y="313513"/>
                  </a:lnTo>
                  <a:lnTo>
                    <a:pt x="6595" y="361048"/>
                  </a:lnTo>
                  <a:lnTo>
                    <a:pt x="6398" y="404923"/>
                  </a:lnTo>
                  <a:lnTo>
                    <a:pt x="4490" y="416386"/>
                  </a:lnTo>
                  <a:lnTo>
                    <a:pt x="0" y="42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510"/>
            <p:cNvSpPr/>
            <p:nvPr>
              <p:custDataLst>
                <p:tags r:id="rId48"/>
              </p:custDataLst>
            </p:nvPr>
          </p:nvSpPr>
          <p:spPr>
            <a:xfrm>
              <a:off x="6070598" y="4962881"/>
              <a:ext cx="330203" cy="40920"/>
            </a:xfrm>
            <a:custGeom>
              <a:avLst/>
              <a:gdLst/>
              <a:ahLst/>
              <a:cxnLst/>
              <a:rect l="0" t="0" r="0" b="0"/>
              <a:pathLst>
                <a:path w="330203" h="40920">
                  <a:moveTo>
                    <a:pt x="2" y="40919"/>
                  </a:moveTo>
                  <a:lnTo>
                    <a:pt x="2" y="40919"/>
                  </a:lnTo>
                  <a:lnTo>
                    <a:pt x="0" y="34177"/>
                  </a:lnTo>
                  <a:lnTo>
                    <a:pt x="1413" y="31485"/>
                  </a:lnTo>
                  <a:lnTo>
                    <a:pt x="6743" y="26613"/>
                  </a:lnTo>
                  <a:lnTo>
                    <a:pt x="45471" y="17736"/>
                  </a:lnTo>
                  <a:lnTo>
                    <a:pt x="82064" y="13447"/>
                  </a:lnTo>
                  <a:lnTo>
                    <a:pt x="104805" y="11315"/>
                  </a:lnTo>
                  <a:lnTo>
                    <a:pt x="129844" y="9189"/>
                  </a:lnTo>
                  <a:lnTo>
                    <a:pt x="156412" y="7066"/>
                  </a:lnTo>
                  <a:lnTo>
                    <a:pt x="181887" y="4945"/>
                  </a:lnTo>
                  <a:lnTo>
                    <a:pt x="206630" y="2824"/>
                  </a:lnTo>
                  <a:lnTo>
                    <a:pt x="252704" y="0"/>
                  </a:lnTo>
                  <a:lnTo>
                    <a:pt x="291995" y="1095"/>
                  </a:lnTo>
                  <a:lnTo>
                    <a:pt x="330202" y="2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511"/>
            <p:cNvSpPr/>
            <p:nvPr>
              <p:custDataLst>
                <p:tags r:id="rId49"/>
              </p:custDataLst>
            </p:nvPr>
          </p:nvSpPr>
          <p:spPr>
            <a:xfrm>
              <a:off x="6517670" y="5302250"/>
              <a:ext cx="213331" cy="368301"/>
            </a:xfrm>
            <a:custGeom>
              <a:avLst/>
              <a:gdLst/>
              <a:ahLst/>
              <a:cxnLst/>
              <a:rect l="0" t="0" r="0" b="0"/>
              <a:pathLst>
                <a:path w="213331" h="368301">
                  <a:moveTo>
                    <a:pt x="213330" y="0"/>
                  </a:moveTo>
                  <a:lnTo>
                    <a:pt x="213330" y="0"/>
                  </a:lnTo>
                  <a:lnTo>
                    <a:pt x="204491" y="0"/>
                  </a:lnTo>
                  <a:lnTo>
                    <a:pt x="195032" y="6742"/>
                  </a:lnTo>
                  <a:lnTo>
                    <a:pt x="149828" y="54271"/>
                  </a:lnTo>
                  <a:lnTo>
                    <a:pt x="112828" y="100042"/>
                  </a:lnTo>
                  <a:lnTo>
                    <a:pt x="86818" y="141124"/>
                  </a:lnTo>
                  <a:lnTo>
                    <a:pt x="62558" y="185488"/>
                  </a:lnTo>
                  <a:lnTo>
                    <a:pt x="42368" y="226373"/>
                  </a:lnTo>
                  <a:lnTo>
                    <a:pt x="27751" y="261948"/>
                  </a:lnTo>
                  <a:lnTo>
                    <a:pt x="11587" y="304098"/>
                  </a:lnTo>
                  <a:lnTo>
                    <a:pt x="1624" y="334459"/>
                  </a:lnTo>
                  <a:lnTo>
                    <a:pt x="0" y="350438"/>
                  </a:lnTo>
                  <a:lnTo>
                    <a:pt x="378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512"/>
            <p:cNvSpPr/>
            <p:nvPr>
              <p:custDataLst>
                <p:tags r:id="rId50"/>
              </p:custDataLst>
            </p:nvPr>
          </p:nvSpPr>
          <p:spPr>
            <a:xfrm>
              <a:off x="6146800" y="5029200"/>
              <a:ext cx="44451" cy="165101"/>
            </a:xfrm>
            <a:custGeom>
              <a:avLst/>
              <a:gdLst/>
              <a:ahLst/>
              <a:cxnLst/>
              <a:rect l="0" t="0" r="0" b="0"/>
              <a:pathLst>
                <a:path w="4445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14927" y="18952"/>
                  </a:lnTo>
                  <a:lnTo>
                    <a:pt x="23306" y="60344"/>
                  </a:lnTo>
                  <a:lnTo>
                    <a:pt x="29640" y="99645"/>
                  </a:lnTo>
                  <a:lnTo>
                    <a:pt x="38102" y="141482"/>
                  </a:lnTo>
                  <a:lnTo>
                    <a:pt x="44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5513"/>
            <p:cNvSpPr/>
            <p:nvPr>
              <p:custDataLst>
                <p:tags r:id="rId51"/>
              </p:custDataLst>
            </p:nvPr>
          </p:nvSpPr>
          <p:spPr>
            <a:xfrm>
              <a:off x="6508750" y="5340350"/>
              <a:ext cx="171451" cy="298451"/>
            </a:xfrm>
            <a:custGeom>
              <a:avLst/>
              <a:gdLst/>
              <a:ahLst/>
              <a:cxnLst/>
              <a:rect l="0" t="0" r="0" b="0"/>
              <a:pathLst>
                <a:path w="171451" h="298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5"/>
                  </a:lnTo>
                  <a:lnTo>
                    <a:pt x="28557" y="49113"/>
                  </a:lnTo>
                  <a:lnTo>
                    <a:pt x="55106" y="93652"/>
                  </a:lnTo>
                  <a:lnTo>
                    <a:pt x="75056" y="126055"/>
                  </a:lnTo>
                  <a:lnTo>
                    <a:pt x="95682" y="161152"/>
                  </a:lnTo>
                  <a:lnTo>
                    <a:pt x="115903" y="195801"/>
                  </a:lnTo>
                  <a:lnTo>
                    <a:pt x="141037" y="238403"/>
                  </a:lnTo>
                  <a:lnTo>
                    <a:pt x="163020" y="285560"/>
                  </a:lnTo>
                  <a:lnTo>
                    <a:pt x="1714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3" name="SMARTInkShape-5514"/>
          <p:cNvSpPr/>
          <p:nvPr>
            <p:custDataLst>
              <p:tags r:id="rId9"/>
            </p:custDataLst>
          </p:nvPr>
        </p:nvSpPr>
        <p:spPr>
          <a:xfrm>
            <a:off x="5461067" y="4637442"/>
            <a:ext cx="1997509" cy="1549082"/>
          </a:xfrm>
          <a:custGeom>
            <a:avLst/>
            <a:gdLst/>
            <a:ahLst/>
            <a:cxnLst/>
            <a:rect l="0" t="0" r="0" b="0"/>
            <a:pathLst>
              <a:path w="1997509" h="1549082">
                <a:moveTo>
                  <a:pt x="292033" y="144108"/>
                </a:moveTo>
                <a:lnTo>
                  <a:pt x="292033" y="144108"/>
                </a:lnTo>
                <a:lnTo>
                  <a:pt x="285291" y="144108"/>
                </a:lnTo>
                <a:lnTo>
                  <a:pt x="283305" y="143402"/>
                </a:lnTo>
                <a:lnTo>
                  <a:pt x="281981" y="142226"/>
                </a:lnTo>
                <a:lnTo>
                  <a:pt x="277684" y="136269"/>
                </a:lnTo>
                <a:lnTo>
                  <a:pt x="276117" y="134648"/>
                </a:lnTo>
                <a:lnTo>
                  <a:pt x="275777" y="132863"/>
                </a:lnTo>
                <a:lnTo>
                  <a:pt x="276256" y="130967"/>
                </a:lnTo>
                <a:lnTo>
                  <a:pt x="277283" y="128997"/>
                </a:lnTo>
                <a:lnTo>
                  <a:pt x="292209" y="116112"/>
                </a:lnTo>
                <a:lnTo>
                  <a:pt x="338103" y="95518"/>
                </a:lnTo>
                <a:lnTo>
                  <a:pt x="361552" y="87020"/>
                </a:lnTo>
                <a:lnTo>
                  <a:pt x="388474" y="77827"/>
                </a:lnTo>
                <a:lnTo>
                  <a:pt x="417710" y="68171"/>
                </a:lnTo>
                <a:lnTo>
                  <a:pt x="449901" y="58205"/>
                </a:lnTo>
                <a:lnTo>
                  <a:pt x="484060" y="48034"/>
                </a:lnTo>
                <a:lnTo>
                  <a:pt x="519535" y="37725"/>
                </a:lnTo>
                <a:lnTo>
                  <a:pt x="556590" y="29442"/>
                </a:lnTo>
                <a:lnTo>
                  <a:pt x="594698" y="22508"/>
                </a:lnTo>
                <a:lnTo>
                  <a:pt x="633511" y="16475"/>
                </a:lnTo>
                <a:lnTo>
                  <a:pt x="672790" y="11747"/>
                </a:lnTo>
                <a:lnTo>
                  <a:pt x="712382" y="7890"/>
                </a:lnTo>
                <a:lnTo>
                  <a:pt x="752183" y="4611"/>
                </a:lnTo>
                <a:lnTo>
                  <a:pt x="793533" y="2427"/>
                </a:lnTo>
                <a:lnTo>
                  <a:pt x="835916" y="971"/>
                </a:lnTo>
                <a:lnTo>
                  <a:pt x="878988" y="0"/>
                </a:lnTo>
                <a:lnTo>
                  <a:pt x="921814" y="58"/>
                </a:lnTo>
                <a:lnTo>
                  <a:pt x="964476" y="802"/>
                </a:lnTo>
                <a:lnTo>
                  <a:pt x="1007028" y="2004"/>
                </a:lnTo>
                <a:lnTo>
                  <a:pt x="1049508" y="4922"/>
                </a:lnTo>
                <a:lnTo>
                  <a:pt x="1091938" y="8984"/>
                </a:lnTo>
                <a:lnTo>
                  <a:pt x="1134337" y="13809"/>
                </a:lnTo>
                <a:lnTo>
                  <a:pt x="1176713" y="19847"/>
                </a:lnTo>
                <a:lnTo>
                  <a:pt x="1219076" y="26695"/>
                </a:lnTo>
                <a:lnTo>
                  <a:pt x="1261427" y="34083"/>
                </a:lnTo>
                <a:lnTo>
                  <a:pt x="1300246" y="42535"/>
                </a:lnTo>
                <a:lnTo>
                  <a:pt x="1336709" y="51699"/>
                </a:lnTo>
                <a:lnTo>
                  <a:pt x="1371600" y="61336"/>
                </a:lnTo>
                <a:lnTo>
                  <a:pt x="1403327" y="71993"/>
                </a:lnTo>
                <a:lnTo>
                  <a:pt x="1432946" y="83331"/>
                </a:lnTo>
                <a:lnTo>
                  <a:pt x="1461157" y="95123"/>
                </a:lnTo>
                <a:lnTo>
                  <a:pt x="1487727" y="108629"/>
                </a:lnTo>
                <a:lnTo>
                  <a:pt x="1513201" y="123277"/>
                </a:lnTo>
                <a:lnTo>
                  <a:pt x="1537945" y="138687"/>
                </a:lnTo>
                <a:lnTo>
                  <a:pt x="1562202" y="154605"/>
                </a:lnTo>
                <a:lnTo>
                  <a:pt x="1586134" y="170862"/>
                </a:lnTo>
                <a:lnTo>
                  <a:pt x="1632717" y="205387"/>
                </a:lnTo>
                <a:lnTo>
                  <a:pt x="1676939" y="244251"/>
                </a:lnTo>
                <a:lnTo>
                  <a:pt x="1718230" y="285042"/>
                </a:lnTo>
                <a:lnTo>
                  <a:pt x="1757748" y="325984"/>
                </a:lnTo>
                <a:lnTo>
                  <a:pt x="1796478" y="365346"/>
                </a:lnTo>
                <a:lnTo>
                  <a:pt x="1832977" y="404010"/>
                </a:lnTo>
                <a:lnTo>
                  <a:pt x="1865897" y="443770"/>
                </a:lnTo>
                <a:lnTo>
                  <a:pt x="1892287" y="487311"/>
                </a:lnTo>
                <a:lnTo>
                  <a:pt x="1915776" y="530652"/>
                </a:lnTo>
                <a:lnTo>
                  <a:pt x="1936563" y="574139"/>
                </a:lnTo>
                <a:lnTo>
                  <a:pt x="1952857" y="619336"/>
                </a:lnTo>
                <a:lnTo>
                  <a:pt x="1967157" y="665295"/>
                </a:lnTo>
                <a:lnTo>
                  <a:pt x="1973931" y="688416"/>
                </a:lnTo>
                <a:lnTo>
                  <a:pt x="1979859" y="713002"/>
                </a:lnTo>
                <a:lnTo>
                  <a:pt x="1985223" y="738566"/>
                </a:lnTo>
                <a:lnTo>
                  <a:pt x="1990210" y="764779"/>
                </a:lnTo>
                <a:lnTo>
                  <a:pt x="1993534" y="790722"/>
                </a:lnTo>
                <a:lnTo>
                  <a:pt x="1995750" y="816484"/>
                </a:lnTo>
                <a:lnTo>
                  <a:pt x="1997228" y="842125"/>
                </a:lnTo>
                <a:lnTo>
                  <a:pt x="1997508" y="868392"/>
                </a:lnTo>
                <a:lnTo>
                  <a:pt x="1996988" y="895075"/>
                </a:lnTo>
                <a:lnTo>
                  <a:pt x="1995936" y="922036"/>
                </a:lnTo>
                <a:lnTo>
                  <a:pt x="1992413" y="949183"/>
                </a:lnTo>
                <a:lnTo>
                  <a:pt x="1987241" y="976451"/>
                </a:lnTo>
                <a:lnTo>
                  <a:pt x="1980972" y="1003804"/>
                </a:lnTo>
                <a:lnTo>
                  <a:pt x="1973264" y="1029800"/>
                </a:lnTo>
                <a:lnTo>
                  <a:pt x="1964598" y="1054891"/>
                </a:lnTo>
                <a:lnTo>
                  <a:pt x="1955293" y="1079380"/>
                </a:lnTo>
                <a:lnTo>
                  <a:pt x="1944856" y="1103467"/>
                </a:lnTo>
                <a:lnTo>
                  <a:pt x="1921971" y="1150928"/>
                </a:lnTo>
                <a:lnTo>
                  <a:pt x="1893926" y="1196009"/>
                </a:lnTo>
                <a:lnTo>
                  <a:pt x="1860530" y="1240269"/>
                </a:lnTo>
                <a:lnTo>
                  <a:pt x="1819816" y="1285810"/>
                </a:lnTo>
                <a:lnTo>
                  <a:pt x="1773970" y="1326278"/>
                </a:lnTo>
                <a:lnTo>
                  <a:pt x="1749891" y="1344972"/>
                </a:lnTo>
                <a:lnTo>
                  <a:pt x="1722550" y="1363784"/>
                </a:lnTo>
                <a:lnTo>
                  <a:pt x="1693033" y="1382676"/>
                </a:lnTo>
                <a:lnTo>
                  <a:pt x="1662066" y="1401620"/>
                </a:lnTo>
                <a:lnTo>
                  <a:pt x="1630133" y="1418483"/>
                </a:lnTo>
                <a:lnTo>
                  <a:pt x="1597556" y="1433957"/>
                </a:lnTo>
                <a:lnTo>
                  <a:pt x="1564548" y="1448508"/>
                </a:lnTo>
                <a:lnTo>
                  <a:pt x="1529843" y="1461736"/>
                </a:lnTo>
                <a:lnTo>
                  <a:pt x="1494006" y="1474081"/>
                </a:lnTo>
                <a:lnTo>
                  <a:pt x="1457415" y="1485840"/>
                </a:lnTo>
                <a:lnTo>
                  <a:pt x="1418910" y="1496501"/>
                </a:lnTo>
                <a:lnTo>
                  <a:pt x="1379129" y="1506433"/>
                </a:lnTo>
                <a:lnTo>
                  <a:pt x="1338497" y="1515873"/>
                </a:lnTo>
                <a:lnTo>
                  <a:pt x="1298003" y="1523579"/>
                </a:lnTo>
                <a:lnTo>
                  <a:pt x="1257602" y="1530128"/>
                </a:lnTo>
                <a:lnTo>
                  <a:pt x="1217263" y="1535904"/>
                </a:lnTo>
                <a:lnTo>
                  <a:pt x="1174847" y="1540461"/>
                </a:lnTo>
                <a:lnTo>
                  <a:pt x="1131048" y="1544204"/>
                </a:lnTo>
                <a:lnTo>
                  <a:pt x="1086326" y="1547406"/>
                </a:lnTo>
                <a:lnTo>
                  <a:pt x="1042401" y="1548833"/>
                </a:lnTo>
                <a:lnTo>
                  <a:pt x="999006" y="1549081"/>
                </a:lnTo>
                <a:lnTo>
                  <a:pt x="955965" y="1548540"/>
                </a:lnTo>
                <a:lnTo>
                  <a:pt x="912455" y="1545357"/>
                </a:lnTo>
                <a:lnTo>
                  <a:pt x="868630" y="1540413"/>
                </a:lnTo>
                <a:lnTo>
                  <a:pt x="824598" y="1534295"/>
                </a:lnTo>
                <a:lnTo>
                  <a:pt x="781837" y="1526688"/>
                </a:lnTo>
                <a:lnTo>
                  <a:pt x="739924" y="1518088"/>
                </a:lnTo>
                <a:lnTo>
                  <a:pt x="698578" y="1508829"/>
                </a:lnTo>
                <a:lnTo>
                  <a:pt x="657606" y="1497716"/>
                </a:lnTo>
                <a:lnTo>
                  <a:pt x="616888" y="1485369"/>
                </a:lnTo>
                <a:lnTo>
                  <a:pt x="576336" y="1472199"/>
                </a:lnTo>
                <a:lnTo>
                  <a:pt x="538013" y="1457068"/>
                </a:lnTo>
                <a:lnTo>
                  <a:pt x="501175" y="1440632"/>
                </a:lnTo>
                <a:lnTo>
                  <a:pt x="465328" y="1423324"/>
                </a:lnTo>
                <a:lnTo>
                  <a:pt x="432257" y="1404730"/>
                </a:lnTo>
                <a:lnTo>
                  <a:pt x="401039" y="1385278"/>
                </a:lnTo>
                <a:lnTo>
                  <a:pt x="371053" y="1365254"/>
                </a:lnTo>
                <a:lnTo>
                  <a:pt x="343302" y="1343439"/>
                </a:lnTo>
                <a:lnTo>
                  <a:pt x="317040" y="1320429"/>
                </a:lnTo>
                <a:lnTo>
                  <a:pt x="291771" y="1296622"/>
                </a:lnTo>
                <a:lnTo>
                  <a:pt x="267869" y="1271579"/>
                </a:lnTo>
                <a:lnTo>
                  <a:pt x="244880" y="1245711"/>
                </a:lnTo>
                <a:lnTo>
                  <a:pt x="222498" y="1219294"/>
                </a:lnTo>
                <a:lnTo>
                  <a:pt x="201932" y="1191098"/>
                </a:lnTo>
                <a:lnTo>
                  <a:pt x="182576" y="1161718"/>
                </a:lnTo>
                <a:lnTo>
                  <a:pt x="164028" y="1131548"/>
                </a:lnTo>
                <a:lnTo>
                  <a:pt x="146724" y="1101557"/>
                </a:lnTo>
                <a:lnTo>
                  <a:pt x="130249" y="1071685"/>
                </a:lnTo>
                <a:lnTo>
                  <a:pt x="114328" y="1041893"/>
                </a:lnTo>
                <a:lnTo>
                  <a:pt x="100185" y="1012153"/>
                </a:lnTo>
                <a:lnTo>
                  <a:pt x="87228" y="982449"/>
                </a:lnTo>
                <a:lnTo>
                  <a:pt x="75063" y="952769"/>
                </a:lnTo>
                <a:lnTo>
                  <a:pt x="64131" y="921693"/>
                </a:lnTo>
                <a:lnTo>
                  <a:pt x="54021" y="889687"/>
                </a:lnTo>
                <a:lnTo>
                  <a:pt x="44459" y="857060"/>
                </a:lnTo>
                <a:lnTo>
                  <a:pt x="35966" y="824726"/>
                </a:lnTo>
                <a:lnTo>
                  <a:pt x="28187" y="792587"/>
                </a:lnTo>
                <a:lnTo>
                  <a:pt x="20886" y="760577"/>
                </a:lnTo>
                <a:lnTo>
                  <a:pt x="14607" y="727948"/>
                </a:lnTo>
                <a:lnTo>
                  <a:pt x="9011" y="694907"/>
                </a:lnTo>
                <a:lnTo>
                  <a:pt x="3868" y="661591"/>
                </a:lnTo>
                <a:lnTo>
                  <a:pt x="1145" y="629502"/>
                </a:lnTo>
                <a:lnTo>
                  <a:pt x="36" y="598231"/>
                </a:lnTo>
                <a:lnTo>
                  <a:pt x="0" y="567508"/>
                </a:lnTo>
                <a:lnTo>
                  <a:pt x="2095" y="535735"/>
                </a:lnTo>
                <a:lnTo>
                  <a:pt x="5608" y="503266"/>
                </a:lnTo>
                <a:lnTo>
                  <a:pt x="10066" y="470329"/>
                </a:lnTo>
                <a:lnTo>
                  <a:pt x="17272" y="438495"/>
                </a:lnTo>
                <a:lnTo>
                  <a:pt x="26309" y="407393"/>
                </a:lnTo>
                <a:lnTo>
                  <a:pt x="36567" y="376781"/>
                </a:lnTo>
                <a:lnTo>
                  <a:pt x="47639" y="347908"/>
                </a:lnTo>
                <a:lnTo>
                  <a:pt x="59253" y="320191"/>
                </a:lnTo>
                <a:lnTo>
                  <a:pt x="71230" y="293247"/>
                </a:lnTo>
                <a:lnTo>
                  <a:pt x="83447" y="266818"/>
                </a:lnTo>
                <a:lnTo>
                  <a:pt x="95826" y="240730"/>
                </a:lnTo>
                <a:lnTo>
                  <a:pt x="108312" y="214873"/>
                </a:lnTo>
                <a:lnTo>
                  <a:pt x="139118" y="167328"/>
                </a:lnTo>
                <a:lnTo>
                  <a:pt x="176093" y="124089"/>
                </a:lnTo>
                <a:lnTo>
                  <a:pt x="220748" y="86057"/>
                </a:lnTo>
                <a:lnTo>
                  <a:pt x="245215" y="70129"/>
                </a:lnTo>
                <a:lnTo>
                  <a:pt x="270699" y="55983"/>
                </a:lnTo>
                <a:lnTo>
                  <a:pt x="296859" y="43025"/>
                </a:lnTo>
                <a:lnTo>
                  <a:pt x="323474" y="32974"/>
                </a:lnTo>
                <a:lnTo>
                  <a:pt x="350388" y="24863"/>
                </a:lnTo>
                <a:lnTo>
                  <a:pt x="395579" y="13499"/>
                </a:lnTo>
                <a:lnTo>
                  <a:pt x="431733" y="440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6" name="SMARTInkShape-Group1222"/>
          <p:cNvGrpSpPr/>
          <p:nvPr/>
        </p:nvGrpSpPr>
        <p:grpSpPr>
          <a:xfrm>
            <a:off x="4975139" y="4540250"/>
            <a:ext cx="548479" cy="266701"/>
            <a:chOff x="4975139" y="4540250"/>
            <a:chExt cx="548479" cy="266701"/>
          </a:xfrm>
        </p:grpSpPr>
        <p:sp>
          <p:nvSpPr>
            <p:cNvPr id="624" name="SMARTInkShape-5515"/>
            <p:cNvSpPr/>
            <p:nvPr>
              <p:custDataLst>
                <p:tags r:id="rId43"/>
              </p:custDataLst>
            </p:nvPr>
          </p:nvSpPr>
          <p:spPr>
            <a:xfrm>
              <a:off x="5000422" y="4603940"/>
              <a:ext cx="523196" cy="203011"/>
            </a:xfrm>
            <a:custGeom>
              <a:avLst/>
              <a:gdLst/>
              <a:ahLst/>
              <a:cxnLst/>
              <a:rect l="0" t="0" r="0" b="0"/>
              <a:pathLst>
                <a:path w="523196" h="203011">
                  <a:moveTo>
                    <a:pt x="517728" y="203010"/>
                  </a:moveTo>
                  <a:lnTo>
                    <a:pt x="517728" y="203010"/>
                  </a:lnTo>
                  <a:lnTo>
                    <a:pt x="523195" y="203010"/>
                  </a:lnTo>
                  <a:lnTo>
                    <a:pt x="520446" y="196268"/>
                  </a:lnTo>
                  <a:lnTo>
                    <a:pt x="506009" y="179937"/>
                  </a:lnTo>
                  <a:lnTo>
                    <a:pt x="465737" y="149114"/>
                  </a:lnTo>
                  <a:lnTo>
                    <a:pt x="432532" y="129668"/>
                  </a:lnTo>
                  <a:lnTo>
                    <a:pt x="387200" y="109265"/>
                  </a:lnTo>
                  <a:lnTo>
                    <a:pt x="360154" y="98180"/>
                  </a:lnTo>
                  <a:lnTo>
                    <a:pt x="330834" y="86556"/>
                  </a:lnTo>
                  <a:lnTo>
                    <a:pt x="299999" y="74574"/>
                  </a:lnTo>
                  <a:lnTo>
                    <a:pt x="268859" y="63763"/>
                  </a:lnTo>
                  <a:lnTo>
                    <a:pt x="237514" y="53735"/>
                  </a:lnTo>
                  <a:lnTo>
                    <a:pt x="206037" y="44226"/>
                  </a:lnTo>
                  <a:lnTo>
                    <a:pt x="179405" y="35771"/>
                  </a:lnTo>
                  <a:lnTo>
                    <a:pt x="134764" y="20732"/>
                  </a:lnTo>
                  <a:lnTo>
                    <a:pt x="96109" y="10754"/>
                  </a:lnTo>
                  <a:lnTo>
                    <a:pt x="61525" y="4674"/>
                  </a:lnTo>
                  <a:lnTo>
                    <a:pt x="14237" y="771"/>
                  </a:lnTo>
                  <a:lnTo>
                    <a:pt x="427" y="0"/>
                  </a:lnTo>
                  <a:lnTo>
                    <a:pt x="0" y="642"/>
                  </a:lnTo>
                  <a:lnTo>
                    <a:pt x="420" y="1775"/>
                  </a:lnTo>
                  <a:lnTo>
                    <a:pt x="3378" y="61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5516"/>
            <p:cNvSpPr/>
            <p:nvPr>
              <p:custDataLst>
                <p:tags r:id="rId44"/>
              </p:custDataLst>
            </p:nvPr>
          </p:nvSpPr>
          <p:spPr>
            <a:xfrm>
              <a:off x="4975139" y="4540250"/>
              <a:ext cx="219162" cy="118834"/>
            </a:xfrm>
            <a:custGeom>
              <a:avLst/>
              <a:gdLst/>
              <a:ahLst/>
              <a:cxnLst/>
              <a:rect l="0" t="0" r="0" b="0"/>
              <a:pathLst>
                <a:path w="219162" h="118834">
                  <a:moveTo>
                    <a:pt x="35011" y="31750"/>
                  </a:moveTo>
                  <a:lnTo>
                    <a:pt x="35011" y="31750"/>
                  </a:lnTo>
                  <a:lnTo>
                    <a:pt x="41478" y="19521"/>
                  </a:lnTo>
                  <a:lnTo>
                    <a:pt x="46751" y="13738"/>
                  </a:lnTo>
                  <a:lnTo>
                    <a:pt x="44055" y="16378"/>
                  </a:lnTo>
                  <a:lnTo>
                    <a:pt x="42558" y="21625"/>
                  </a:lnTo>
                  <a:lnTo>
                    <a:pt x="40482" y="30071"/>
                  </a:lnTo>
                  <a:lnTo>
                    <a:pt x="24815" y="70315"/>
                  </a:lnTo>
                  <a:lnTo>
                    <a:pt x="11762" y="107915"/>
                  </a:lnTo>
                  <a:lnTo>
                    <a:pt x="4520" y="118833"/>
                  </a:lnTo>
                  <a:lnTo>
                    <a:pt x="4100" y="118733"/>
                  </a:lnTo>
                  <a:lnTo>
                    <a:pt x="0" y="101539"/>
                  </a:lnTo>
                  <a:lnTo>
                    <a:pt x="1197" y="82533"/>
                  </a:lnTo>
                  <a:lnTo>
                    <a:pt x="6020" y="60124"/>
                  </a:lnTo>
                  <a:lnTo>
                    <a:pt x="13660" y="47653"/>
                  </a:lnTo>
                  <a:lnTo>
                    <a:pt x="42553" y="24778"/>
                  </a:lnTo>
                  <a:lnTo>
                    <a:pt x="82088" y="12908"/>
                  </a:lnTo>
                  <a:lnTo>
                    <a:pt x="129549" y="4922"/>
                  </a:lnTo>
                  <a:lnTo>
                    <a:pt x="164517" y="2187"/>
                  </a:lnTo>
                  <a:lnTo>
                    <a:pt x="2191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1223"/>
          <p:cNvGrpSpPr/>
          <p:nvPr/>
        </p:nvGrpSpPr>
        <p:grpSpPr>
          <a:xfrm>
            <a:off x="3537211" y="3289300"/>
            <a:ext cx="602990" cy="584201"/>
            <a:chOff x="3537211" y="3289300"/>
            <a:chExt cx="602990" cy="584201"/>
          </a:xfrm>
        </p:grpSpPr>
        <p:sp>
          <p:nvSpPr>
            <p:cNvPr id="627" name="SMARTInkShape-5517"/>
            <p:cNvSpPr/>
            <p:nvPr>
              <p:custDataLst>
                <p:tags r:id="rId39"/>
              </p:custDataLst>
            </p:nvPr>
          </p:nvSpPr>
          <p:spPr>
            <a:xfrm>
              <a:off x="4000500" y="33528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1" y="28156"/>
                  </a:lnTo>
                  <a:lnTo>
                    <a:pt x="6881" y="64003"/>
                  </a:lnTo>
                  <a:lnTo>
                    <a:pt x="10662" y="101749"/>
                  </a:lnTo>
                  <a:lnTo>
                    <a:pt x="10416" y="148667"/>
                  </a:lnTo>
                  <a:lnTo>
                    <a:pt x="8862" y="164852"/>
                  </a:lnTo>
                  <a:lnTo>
                    <a:pt x="9436" y="169168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5518"/>
            <p:cNvSpPr/>
            <p:nvPr>
              <p:custDataLst>
                <p:tags r:id="rId40"/>
              </p:custDataLst>
            </p:nvPr>
          </p:nvSpPr>
          <p:spPr>
            <a:xfrm>
              <a:off x="3747196" y="3480683"/>
              <a:ext cx="100905" cy="392818"/>
            </a:xfrm>
            <a:custGeom>
              <a:avLst/>
              <a:gdLst/>
              <a:ahLst/>
              <a:cxnLst/>
              <a:rect l="0" t="0" r="0" b="0"/>
              <a:pathLst>
                <a:path w="100905" h="392818">
                  <a:moveTo>
                    <a:pt x="100904" y="5467"/>
                  </a:moveTo>
                  <a:lnTo>
                    <a:pt x="100904" y="5467"/>
                  </a:lnTo>
                  <a:lnTo>
                    <a:pt x="100904" y="2096"/>
                  </a:lnTo>
                  <a:lnTo>
                    <a:pt x="100198" y="1103"/>
                  </a:lnTo>
                  <a:lnTo>
                    <a:pt x="99022" y="441"/>
                  </a:lnTo>
                  <a:lnTo>
                    <a:pt x="97533" y="0"/>
                  </a:lnTo>
                  <a:lnTo>
                    <a:pt x="92115" y="3273"/>
                  </a:lnTo>
                  <a:lnTo>
                    <a:pt x="88694" y="6120"/>
                  </a:lnTo>
                  <a:lnTo>
                    <a:pt x="68940" y="45604"/>
                  </a:lnTo>
                  <a:lnTo>
                    <a:pt x="48807" y="89673"/>
                  </a:lnTo>
                  <a:lnTo>
                    <a:pt x="25859" y="133369"/>
                  </a:lnTo>
                  <a:lnTo>
                    <a:pt x="1652" y="179885"/>
                  </a:lnTo>
                  <a:lnTo>
                    <a:pt x="0" y="182265"/>
                  </a:lnTo>
                  <a:lnTo>
                    <a:pt x="12195" y="218366"/>
                  </a:lnTo>
                  <a:lnTo>
                    <a:pt x="16529" y="255990"/>
                  </a:lnTo>
                  <a:lnTo>
                    <a:pt x="17813" y="298418"/>
                  </a:lnTo>
                  <a:lnTo>
                    <a:pt x="16312" y="338506"/>
                  </a:lnTo>
                  <a:lnTo>
                    <a:pt x="15162" y="368963"/>
                  </a:lnTo>
                  <a:lnTo>
                    <a:pt x="18354" y="392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5519"/>
            <p:cNvSpPr/>
            <p:nvPr>
              <p:custDataLst>
                <p:tags r:id="rId41"/>
              </p:custDataLst>
            </p:nvPr>
          </p:nvSpPr>
          <p:spPr>
            <a:xfrm>
              <a:off x="3537211" y="3505462"/>
              <a:ext cx="202940" cy="196589"/>
            </a:xfrm>
            <a:custGeom>
              <a:avLst/>
              <a:gdLst/>
              <a:ahLst/>
              <a:cxnLst/>
              <a:rect l="0" t="0" r="0" b="0"/>
              <a:pathLst>
                <a:path w="202940" h="196589">
                  <a:moveTo>
                    <a:pt x="6089" y="6088"/>
                  </a:moveTo>
                  <a:lnTo>
                    <a:pt x="6089" y="6088"/>
                  </a:lnTo>
                  <a:lnTo>
                    <a:pt x="0" y="0"/>
                  </a:lnTo>
                  <a:lnTo>
                    <a:pt x="36390" y="15341"/>
                  </a:lnTo>
                  <a:lnTo>
                    <a:pt x="83963" y="55031"/>
                  </a:lnTo>
                  <a:lnTo>
                    <a:pt x="124334" y="98279"/>
                  </a:lnTo>
                  <a:lnTo>
                    <a:pt x="157855" y="137120"/>
                  </a:lnTo>
                  <a:lnTo>
                    <a:pt x="192299" y="181771"/>
                  </a:lnTo>
                  <a:lnTo>
                    <a:pt x="202939" y="1965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5520"/>
            <p:cNvSpPr/>
            <p:nvPr>
              <p:custDataLst>
                <p:tags r:id="rId42"/>
              </p:custDataLst>
            </p:nvPr>
          </p:nvSpPr>
          <p:spPr>
            <a:xfrm>
              <a:off x="3885477" y="3289300"/>
              <a:ext cx="254724" cy="79572"/>
            </a:xfrm>
            <a:custGeom>
              <a:avLst/>
              <a:gdLst/>
              <a:ahLst/>
              <a:cxnLst/>
              <a:rect l="0" t="0" r="0" b="0"/>
              <a:pathLst>
                <a:path w="254724" h="79572">
                  <a:moveTo>
                    <a:pt x="19773" y="76200"/>
                  </a:moveTo>
                  <a:lnTo>
                    <a:pt x="19773" y="76200"/>
                  </a:lnTo>
                  <a:lnTo>
                    <a:pt x="5975" y="76905"/>
                  </a:lnTo>
                  <a:lnTo>
                    <a:pt x="0" y="79571"/>
                  </a:lnTo>
                  <a:lnTo>
                    <a:pt x="34033" y="64580"/>
                  </a:lnTo>
                  <a:lnTo>
                    <a:pt x="70561" y="50574"/>
                  </a:lnTo>
                  <a:lnTo>
                    <a:pt x="117369" y="34942"/>
                  </a:lnTo>
                  <a:lnTo>
                    <a:pt x="161221" y="22350"/>
                  </a:lnTo>
                  <a:lnTo>
                    <a:pt x="199055" y="12755"/>
                  </a:lnTo>
                  <a:lnTo>
                    <a:pt x="2547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2" name="SMARTInkShape-5521"/>
          <p:cNvSpPr/>
          <p:nvPr>
            <p:custDataLst>
              <p:tags r:id="rId10"/>
            </p:custDataLst>
          </p:nvPr>
        </p:nvSpPr>
        <p:spPr>
          <a:xfrm>
            <a:off x="3285893" y="3371850"/>
            <a:ext cx="187558" cy="577851"/>
          </a:xfrm>
          <a:custGeom>
            <a:avLst/>
            <a:gdLst/>
            <a:ahLst/>
            <a:cxnLst/>
            <a:rect l="0" t="0" r="0" b="0"/>
            <a:pathLst>
              <a:path w="187558" h="577851">
                <a:moveTo>
                  <a:pt x="92307" y="0"/>
                </a:moveTo>
                <a:lnTo>
                  <a:pt x="92307" y="0"/>
                </a:lnTo>
                <a:lnTo>
                  <a:pt x="59642" y="20984"/>
                </a:lnTo>
                <a:lnTo>
                  <a:pt x="43922" y="38724"/>
                </a:lnTo>
                <a:lnTo>
                  <a:pt x="23172" y="85401"/>
                </a:lnTo>
                <a:lnTo>
                  <a:pt x="11956" y="129442"/>
                </a:lnTo>
                <a:lnTo>
                  <a:pt x="6990" y="154028"/>
                </a:lnTo>
                <a:lnTo>
                  <a:pt x="3679" y="181002"/>
                </a:lnTo>
                <a:lnTo>
                  <a:pt x="1471" y="209568"/>
                </a:lnTo>
                <a:lnTo>
                  <a:pt x="0" y="239196"/>
                </a:lnTo>
                <a:lnTo>
                  <a:pt x="1135" y="268825"/>
                </a:lnTo>
                <a:lnTo>
                  <a:pt x="4010" y="298455"/>
                </a:lnTo>
                <a:lnTo>
                  <a:pt x="8042" y="328087"/>
                </a:lnTo>
                <a:lnTo>
                  <a:pt x="14964" y="357013"/>
                </a:lnTo>
                <a:lnTo>
                  <a:pt x="23811" y="385470"/>
                </a:lnTo>
                <a:lnTo>
                  <a:pt x="33943" y="413613"/>
                </a:lnTo>
                <a:lnTo>
                  <a:pt x="47048" y="439431"/>
                </a:lnTo>
                <a:lnTo>
                  <a:pt x="78542" y="486932"/>
                </a:lnTo>
                <a:lnTo>
                  <a:pt x="119350" y="525918"/>
                </a:lnTo>
                <a:lnTo>
                  <a:pt x="157243" y="554768"/>
                </a:lnTo>
                <a:lnTo>
                  <a:pt x="187557" y="5778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8" name="SMARTInkShape-Group1225"/>
          <p:cNvGrpSpPr/>
          <p:nvPr/>
        </p:nvGrpSpPr>
        <p:grpSpPr>
          <a:xfrm>
            <a:off x="4146550" y="3371850"/>
            <a:ext cx="499071" cy="730251"/>
            <a:chOff x="4146550" y="3371850"/>
            <a:chExt cx="499071" cy="730251"/>
          </a:xfrm>
        </p:grpSpPr>
        <p:sp>
          <p:nvSpPr>
            <p:cNvPr id="633" name="SMARTInkShape-5522"/>
            <p:cNvSpPr/>
            <p:nvPr>
              <p:custDataLst>
                <p:tags r:id="rId34"/>
              </p:custDataLst>
            </p:nvPr>
          </p:nvSpPr>
          <p:spPr>
            <a:xfrm>
              <a:off x="4559736" y="3915426"/>
              <a:ext cx="85885" cy="148575"/>
            </a:xfrm>
            <a:custGeom>
              <a:avLst/>
              <a:gdLst/>
              <a:ahLst/>
              <a:cxnLst/>
              <a:rect l="0" t="0" r="0" b="0"/>
              <a:pathLst>
                <a:path w="85885" h="148575">
                  <a:moveTo>
                    <a:pt x="12264" y="34274"/>
                  </a:moveTo>
                  <a:lnTo>
                    <a:pt x="12264" y="34274"/>
                  </a:lnTo>
                  <a:lnTo>
                    <a:pt x="15635" y="37645"/>
                  </a:lnTo>
                  <a:lnTo>
                    <a:pt x="17290" y="43063"/>
                  </a:lnTo>
                  <a:lnTo>
                    <a:pt x="17320" y="52291"/>
                  </a:lnTo>
                  <a:lnTo>
                    <a:pt x="9698" y="93544"/>
                  </a:lnTo>
                  <a:lnTo>
                    <a:pt x="545" y="139233"/>
                  </a:lnTo>
                  <a:lnTo>
                    <a:pt x="0" y="135250"/>
                  </a:lnTo>
                  <a:lnTo>
                    <a:pt x="3021" y="108704"/>
                  </a:lnTo>
                  <a:lnTo>
                    <a:pt x="15170" y="69576"/>
                  </a:lnTo>
                  <a:lnTo>
                    <a:pt x="28804" y="23112"/>
                  </a:lnTo>
                  <a:lnTo>
                    <a:pt x="36313" y="9087"/>
                  </a:lnTo>
                  <a:lnTo>
                    <a:pt x="40997" y="4782"/>
                  </a:lnTo>
                  <a:lnTo>
                    <a:pt x="51845" y="0"/>
                  </a:lnTo>
                  <a:lnTo>
                    <a:pt x="56996" y="841"/>
                  </a:lnTo>
                  <a:lnTo>
                    <a:pt x="66482" y="7421"/>
                  </a:lnTo>
                  <a:lnTo>
                    <a:pt x="79755" y="26396"/>
                  </a:lnTo>
                  <a:lnTo>
                    <a:pt x="85884" y="56634"/>
                  </a:lnTo>
                  <a:lnTo>
                    <a:pt x="83590" y="102661"/>
                  </a:lnTo>
                  <a:lnTo>
                    <a:pt x="82114" y="1485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5523"/>
            <p:cNvSpPr/>
            <p:nvPr>
              <p:custDataLst>
                <p:tags r:id="rId35"/>
              </p:custDataLst>
            </p:nvPr>
          </p:nvSpPr>
          <p:spPr>
            <a:xfrm>
              <a:off x="4436223" y="3911600"/>
              <a:ext cx="84978" cy="190501"/>
            </a:xfrm>
            <a:custGeom>
              <a:avLst/>
              <a:gdLst/>
              <a:ahLst/>
              <a:cxnLst/>
              <a:rect l="0" t="0" r="0" b="0"/>
              <a:pathLst>
                <a:path w="84978" h="190501">
                  <a:moveTo>
                    <a:pt x="84977" y="0"/>
                  </a:moveTo>
                  <a:lnTo>
                    <a:pt x="84977" y="0"/>
                  </a:lnTo>
                  <a:lnTo>
                    <a:pt x="70671" y="8838"/>
                  </a:lnTo>
                  <a:lnTo>
                    <a:pt x="47392" y="48988"/>
                  </a:lnTo>
                  <a:lnTo>
                    <a:pt x="30307" y="91077"/>
                  </a:lnTo>
                  <a:lnTo>
                    <a:pt x="11776" y="133362"/>
                  </a:lnTo>
                  <a:lnTo>
                    <a:pt x="0" y="174718"/>
                  </a:lnTo>
                  <a:lnTo>
                    <a:pt x="877" y="183015"/>
                  </a:lnTo>
                  <a:lnTo>
                    <a:pt x="2100" y="185510"/>
                  </a:lnTo>
                  <a:lnTo>
                    <a:pt x="3620" y="187174"/>
                  </a:lnTo>
                  <a:lnTo>
                    <a:pt x="8777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5524"/>
            <p:cNvSpPr/>
            <p:nvPr>
              <p:custDataLst>
                <p:tags r:id="rId36"/>
              </p:custDataLst>
            </p:nvPr>
          </p:nvSpPr>
          <p:spPr>
            <a:xfrm>
              <a:off x="4407783" y="3930650"/>
              <a:ext cx="94368" cy="165101"/>
            </a:xfrm>
            <a:custGeom>
              <a:avLst/>
              <a:gdLst/>
              <a:ahLst/>
              <a:cxnLst/>
              <a:rect l="0" t="0" r="0" b="0"/>
              <a:pathLst>
                <a:path w="94368" h="1651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2686" y="28561"/>
                  </a:lnTo>
                  <a:lnTo>
                    <a:pt x="49555" y="66633"/>
                  </a:lnTo>
                  <a:lnTo>
                    <a:pt x="68860" y="109270"/>
                  </a:lnTo>
                  <a:lnTo>
                    <a:pt x="89380" y="156801"/>
                  </a:lnTo>
                  <a:lnTo>
                    <a:pt x="94367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5525"/>
            <p:cNvSpPr/>
            <p:nvPr>
              <p:custDataLst>
                <p:tags r:id="rId37"/>
              </p:custDataLst>
            </p:nvPr>
          </p:nvSpPr>
          <p:spPr>
            <a:xfrm>
              <a:off x="4298950" y="3920642"/>
              <a:ext cx="38101" cy="168759"/>
            </a:xfrm>
            <a:custGeom>
              <a:avLst/>
              <a:gdLst/>
              <a:ahLst/>
              <a:cxnLst/>
              <a:rect l="0" t="0" r="0" b="0"/>
              <a:pathLst>
                <a:path w="38101" h="1687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8838" y="9779"/>
                  </a:lnTo>
                  <a:lnTo>
                    <a:pt x="20981" y="56937"/>
                  </a:lnTo>
                  <a:lnTo>
                    <a:pt x="28559" y="93292"/>
                  </a:lnTo>
                  <a:lnTo>
                    <a:pt x="34490" y="136761"/>
                  </a:lnTo>
                  <a:lnTo>
                    <a:pt x="38100" y="168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5526"/>
            <p:cNvSpPr/>
            <p:nvPr>
              <p:custDataLst>
                <p:tags r:id="rId38"/>
              </p:custDataLst>
            </p:nvPr>
          </p:nvSpPr>
          <p:spPr>
            <a:xfrm>
              <a:off x="4146550" y="3371850"/>
              <a:ext cx="131844" cy="431801"/>
            </a:xfrm>
            <a:custGeom>
              <a:avLst/>
              <a:gdLst/>
              <a:ahLst/>
              <a:cxnLst/>
              <a:rect l="0" t="0" r="0" b="0"/>
              <a:pathLst>
                <a:path w="131844" h="431801">
                  <a:moveTo>
                    <a:pt x="57150" y="0"/>
                  </a:moveTo>
                  <a:lnTo>
                    <a:pt x="57150" y="0"/>
                  </a:lnTo>
                  <a:lnTo>
                    <a:pt x="63892" y="0"/>
                  </a:lnTo>
                  <a:lnTo>
                    <a:pt x="72846" y="9408"/>
                  </a:lnTo>
                  <a:lnTo>
                    <a:pt x="89788" y="42063"/>
                  </a:lnTo>
                  <a:lnTo>
                    <a:pt x="101994" y="75139"/>
                  </a:lnTo>
                  <a:lnTo>
                    <a:pt x="114475" y="113358"/>
                  </a:lnTo>
                  <a:lnTo>
                    <a:pt x="125196" y="157626"/>
                  </a:lnTo>
                  <a:lnTo>
                    <a:pt x="130031" y="181284"/>
                  </a:lnTo>
                  <a:lnTo>
                    <a:pt x="131843" y="206228"/>
                  </a:lnTo>
                  <a:lnTo>
                    <a:pt x="131640" y="232030"/>
                  </a:lnTo>
                  <a:lnTo>
                    <a:pt x="130093" y="258403"/>
                  </a:lnTo>
                  <a:lnTo>
                    <a:pt x="122730" y="304640"/>
                  </a:lnTo>
                  <a:lnTo>
                    <a:pt x="111697" y="343534"/>
                  </a:lnTo>
                  <a:lnTo>
                    <a:pt x="88913" y="384559"/>
                  </a:lnTo>
                  <a:lnTo>
                    <a:pt x="60134" y="413491"/>
                  </a:lnTo>
                  <a:lnTo>
                    <a:pt x="39661" y="426250"/>
                  </a:lnTo>
                  <a:lnTo>
                    <a:pt x="22566" y="430980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SMARTInkShape-Group1226"/>
          <p:cNvGrpSpPr/>
          <p:nvPr/>
        </p:nvGrpSpPr>
        <p:grpSpPr>
          <a:xfrm>
            <a:off x="5048250" y="3308350"/>
            <a:ext cx="829307" cy="742674"/>
            <a:chOff x="5048250" y="3308350"/>
            <a:chExt cx="829307" cy="742674"/>
          </a:xfrm>
        </p:grpSpPr>
        <p:sp>
          <p:nvSpPr>
            <p:cNvPr id="639" name="SMARTInkShape-5527"/>
            <p:cNvSpPr/>
            <p:nvPr>
              <p:custDataLst>
                <p:tags r:id="rId28"/>
              </p:custDataLst>
            </p:nvPr>
          </p:nvSpPr>
          <p:spPr>
            <a:xfrm>
              <a:off x="5632450" y="3766433"/>
              <a:ext cx="95251" cy="215018"/>
            </a:xfrm>
            <a:custGeom>
              <a:avLst/>
              <a:gdLst/>
              <a:ahLst/>
              <a:cxnLst/>
              <a:rect l="0" t="0" r="0" b="0"/>
              <a:pathLst>
                <a:path w="95251" h="215018">
                  <a:moveTo>
                    <a:pt x="95250" y="5467"/>
                  </a:moveTo>
                  <a:lnTo>
                    <a:pt x="95250" y="5467"/>
                  </a:lnTo>
                  <a:lnTo>
                    <a:pt x="91879" y="2096"/>
                  </a:lnTo>
                  <a:lnTo>
                    <a:pt x="88343" y="441"/>
                  </a:lnTo>
                  <a:lnTo>
                    <a:pt x="86411" y="0"/>
                  </a:lnTo>
                  <a:lnTo>
                    <a:pt x="84418" y="1116"/>
                  </a:lnTo>
                  <a:lnTo>
                    <a:pt x="61806" y="28723"/>
                  </a:lnTo>
                  <a:lnTo>
                    <a:pt x="44653" y="64960"/>
                  </a:lnTo>
                  <a:lnTo>
                    <a:pt x="29615" y="109721"/>
                  </a:lnTo>
                  <a:lnTo>
                    <a:pt x="13479" y="149716"/>
                  </a:lnTo>
                  <a:lnTo>
                    <a:pt x="2871" y="191430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5528"/>
            <p:cNvSpPr/>
            <p:nvPr>
              <p:custDataLst>
                <p:tags r:id="rId29"/>
              </p:custDataLst>
            </p:nvPr>
          </p:nvSpPr>
          <p:spPr>
            <a:xfrm>
              <a:off x="5784850" y="3743932"/>
              <a:ext cx="92707" cy="307092"/>
            </a:xfrm>
            <a:custGeom>
              <a:avLst/>
              <a:gdLst/>
              <a:ahLst/>
              <a:cxnLst/>
              <a:rect l="0" t="0" r="0" b="0"/>
              <a:pathLst>
                <a:path w="92707" h="307092">
                  <a:moveTo>
                    <a:pt x="12700" y="142268"/>
                  </a:moveTo>
                  <a:lnTo>
                    <a:pt x="12700" y="142268"/>
                  </a:lnTo>
                  <a:lnTo>
                    <a:pt x="12700" y="180550"/>
                  </a:lnTo>
                  <a:lnTo>
                    <a:pt x="12700" y="226108"/>
                  </a:lnTo>
                  <a:lnTo>
                    <a:pt x="12700" y="263300"/>
                  </a:lnTo>
                  <a:lnTo>
                    <a:pt x="12700" y="307091"/>
                  </a:lnTo>
                  <a:lnTo>
                    <a:pt x="12700" y="268223"/>
                  </a:lnTo>
                  <a:lnTo>
                    <a:pt x="12700" y="239170"/>
                  </a:lnTo>
                  <a:lnTo>
                    <a:pt x="12700" y="198036"/>
                  </a:lnTo>
                  <a:lnTo>
                    <a:pt x="12700" y="153413"/>
                  </a:lnTo>
                  <a:lnTo>
                    <a:pt x="14111" y="109827"/>
                  </a:lnTo>
                  <a:lnTo>
                    <a:pt x="19441" y="71641"/>
                  </a:lnTo>
                  <a:lnTo>
                    <a:pt x="27005" y="31893"/>
                  </a:lnTo>
                  <a:lnTo>
                    <a:pt x="37086" y="8983"/>
                  </a:lnTo>
                  <a:lnTo>
                    <a:pt x="44940" y="1892"/>
                  </a:lnTo>
                  <a:lnTo>
                    <a:pt x="49010" y="0"/>
                  </a:lnTo>
                  <a:lnTo>
                    <a:pt x="53840" y="151"/>
                  </a:lnTo>
                  <a:lnTo>
                    <a:pt x="64850" y="4081"/>
                  </a:lnTo>
                  <a:lnTo>
                    <a:pt x="74919" y="14294"/>
                  </a:lnTo>
                  <a:lnTo>
                    <a:pt x="86639" y="35911"/>
                  </a:lnTo>
                  <a:lnTo>
                    <a:pt x="92699" y="60190"/>
                  </a:lnTo>
                  <a:lnTo>
                    <a:pt x="92706" y="76155"/>
                  </a:lnTo>
                  <a:lnTo>
                    <a:pt x="88004" y="90307"/>
                  </a:lnTo>
                  <a:lnTo>
                    <a:pt x="70683" y="110174"/>
                  </a:lnTo>
                  <a:lnTo>
                    <a:pt x="44305" y="122724"/>
                  </a:lnTo>
                  <a:lnTo>
                    <a:pt x="20887" y="127539"/>
                  </a:lnTo>
                  <a:lnTo>
                    <a:pt x="15337" y="126805"/>
                  </a:lnTo>
                  <a:lnTo>
                    <a:pt x="10930" y="124904"/>
                  </a:lnTo>
                  <a:lnTo>
                    <a:pt x="0" y="116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5529"/>
            <p:cNvSpPr/>
            <p:nvPr>
              <p:custDataLst>
                <p:tags r:id="rId30"/>
              </p:custDataLst>
            </p:nvPr>
          </p:nvSpPr>
          <p:spPr>
            <a:xfrm>
              <a:off x="5594350" y="3784600"/>
              <a:ext cx="127001" cy="165101"/>
            </a:xfrm>
            <a:custGeom>
              <a:avLst/>
              <a:gdLst/>
              <a:ahLst/>
              <a:cxnLst/>
              <a:rect l="0" t="0" r="0" b="0"/>
              <a:pathLst>
                <a:path w="127001" h="1651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5901" y="12242"/>
                  </a:lnTo>
                  <a:lnTo>
                    <a:pt x="45381" y="55812"/>
                  </a:lnTo>
                  <a:lnTo>
                    <a:pt x="71915" y="100708"/>
                  </a:lnTo>
                  <a:lnTo>
                    <a:pt x="106680" y="147213"/>
                  </a:lnTo>
                  <a:lnTo>
                    <a:pt x="1270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5530"/>
            <p:cNvSpPr/>
            <p:nvPr>
              <p:custDataLst>
                <p:tags r:id="rId31"/>
              </p:custDataLst>
            </p:nvPr>
          </p:nvSpPr>
          <p:spPr>
            <a:xfrm>
              <a:off x="5429327" y="3774847"/>
              <a:ext cx="101524" cy="168504"/>
            </a:xfrm>
            <a:custGeom>
              <a:avLst/>
              <a:gdLst/>
              <a:ahLst/>
              <a:cxnLst/>
              <a:rect l="0" t="0" r="0" b="0"/>
              <a:pathLst>
                <a:path w="101524" h="168504">
                  <a:moveTo>
                    <a:pt x="6273" y="35153"/>
                  </a:moveTo>
                  <a:lnTo>
                    <a:pt x="6273" y="35153"/>
                  </a:lnTo>
                  <a:lnTo>
                    <a:pt x="185" y="35153"/>
                  </a:lnTo>
                  <a:lnTo>
                    <a:pt x="0" y="41895"/>
                  </a:lnTo>
                  <a:lnTo>
                    <a:pt x="5689" y="89431"/>
                  </a:lnTo>
                  <a:lnTo>
                    <a:pt x="6927" y="135145"/>
                  </a:lnTo>
                  <a:lnTo>
                    <a:pt x="11734" y="152804"/>
                  </a:lnTo>
                  <a:lnTo>
                    <a:pt x="11325" y="152392"/>
                  </a:lnTo>
                  <a:lnTo>
                    <a:pt x="8989" y="148172"/>
                  </a:lnTo>
                  <a:lnTo>
                    <a:pt x="6511" y="101452"/>
                  </a:lnTo>
                  <a:lnTo>
                    <a:pt x="7025" y="59982"/>
                  </a:lnTo>
                  <a:lnTo>
                    <a:pt x="15117" y="23214"/>
                  </a:lnTo>
                  <a:lnTo>
                    <a:pt x="24573" y="6999"/>
                  </a:lnTo>
                  <a:lnTo>
                    <a:pt x="32281" y="1474"/>
                  </a:lnTo>
                  <a:lnTo>
                    <a:pt x="36311" y="0"/>
                  </a:lnTo>
                  <a:lnTo>
                    <a:pt x="40409" y="428"/>
                  </a:lnTo>
                  <a:lnTo>
                    <a:pt x="48725" y="4668"/>
                  </a:lnTo>
                  <a:lnTo>
                    <a:pt x="64712" y="21730"/>
                  </a:lnTo>
                  <a:lnTo>
                    <a:pt x="76113" y="48031"/>
                  </a:lnTo>
                  <a:lnTo>
                    <a:pt x="83517" y="93929"/>
                  </a:lnTo>
                  <a:lnTo>
                    <a:pt x="93384" y="140249"/>
                  </a:lnTo>
                  <a:lnTo>
                    <a:pt x="96524" y="154957"/>
                  </a:lnTo>
                  <a:lnTo>
                    <a:pt x="101523" y="1685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5531"/>
            <p:cNvSpPr/>
            <p:nvPr>
              <p:custDataLst>
                <p:tags r:id="rId32"/>
              </p:custDataLst>
            </p:nvPr>
          </p:nvSpPr>
          <p:spPr>
            <a:xfrm>
              <a:off x="5124450" y="3308350"/>
              <a:ext cx="203201" cy="425451"/>
            </a:xfrm>
            <a:custGeom>
              <a:avLst/>
              <a:gdLst/>
              <a:ahLst/>
              <a:cxnLst/>
              <a:rect l="0" t="0" r="0" b="0"/>
              <a:pathLst>
                <a:path w="203201" h="425451">
                  <a:moveTo>
                    <a:pt x="203200" y="0"/>
                  </a:moveTo>
                  <a:lnTo>
                    <a:pt x="203200" y="0"/>
                  </a:lnTo>
                  <a:lnTo>
                    <a:pt x="181531" y="45434"/>
                  </a:lnTo>
                  <a:lnTo>
                    <a:pt x="161186" y="91760"/>
                  </a:lnTo>
                  <a:lnTo>
                    <a:pt x="135169" y="138275"/>
                  </a:lnTo>
                  <a:lnTo>
                    <a:pt x="115343" y="173638"/>
                  </a:lnTo>
                  <a:lnTo>
                    <a:pt x="92891" y="210522"/>
                  </a:lnTo>
                  <a:lnTo>
                    <a:pt x="70213" y="248082"/>
                  </a:lnTo>
                  <a:lnTo>
                    <a:pt x="50726" y="285941"/>
                  </a:lnTo>
                  <a:lnTo>
                    <a:pt x="34539" y="320172"/>
                  </a:lnTo>
                  <a:lnTo>
                    <a:pt x="17290" y="363448"/>
                  </a:lnTo>
                  <a:lnTo>
                    <a:pt x="5140" y="406303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5532"/>
            <p:cNvSpPr/>
            <p:nvPr>
              <p:custDataLst>
                <p:tags r:id="rId33"/>
              </p:custDataLst>
            </p:nvPr>
          </p:nvSpPr>
          <p:spPr>
            <a:xfrm>
              <a:off x="5048250" y="3346450"/>
              <a:ext cx="292101" cy="344911"/>
            </a:xfrm>
            <a:custGeom>
              <a:avLst/>
              <a:gdLst/>
              <a:ahLst/>
              <a:cxnLst/>
              <a:rect l="0" t="0" r="0" b="0"/>
              <a:pathLst>
                <a:path w="292101" h="34491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48868" y="49542"/>
                  </a:lnTo>
                  <a:lnTo>
                    <a:pt x="81272" y="87822"/>
                  </a:lnTo>
                  <a:lnTo>
                    <a:pt x="124034" y="134912"/>
                  </a:lnTo>
                  <a:lnTo>
                    <a:pt x="155315" y="167911"/>
                  </a:lnTo>
                  <a:lnTo>
                    <a:pt x="185681" y="201392"/>
                  </a:lnTo>
                  <a:lnTo>
                    <a:pt x="227172" y="248603"/>
                  </a:lnTo>
                  <a:lnTo>
                    <a:pt x="256163" y="287130"/>
                  </a:lnTo>
                  <a:lnTo>
                    <a:pt x="280406" y="334281"/>
                  </a:lnTo>
                  <a:lnTo>
                    <a:pt x="284166" y="343717"/>
                  </a:lnTo>
                  <a:lnTo>
                    <a:pt x="285400" y="344856"/>
                  </a:lnTo>
                  <a:lnTo>
                    <a:pt x="286927" y="344910"/>
                  </a:lnTo>
                  <a:lnTo>
                    <a:pt x="29210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1227"/>
          <p:cNvGrpSpPr/>
          <p:nvPr/>
        </p:nvGrpSpPr>
        <p:grpSpPr>
          <a:xfrm>
            <a:off x="6184900" y="3437825"/>
            <a:ext cx="920751" cy="539398"/>
            <a:chOff x="6184900" y="3437825"/>
            <a:chExt cx="920751" cy="539398"/>
          </a:xfrm>
        </p:grpSpPr>
        <p:sp>
          <p:nvSpPr>
            <p:cNvPr id="646" name="SMARTInkShape-5533"/>
            <p:cNvSpPr/>
            <p:nvPr>
              <p:custDataLst>
                <p:tags r:id="rId22"/>
              </p:custDataLst>
            </p:nvPr>
          </p:nvSpPr>
          <p:spPr>
            <a:xfrm>
              <a:off x="6184900" y="36195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5534"/>
            <p:cNvSpPr/>
            <p:nvPr>
              <p:custDataLst>
                <p:tags r:id="rId23"/>
              </p:custDataLst>
            </p:nvPr>
          </p:nvSpPr>
          <p:spPr>
            <a:xfrm>
              <a:off x="6470650" y="3437825"/>
              <a:ext cx="155320" cy="510823"/>
            </a:xfrm>
            <a:custGeom>
              <a:avLst/>
              <a:gdLst/>
              <a:ahLst/>
              <a:cxnLst/>
              <a:rect l="0" t="0" r="0" b="0"/>
              <a:pathLst>
                <a:path w="155320" h="510823">
                  <a:moveTo>
                    <a:pt x="0" y="105475"/>
                  </a:moveTo>
                  <a:lnTo>
                    <a:pt x="0" y="105475"/>
                  </a:lnTo>
                  <a:lnTo>
                    <a:pt x="3371" y="108846"/>
                  </a:lnTo>
                  <a:lnTo>
                    <a:pt x="5467" y="121055"/>
                  </a:lnTo>
                  <a:lnTo>
                    <a:pt x="1812" y="156400"/>
                  </a:lnTo>
                  <a:lnTo>
                    <a:pt x="1242" y="201781"/>
                  </a:lnTo>
                  <a:lnTo>
                    <a:pt x="3608" y="241881"/>
                  </a:lnTo>
                  <a:lnTo>
                    <a:pt x="5132" y="287456"/>
                  </a:lnTo>
                  <a:lnTo>
                    <a:pt x="6514" y="334522"/>
                  </a:lnTo>
                  <a:lnTo>
                    <a:pt x="9480" y="378959"/>
                  </a:lnTo>
                  <a:lnTo>
                    <a:pt x="13151" y="418464"/>
                  </a:lnTo>
                  <a:lnTo>
                    <a:pt x="16428" y="452720"/>
                  </a:lnTo>
                  <a:lnTo>
                    <a:pt x="20413" y="497812"/>
                  </a:lnTo>
                  <a:lnTo>
                    <a:pt x="23923" y="510296"/>
                  </a:lnTo>
                  <a:lnTo>
                    <a:pt x="24415" y="510822"/>
                  </a:lnTo>
                  <a:lnTo>
                    <a:pt x="18362" y="464647"/>
                  </a:lnTo>
                  <a:lnTo>
                    <a:pt x="14512" y="429501"/>
                  </a:lnTo>
                  <a:lnTo>
                    <a:pt x="10447" y="385659"/>
                  </a:lnTo>
                  <a:lnTo>
                    <a:pt x="8376" y="360703"/>
                  </a:lnTo>
                  <a:lnTo>
                    <a:pt x="6290" y="334188"/>
                  </a:lnTo>
                  <a:lnTo>
                    <a:pt x="4194" y="306634"/>
                  </a:lnTo>
                  <a:lnTo>
                    <a:pt x="2795" y="279092"/>
                  </a:lnTo>
                  <a:lnTo>
                    <a:pt x="1865" y="251558"/>
                  </a:lnTo>
                  <a:lnTo>
                    <a:pt x="1242" y="224031"/>
                  </a:lnTo>
                  <a:lnTo>
                    <a:pt x="2240" y="198624"/>
                  </a:lnTo>
                  <a:lnTo>
                    <a:pt x="7111" y="151578"/>
                  </a:lnTo>
                  <a:lnTo>
                    <a:pt x="13979" y="110913"/>
                  </a:lnTo>
                  <a:lnTo>
                    <a:pt x="23147" y="74731"/>
                  </a:lnTo>
                  <a:lnTo>
                    <a:pt x="44174" y="29416"/>
                  </a:lnTo>
                  <a:lnTo>
                    <a:pt x="60085" y="9582"/>
                  </a:lnTo>
                  <a:lnTo>
                    <a:pt x="72800" y="1237"/>
                  </a:lnTo>
                  <a:lnTo>
                    <a:pt x="78167" y="0"/>
                  </a:lnTo>
                  <a:lnTo>
                    <a:pt x="83155" y="586"/>
                  </a:lnTo>
                  <a:lnTo>
                    <a:pt x="92462" y="5000"/>
                  </a:lnTo>
                  <a:lnTo>
                    <a:pt x="95507" y="9564"/>
                  </a:lnTo>
                  <a:lnTo>
                    <a:pt x="99795" y="30176"/>
                  </a:lnTo>
                  <a:lnTo>
                    <a:pt x="99654" y="58313"/>
                  </a:lnTo>
                  <a:lnTo>
                    <a:pt x="87679" y="97544"/>
                  </a:lnTo>
                  <a:lnTo>
                    <a:pt x="79185" y="113944"/>
                  </a:lnTo>
                  <a:lnTo>
                    <a:pt x="63914" y="129700"/>
                  </a:lnTo>
                  <a:lnTo>
                    <a:pt x="57099" y="133880"/>
                  </a:lnTo>
                  <a:lnTo>
                    <a:pt x="55705" y="135701"/>
                  </a:lnTo>
                  <a:lnTo>
                    <a:pt x="55480" y="137620"/>
                  </a:lnTo>
                  <a:lnTo>
                    <a:pt x="56037" y="139605"/>
                  </a:lnTo>
                  <a:lnTo>
                    <a:pt x="57818" y="140222"/>
                  </a:lnTo>
                  <a:lnTo>
                    <a:pt x="67774" y="139132"/>
                  </a:lnTo>
                  <a:lnTo>
                    <a:pt x="84522" y="143356"/>
                  </a:lnTo>
                  <a:lnTo>
                    <a:pt x="123306" y="164408"/>
                  </a:lnTo>
                  <a:lnTo>
                    <a:pt x="144955" y="182203"/>
                  </a:lnTo>
                  <a:lnTo>
                    <a:pt x="152619" y="196492"/>
                  </a:lnTo>
                  <a:lnTo>
                    <a:pt x="155319" y="211543"/>
                  </a:lnTo>
                  <a:lnTo>
                    <a:pt x="154168" y="225289"/>
                  </a:lnTo>
                  <a:lnTo>
                    <a:pt x="142811" y="248298"/>
                  </a:lnTo>
                  <a:lnTo>
                    <a:pt x="128147" y="260909"/>
                  </a:lnTo>
                  <a:lnTo>
                    <a:pt x="100058" y="274061"/>
                  </a:lnTo>
                  <a:lnTo>
                    <a:pt x="65704" y="281455"/>
                  </a:lnTo>
                  <a:lnTo>
                    <a:pt x="60736" y="280650"/>
                  </a:lnTo>
                  <a:lnTo>
                    <a:pt x="57424" y="278703"/>
                  </a:lnTo>
                  <a:lnTo>
                    <a:pt x="50800" y="270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5535"/>
            <p:cNvSpPr/>
            <p:nvPr>
              <p:custDataLst>
                <p:tags r:id="rId24"/>
              </p:custDataLst>
            </p:nvPr>
          </p:nvSpPr>
          <p:spPr>
            <a:xfrm>
              <a:off x="6766255" y="3730137"/>
              <a:ext cx="71284" cy="247086"/>
            </a:xfrm>
            <a:custGeom>
              <a:avLst/>
              <a:gdLst/>
              <a:ahLst/>
              <a:cxnLst/>
              <a:rect l="0" t="0" r="0" b="0"/>
              <a:pathLst>
                <a:path w="71284" h="247086">
                  <a:moveTo>
                    <a:pt x="2845" y="98913"/>
                  </a:moveTo>
                  <a:lnTo>
                    <a:pt x="2845" y="98913"/>
                  </a:lnTo>
                  <a:lnTo>
                    <a:pt x="7914" y="137596"/>
                  </a:lnTo>
                  <a:lnTo>
                    <a:pt x="15710" y="176064"/>
                  </a:lnTo>
                  <a:lnTo>
                    <a:pt x="21080" y="222379"/>
                  </a:lnTo>
                  <a:lnTo>
                    <a:pt x="21787" y="247085"/>
                  </a:lnTo>
                  <a:lnTo>
                    <a:pt x="21118" y="246378"/>
                  </a:lnTo>
                  <a:lnTo>
                    <a:pt x="11057" y="211386"/>
                  </a:lnTo>
                  <a:lnTo>
                    <a:pt x="4886" y="174179"/>
                  </a:lnTo>
                  <a:lnTo>
                    <a:pt x="0" y="133286"/>
                  </a:lnTo>
                  <a:lnTo>
                    <a:pt x="1688" y="97495"/>
                  </a:lnTo>
                  <a:lnTo>
                    <a:pt x="4498" y="53477"/>
                  </a:lnTo>
                  <a:lnTo>
                    <a:pt x="11638" y="23773"/>
                  </a:lnTo>
                  <a:lnTo>
                    <a:pt x="21129" y="7348"/>
                  </a:lnTo>
                  <a:lnTo>
                    <a:pt x="26964" y="1773"/>
                  </a:lnTo>
                  <a:lnTo>
                    <a:pt x="29507" y="286"/>
                  </a:lnTo>
                  <a:lnTo>
                    <a:pt x="31908" y="0"/>
                  </a:lnTo>
                  <a:lnTo>
                    <a:pt x="36458" y="1565"/>
                  </a:lnTo>
                  <a:lnTo>
                    <a:pt x="49728" y="13154"/>
                  </a:lnTo>
                  <a:lnTo>
                    <a:pt x="60324" y="33365"/>
                  </a:lnTo>
                  <a:lnTo>
                    <a:pt x="71283" y="75430"/>
                  </a:lnTo>
                  <a:lnTo>
                    <a:pt x="68306" y="85183"/>
                  </a:lnTo>
                  <a:lnTo>
                    <a:pt x="65535" y="89760"/>
                  </a:lnTo>
                  <a:lnTo>
                    <a:pt x="54931" y="96726"/>
                  </a:lnTo>
                  <a:lnTo>
                    <a:pt x="34976" y="102733"/>
                  </a:lnTo>
                  <a:lnTo>
                    <a:pt x="28498" y="103577"/>
                  </a:lnTo>
                  <a:lnTo>
                    <a:pt x="17539" y="100750"/>
                  </a:lnTo>
                  <a:lnTo>
                    <a:pt x="2845" y="92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5536"/>
            <p:cNvSpPr/>
            <p:nvPr>
              <p:custDataLst>
                <p:tags r:id="rId25"/>
              </p:custDataLst>
            </p:nvPr>
          </p:nvSpPr>
          <p:spPr>
            <a:xfrm>
              <a:off x="6915150" y="37401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8481" y="12209"/>
                  </a:lnTo>
                  <a:lnTo>
                    <a:pt x="51307" y="53803"/>
                  </a:lnTo>
                  <a:lnTo>
                    <a:pt x="89504" y="101390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5537"/>
            <p:cNvSpPr/>
            <p:nvPr>
              <p:custDataLst>
                <p:tags r:id="rId26"/>
              </p:custDataLst>
            </p:nvPr>
          </p:nvSpPr>
          <p:spPr>
            <a:xfrm>
              <a:off x="6940550" y="3721100"/>
              <a:ext cx="50801" cy="146051"/>
            </a:xfrm>
            <a:custGeom>
              <a:avLst/>
              <a:gdLst/>
              <a:ahLst/>
              <a:cxnLst/>
              <a:rect l="0" t="0" r="0" b="0"/>
              <a:pathLst>
                <a:path w="50801" h="14605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32502" y="48184"/>
                  </a:lnTo>
                  <a:lnTo>
                    <a:pt x="16664" y="90212"/>
                  </a:lnTo>
                  <a:lnTo>
                    <a:pt x="3710" y="12454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5538"/>
            <p:cNvSpPr/>
            <p:nvPr>
              <p:custDataLst>
                <p:tags r:id="rId27"/>
              </p:custDataLst>
            </p:nvPr>
          </p:nvSpPr>
          <p:spPr>
            <a:xfrm>
              <a:off x="7092950" y="3718612"/>
              <a:ext cx="12701" cy="154889"/>
            </a:xfrm>
            <a:custGeom>
              <a:avLst/>
              <a:gdLst/>
              <a:ahLst/>
              <a:cxnLst/>
              <a:rect l="0" t="0" r="0" b="0"/>
              <a:pathLst>
                <a:path w="12701" h="154889">
                  <a:moveTo>
                    <a:pt x="0" y="8838"/>
                  </a:moveTo>
                  <a:lnTo>
                    <a:pt x="0" y="8838"/>
                  </a:lnTo>
                  <a:lnTo>
                    <a:pt x="6742" y="5467"/>
                  </a:lnTo>
                  <a:lnTo>
                    <a:pt x="8728" y="3768"/>
                  </a:lnTo>
                  <a:lnTo>
                    <a:pt x="10935" y="0"/>
                  </a:lnTo>
                  <a:lnTo>
                    <a:pt x="11523" y="124"/>
                  </a:lnTo>
                  <a:lnTo>
                    <a:pt x="12351" y="9157"/>
                  </a:lnTo>
                  <a:lnTo>
                    <a:pt x="12654" y="55978"/>
                  </a:lnTo>
                  <a:lnTo>
                    <a:pt x="9316" y="95556"/>
                  </a:lnTo>
                  <a:lnTo>
                    <a:pt x="11300" y="139509"/>
                  </a:lnTo>
                  <a:lnTo>
                    <a:pt x="12700" y="154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5539"/>
          <p:cNvSpPr/>
          <p:nvPr>
            <p:custDataLst>
              <p:tags r:id="rId11"/>
            </p:custDataLst>
          </p:nvPr>
        </p:nvSpPr>
        <p:spPr>
          <a:xfrm>
            <a:off x="5854700" y="6032502"/>
            <a:ext cx="44451" cy="19049"/>
          </a:xfrm>
          <a:custGeom>
            <a:avLst/>
            <a:gdLst/>
            <a:ahLst/>
            <a:cxnLst/>
            <a:rect l="0" t="0" r="0" b="0"/>
            <a:pathLst>
              <a:path w="44451" h="19049">
                <a:moveTo>
                  <a:pt x="0" y="19048"/>
                </a:moveTo>
                <a:lnTo>
                  <a:pt x="0" y="19048"/>
                </a:lnTo>
                <a:lnTo>
                  <a:pt x="0" y="8113"/>
                </a:lnTo>
                <a:lnTo>
                  <a:pt x="705" y="7525"/>
                </a:lnTo>
                <a:lnTo>
                  <a:pt x="5069" y="6697"/>
                </a:lnTo>
                <a:lnTo>
                  <a:pt x="11536" y="5746"/>
                </a:lnTo>
                <a:lnTo>
                  <a:pt x="31724" y="2"/>
                </a:lnTo>
                <a:lnTo>
                  <a:pt x="31739" y="0"/>
                </a:lnTo>
                <a:lnTo>
                  <a:pt x="44450" y="1269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SMARTInkShape-5540"/>
          <p:cNvSpPr/>
          <p:nvPr>
            <p:custDataLst>
              <p:tags r:id="rId12"/>
            </p:custDataLst>
          </p:nvPr>
        </p:nvSpPr>
        <p:spPr>
          <a:xfrm>
            <a:off x="5784850" y="5975350"/>
            <a:ext cx="1371601" cy="196851"/>
          </a:xfrm>
          <a:custGeom>
            <a:avLst/>
            <a:gdLst/>
            <a:ahLst/>
            <a:cxnLst/>
            <a:rect l="0" t="0" r="0" b="0"/>
            <a:pathLst>
              <a:path w="1371601" h="196851">
                <a:moveTo>
                  <a:pt x="0" y="0"/>
                </a:moveTo>
                <a:lnTo>
                  <a:pt x="0" y="0"/>
                </a:lnTo>
                <a:lnTo>
                  <a:pt x="6479" y="705"/>
                </a:lnTo>
                <a:lnTo>
                  <a:pt x="15580" y="3371"/>
                </a:lnTo>
                <a:lnTo>
                  <a:pt x="26680" y="16315"/>
                </a:lnTo>
                <a:lnTo>
                  <a:pt x="46711" y="54928"/>
                </a:lnTo>
                <a:lnTo>
                  <a:pt x="64505" y="88617"/>
                </a:lnTo>
                <a:lnTo>
                  <a:pt x="88877" y="117703"/>
                </a:lnTo>
                <a:lnTo>
                  <a:pt x="118052" y="137214"/>
                </a:lnTo>
                <a:lnTo>
                  <a:pt x="133735" y="144392"/>
                </a:lnTo>
                <a:lnTo>
                  <a:pt x="169976" y="148606"/>
                </a:lnTo>
                <a:lnTo>
                  <a:pt x="210305" y="143658"/>
                </a:lnTo>
                <a:lnTo>
                  <a:pt x="254101" y="129699"/>
                </a:lnTo>
                <a:lnTo>
                  <a:pt x="295673" y="111737"/>
                </a:lnTo>
                <a:lnTo>
                  <a:pt x="336021" y="93405"/>
                </a:lnTo>
                <a:lnTo>
                  <a:pt x="377472" y="78201"/>
                </a:lnTo>
                <a:lnTo>
                  <a:pt x="415651" y="71916"/>
                </a:lnTo>
                <a:lnTo>
                  <a:pt x="451434" y="72179"/>
                </a:lnTo>
                <a:lnTo>
                  <a:pt x="486152" y="77001"/>
                </a:lnTo>
                <a:lnTo>
                  <a:pt x="524159" y="81965"/>
                </a:lnTo>
                <a:lnTo>
                  <a:pt x="563160" y="86523"/>
                </a:lnTo>
                <a:lnTo>
                  <a:pt x="599308" y="90901"/>
                </a:lnTo>
                <a:lnTo>
                  <a:pt x="636071" y="97080"/>
                </a:lnTo>
                <a:lnTo>
                  <a:pt x="673576" y="105235"/>
                </a:lnTo>
                <a:lnTo>
                  <a:pt x="711412" y="115917"/>
                </a:lnTo>
                <a:lnTo>
                  <a:pt x="751275" y="127717"/>
                </a:lnTo>
                <a:lnTo>
                  <a:pt x="789689" y="139314"/>
                </a:lnTo>
                <a:lnTo>
                  <a:pt x="835115" y="153068"/>
                </a:lnTo>
                <a:lnTo>
                  <a:pt x="873975" y="161927"/>
                </a:lnTo>
                <a:lnTo>
                  <a:pt x="914985" y="171241"/>
                </a:lnTo>
                <a:lnTo>
                  <a:pt x="956849" y="179875"/>
                </a:lnTo>
                <a:lnTo>
                  <a:pt x="1002002" y="176141"/>
                </a:lnTo>
                <a:lnTo>
                  <a:pt x="1044821" y="171653"/>
                </a:lnTo>
                <a:lnTo>
                  <a:pt x="1069080" y="169468"/>
                </a:lnTo>
                <a:lnTo>
                  <a:pt x="1098659" y="168718"/>
                </a:lnTo>
                <a:lnTo>
                  <a:pt x="1131784" y="168923"/>
                </a:lnTo>
                <a:lnTo>
                  <a:pt x="1167273" y="169765"/>
                </a:lnTo>
                <a:lnTo>
                  <a:pt x="1200810" y="171738"/>
                </a:lnTo>
                <a:lnTo>
                  <a:pt x="1233045" y="174465"/>
                </a:lnTo>
                <a:lnTo>
                  <a:pt x="1264413" y="177693"/>
                </a:lnTo>
                <a:lnTo>
                  <a:pt x="1290264" y="181256"/>
                </a:lnTo>
                <a:lnTo>
                  <a:pt x="1332157" y="188979"/>
                </a:lnTo>
                <a:lnTo>
                  <a:pt x="1371600" y="196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4" name="SMARTInkShape-Group1230"/>
          <p:cNvGrpSpPr/>
          <p:nvPr/>
        </p:nvGrpSpPr>
        <p:grpSpPr>
          <a:xfrm>
            <a:off x="5146565" y="6081857"/>
            <a:ext cx="1025636" cy="543031"/>
            <a:chOff x="5146565" y="6081857"/>
            <a:chExt cx="1025636" cy="543031"/>
          </a:xfrm>
        </p:grpSpPr>
        <p:sp>
          <p:nvSpPr>
            <p:cNvPr id="655" name="SMARTInkShape-5541"/>
            <p:cNvSpPr/>
            <p:nvPr>
              <p:custDataLst>
                <p:tags r:id="rId13"/>
              </p:custDataLst>
            </p:nvPr>
          </p:nvSpPr>
          <p:spPr>
            <a:xfrm>
              <a:off x="5146565" y="6220102"/>
              <a:ext cx="170976" cy="404786"/>
            </a:xfrm>
            <a:custGeom>
              <a:avLst/>
              <a:gdLst/>
              <a:ahLst/>
              <a:cxnLst/>
              <a:rect l="0" t="0" r="0" b="0"/>
              <a:pathLst>
                <a:path w="170976" h="404786">
                  <a:moveTo>
                    <a:pt x="3285" y="79098"/>
                  </a:moveTo>
                  <a:lnTo>
                    <a:pt x="3285" y="79098"/>
                  </a:lnTo>
                  <a:lnTo>
                    <a:pt x="6656" y="82469"/>
                  </a:lnTo>
                  <a:lnTo>
                    <a:pt x="12124" y="94678"/>
                  </a:lnTo>
                  <a:lnTo>
                    <a:pt x="18212" y="128556"/>
                  </a:lnTo>
                  <a:lnTo>
                    <a:pt x="18621" y="162227"/>
                  </a:lnTo>
                  <a:lnTo>
                    <a:pt x="17156" y="202121"/>
                  </a:lnTo>
                  <a:lnTo>
                    <a:pt x="16505" y="248076"/>
                  </a:lnTo>
                  <a:lnTo>
                    <a:pt x="14335" y="291077"/>
                  </a:lnTo>
                  <a:lnTo>
                    <a:pt x="11724" y="329944"/>
                  </a:lnTo>
                  <a:lnTo>
                    <a:pt x="9549" y="376064"/>
                  </a:lnTo>
                  <a:lnTo>
                    <a:pt x="4249" y="404642"/>
                  </a:lnTo>
                  <a:lnTo>
                    <a:pt x="3928" y="404785"/>
                  </a:lnTo>
                  <a:lnTo>
                    <a:pt x="0" y="367615"/>
                  </a:lnTo>
                  <a:lnTo>
                    <a:pt x="179" y="325626"/>
                  </a:lnTo>
                  <a:lnTo>
                    <a:pt x="1214" y="300600"/>
                  </a:lnTo>
                  <a:lnTo>
                    <a:pt x="3315" y="274038"/>
                  </a:lnTo>
                  <a:lnTo>
                    <a:pt x="6127" y="246453"/>
                  </a:lnTo>
                  <a:lnTo>
                    <a:pt x="9413" y="218185"/>
                  </a:lnTo>
                  <a:lnTo>
                    <a:pt x="14946" y="171723"/>
                  </a:lnTo>
                  <a:lnTo>
                    <a:pt x="20461" y="132965"/>
                  </a:lnTo>
                  <a:lnTo>
                    <a:pt x="27617" y="99275"/>
                  </a:lnTo>
                  <a:lnTo>
                    <a:pt x="42950" y="59284"/>
                  </a:lnTo>
                  <a:lnTo>
                    <a:pt x="64270" y="28463"/>
                  </a:lnTo>
                  <a:lnTo>
                    <a:pt x="88461" y="8199"/>
                  </a:lnTo>
                  <a:lnTo>
                    <a:pt x="103230" y="1727"/>
                  </a:lnTo>
                  <a:lnTo>
                    <a:pt x="110132" y="0"/>
                  </a:lnTo>
                  <a:lnTo>
                    <a:pt x="116144" y="261"/>
                  </a:lnTo>
                  <a:lnTo>
                    <a:pt x="126588" y="4313"/>
                  </a:lnTo>
                  <a:lnTo>
                    <a:pt x="134051" y="14579"/>
                  </a:lnTo>
                  <a:lnTo>
                    <a:pt x="137029" y="21270"/>
                  </a:lnTo>
                  <a:lnTo>
                    <a:pt x="137850" y="47539"/>
                  </a:lnTo>
                  <a:lnTo>
                    <a:pt x="131100" y="77881"/>
                  </a:lnTo>
                  <a:lnTo>
                    <a:pt x="116910" y="102376"/>
                  </a:lnTo>
                  <a:lnTo>
                    <a:pt x="107260" y="114269"/>
                  </a:lnTo>
                  <a:lnTo>
                    <a:pt x="107174" y="115246"/>
                  </a:lnTo>
                  <a:lnTo>
                    <a:pt x="107822" y="115897"/>
                  </a:lnTo>
                  <a:lnTo>
                    <a:pt x="108960" y="116331"/>
                  </a:lnTo>
                  <a:lnTo>
                    <a:pt x="143018" y="120493"/>
                  </a:lnTo>
                  <a:lnTo>
                    <a:pt x="162045" y="129385"/>
                  </a:lnTo>
                  <a:lnTo>
                    <a:pt x="166275" y="134495"/>
                  </a:lnTo>
                  <a:lnTo>
                    <a:pt x="170975" y="147698"/>
                  </a:lnTo>
                  <a:lnTo>
                    <a:pt x="170250" y="167627"/>
                  </a:lnTo>
                  <a:lnTo>
                    <a:pt x="161689" y="180533"/>
                  </a:lnTo>
                  <a:lnTo>
                    <a:pt x="147769" y="192619"/>
                  </a:lnTo>
                  <a:lnTo>
                    <a:pt x="100403" y="219955"/>
                  </a:lnTo>
                  <a:lnTo>
                    <a:pt x="80801" y="230392"/>
                  </a:lnTo>
                  <a:lnTo>
                    <a:pt x="73135" y="231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5542"/>
            <p:cNvSpPr/>
            <p:nvPr>
              <p:custDataLst>
                <p:tags r:id="rId14"/>
              </p:custDataLst>
            </p:nvPr>
          </p:nvSpPr>
          <p:spPr>
            <a:xfrm>
              <a:off x="5429250" y="6123165"/>
              <a:ext cx="12178" cy="182386"/>
            </a:xfrm>
            <a:custGeom>
              <a:avLst/>
              <a:gdLst/>
              <a:ahLst/>
              <a:cxnLst/>
              <a:rect l="0" t="0" r="0" b="0"/>
              <a:pathLst>
                <a:path w="12178" h="182386">
                  <a:moveTo>
                    <a:pt x="0" y="10935"/>
                  </a:moveTo>
                  <a:lnTo>
                    <a:pt x="0" y="10935"/>
                  </a:lnTo>
                  <a:lnTo>
                    <a:pt x="10934" y="0"/>
                  </a:lnTo>
                  <a:lnTo>
                    <a:pt x="11523" y="823"/>
                  </a:lnTo>
                  <a:lnTo>
                    <a:pt x="12177" y="5500"/>
                  </a:lnTo>
                  <a:lnTo>
                    <a:pt x="8232" y="40984"/>
                  </a:lnTo>
                  <a:lnTo>
                    <a:pt x="6202" y="80673"/>
                  </a:lnTo>
                  <a:lnTo>
                    <a:pt x="2857" y="122300"/>
                  </a:lnTo>
                  <a:lnTo>
                    <a:pt x="2379" y="169491"/>
                  </a:lnTo>
                  <a:lnTo>
                    <a:pt x="0" y="182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5543"/>
            <p:cNvSpPr/>
            <p:nvPr>
              <p:custDataLst>
                <p:tags r:id="rId15"/>
              </p:custDataLst>
            </p:nvPr>
          </p:nvSpPr>
          <p:spPr>
            <a:xfrm>
              <a:off x="5346700" y="6081857"/>
              <a:ext cx="228601" cy="39544"/>
            </a:xfrm>
            <a:custGeom>
              <a:avLst/>
              <a:gdLst/>
              <a:ahLst/>
              <a:cxnLst/>
              <a:rect l="0" t="0" r="0" b="0"/>
              <a:pathLst>
                <a:path w="228601" h="39544">
                  <a:moveTo>
                    <a:pt x="0" y="39543"/>
                  </a:moveTo>
                  <a:lnTo>
                    <a:pt x="0" y="39543"/>
                  </a:lnTo>
                  <a:lnTo>
                    <a:pt x="0" y="36172"/>
                  </a:lnTo>
                  <a:lnTo>
                    <a:pt x="13484" y="27334"/>
                  </a:lnTo>
                  <a:lnTo>
                    <a:pt x="48837" y="19149"/>
                  </a:lnTo>
                  <a:lnTo>
                    <a:pt x="82854" y="12604"/>
                  </a:lnTo>
                  <a:lnTo>
                    <a:pt x="120785" y="5699"/>
                  </a:lnTo>
                  <a:lnTo>
                    <a:pt x="158810" y="276"/>
                  </a:lnTo>
                  <a:lnTo>
                    <a:pt x="202434" y="0"/>
                  </a:lnTo>
                  <a:lnTo>
                    <a:pt x="228600" y="14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5544"/>
            <p:cNvSpPr/>
            <p:nvPr>
              <p:custDataLst>
                <p:tags r:id="rId16"/>
              </p:custDataLst>
            </p:nvPr>
          </p:nvSpPr>
          <p:spPr>
            <a:xfrm>
              <a:off x="5543550" y="6276493"/>
              <a:ext cx="133351" cy="259157"/>
            </a:xfrm>
            <a:custGeom>
              <a:avLst/>
              <a:gdLst/>
              <a:ahLst/>
              <a:cxnLst/>
              <a:rect l="0" t="0" r="0" b="0"/>
              <a:pathLst>
                <a:path w="133351" h="259157">
                  <a:moveTo>
                    <a:pt x="0" y="3657"/>
                  </a:moveTo>
                  <a:lnTo>
                    <a:pt x="0" y="3657"/>
                  </a:lnTo>
                  <a:lnTo>
                    <a:pt x="0" y="286"/>
                  </a:lnTo>
                  <a:lnTo>
                    <a:pt x="706" y="0"/>
                  </a:lnTo>
                  <a:lnTo>
                    <a:pt x="3371" y="1561"/>
                  </a:lnTo>
                  <a:lnTo>
                    <a:pt x="8838" y="9778"/>
                  </a:lnTo>
                  <a:lnTo>
                    <a:pt x="23487" y="46886"/>
                  </a:lnTo>
                  <a:lnTo>
                    <a:pt x="44275" y="91803"/>
                  </a:lnTo>
                  <a:lnTo>
                    <a:pt x="60129" y="126794"/>
                  </a:lnTo>
                  <a:lnTo>
                    <a:pt x="76584" y="161630"/>
                  </a:lnTo>
                  <a:lnTo>
                    <a:pt x="99833" y="207333"/>
                  </a:lnTo>
                  <a:lnTo>
                    <a:pt x="122978" y="253094"/>
                  </a:lnTo>
                  <a:lnTo>
                    <a:pt x="128270" y="259156"/>
                  </a:lnTo>
                  <a:lnTo>
                    <a:pt x="129963" y="258657"/>
                  </a:lnTo>
                  <a:lnTo>
                    <a:pt x="131092" y="256206"/>
                  </a:lnTo>
                  <a:lnTo>
                    <a:pt x="133350" y="2449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5545"/>
            <p:cNvSpPr/>
            <p:nvPr>
              <p:custDataLst>
                <p:tags r:id="rId17"/>
              </p:custDataLst>
            </p:nvPr>
          </p:nvSpPr>
          <p:spPr>
            <a:xfrm>
              <a:off x="5490333" y="6281294"/>
              <a:ext cx="199268" cy="265557"/>
            </a:xfrm>
            <a:custGeom>
              <a:avLst/>
              <a:gdLst/>
              <a:ahLst/>
              <a:cxnLst/>
              <a:rect l="0" t="0" r="0" b="0"/>
              <a:pathLst>
                <a:path w="199268" h="265557">
                  <a:moveTo>
                    <a:pt x="199267" y="11556"/>
                  </a:moveTo>
                  <a:lnTo>
                    <a:pt x="199267" y="11556"/>
                  </a:lnTo>
                  <a:lnTo>
                    <a:pt x="195896" y="8185"/>
                  </a:lnTo>
                  <a:lnTo>
                    <a:pt x="194241" y="4649"/>
                  </a:lnTo>
                  <a:lnTo>
                    <a:pt x="193800" y="2717"/>
                  </a:lnTo>
                  <a:lnTo>
                    <a:pt x="192800" y="1430"/>
                  </a:lnTo>
                  <a:lnTo>
                    <a:pt x="189807" y="0"/>
                  </a:lnTo>
                  <a:lnTo>
                    <a:pt x="184243" y="1245"/>
                  </a:lnTo>
                  <a:lnTo>
                    <a:pt x="180786" y="2566"/>
                  </a:lnTo>
                  <a:lnTo>
                    <a:pt x="159319" y="21303"/>
                  </a:lnTo>
                  <a:lnTo>
                    <a:pt x="122990" y="63158"/>
                  </a:lnTo>
                  <a:lnTo>
                    <a:pt x="97633" y="93757"/>
                  </a:lnTo>
                  <a:lnTo>
                    <a:pt x="72252" y="128523"/>
                  </a:lnTo>
                  <a:lnTo>
                    <a:pt x="48742" y="163260"/>
                  </a:lnTo>
                  <a:lnTo>
                    <a:pt x="19435" y="208906"/>
                  </a:lnTo>
                  <a:lnTo>
                    <a:pt x="683" y="245821"/>
                  </a:lnTo>
                  <a:lnTo>
                    <a:pt x="0" y="255138"/>
                  </a:lnTo>
                  <a:lnTo>
                    <a:pt x="2417" y="265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5546"/>
            <p:cNvSpPr/>
            <p:nvPr>
              <p:custDataLst>
                <p:tags r:id="rId18"/>
              </p:custDataLst>
            </p:nvPr>
          </p:nvSpPr>
          <p:spPr>
            <a:xfrm>
              <a:off x="5803900" y="62420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6350" y="39346"/>
                  </a:lnTo>
                  <a:lnTo>
                    <a:pt x="5645" y="78275"/>
                  </a:lnTo>
                  <a:lnTo>
                    <a:pt x="588" y="12385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5547"/>
            <p:cNvSpPr/>
            <p:nvPr>
              <p:custDataLst>
                <p:tags r:id="rId19"/>
              </p:custDataLst>
            </p:nvPr>
          </p:nvSpPr>
          <p:spPr>
            <a:xfrm>
              <a:off x="5715883" y="6216650"/>
              <a:ext cx="195968" cy="6351"/>
            </a:xfrm>
            <a:custGeom>
              <a:avLst/>
              <a:gdLst/>
              <a:ahLst/>
              <a:cxnLst/>
              <a:rect l="0" t="0" r="0" b="0"/>
              <a:pathLst>
                <a:path w="1959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6120" y="262"/>
                  </a:lnTo>
                  <a:lnTo>
                    <a:pt x="51249" y="5060"/>
                  </a:lnTo>
                  <a:lnTo>
                    <a:pt x="96643" y="4087"/>
                  </a:lnTo>
                  <a:lnTo>
                    <a:pt x="129245" y="1816"/>
                  </a:lnTo>
                  <a:lnTo>
                    <a:pt x="173689" y="538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5548"/>
            <p:cNvSpPr/>
            <p:nvPr>
              <p:custDataLst>
                <p:tags r:id="rId20"/>
              </p:custDataLst>
            </p:nvPr>
          </p:nvSpPr>
          <p:spPr>
            <a:xfrm>
              <a:off x="5949950" y="6306433"/>
              <a:ext cx="114301" cy="132468"/>
            </a:xfrm>
            <a:custGeom>
              <a:avLst/>
              <a:gdLst/>
              <a:ahLst/>
              <a:cxnLst/>
              <a:rect l="0" t="0" r="0" b="0"/>
              <a:pathLst>
                <a:path w="114301" h="1324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831" y="2749"/>
                  </a:lnTo>
                  <a:lnTo>
                    <a:pt x="33030" y="20844"/>
                  </a:lnTo>
                  <a:lnTo>
                    <a:pt x="69962" y="67977"/>
                  </a:lnTo>
                  <a:lnTo>
                    <a:pt x="98244" y="111335"/>
                  </a:lnTo>
                  <a:lnTo>
                    <a:pt x="114300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5549"/>
            <p:cNvSpPr/>
            <p:nvPr>
              <p:custDataLst>
                <p:tags r:id="rId21"/>
              </p:custDataLst>
            </p:nvPr>
          </p:nvSpPr>
          <p:spPr>
            <a:xfrm>
              <a:off x="6045200" y="6302480"/>
              <a:ext cx="127001" cy="295171"/>
            </a:xfrm>
            <a:custGeom>
              <a:avLst/>
              <a:gdLst/>
              <a:ahLst/>
              <a:cxnLst/>
              <a:rect l="0" t="0" r="0" b="0"/>
              <a:pathLst>
                <a:path w="127001" h="295171">
                  <a:moveTo>
                    <a:pt x="127000" y="9420"/>
                  </a:moveTo>
                  <a:lnTo>
                    <a:pt x="127000" y="9420"/>
                  </a:lnTo>
                  <a:lnTo>
                    <a:pt x="127000" y="6049"/>
                  </a:lnTo>
                  <a:lnTo>
                    <a:pt x="125119" y="2513"/>
                  </a:lnTo>
                  <a:lnTo>
                    <a:pt x="123629" y="581"/>
                  </a:lnTo>
                  <a:lnTo>
                    <a:pt x="121225" y="0"/>
                  </a:lnTo>
                  <a:lnTo>
                    <a:pt x="114791" y="1235"/>
                  </a:lnTo>
                  <a:lnTo>
                    <a:pt x="97751" y="9189"/>
                  </a:lnTo>
                  <a:lnTo>
                    <a:pt x="51008" y="47878"/>
                  </a:lnTo>
                  <a:lnTo>
                    <a:pt x="24853" y="74952"/>
                  </a:lnTo>
                  <a:lnTo>
                    <a:pt x="9496" y="106129"/>
                  </a:lnTo>
                  <a:lnTo>
                    <a:pt x="6472" y="137256"/>
                  </a:lnTo>
                  <a:lnTo>
                    <a:pt x="11828" y="166705"/>
                  </a:lnTo>
                  <a:lnTo>
                    <a:pt x="7558" y="206634"/>
                  </a:lnTo>
                  <a:lnTo>
                    <a:pt x="6509" y="248650"/>
                  </a:lnTo>
                  <a:lnTo>
                    <a:pt x="4500" y="278716"/>
                  </a:lnTo>
                  <a:lnTo>
                    <a:pt x="0" y="295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399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18">
            <p14:nvContentPartPr>
              <p14:cNvPr id="40" name="Ink 39"/>
              <p14:cNvContentPartPr/>
              <p14:nvPr/>
            </p14:nvContentPartPr>
            <p14:xfrm>
              <a:off x="11829960" y="1460520"/>
              <a:ext cx="360" cy="3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119" cstate="print"/>
              <a:stretch>
                <a:fillRect/>
              </a:stretch>
            </p:blipFill>
            <p:spPr>
              <a:xfrm>
                <a:off x="11820600" y="145116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SMARTInkShape-Group1231"/>
          <p:cNvGrpSpPr/>
          <p:nvPr/>
        </p:nvGrpSpPr>
        <p:grpSpPr>
          <a:xfrm>
            <a:off x="7842250" y="1200150"/>
            <a:ext cx="285751" cy="285751"/>
            <a:chOff x="7842250" y="1200150"/>
            <a:chExt cx="285751" cy="285751"/>
          </a:xfrm>
        </p:grpSpPr>
        <p:sp>
          <p:nvSpPr>
            <p:cNvPr id="41" name="SMARTInkShape-5550"/>
            <p:cNvSpPr/>
            <p:nvPr>
              <p:custDataLst>
                <p:tags r:id="rId115"/>
              </p:custDataLst>
            </p:nvPr>
          </p:nvSpPr>
          <p:spPr>
            <a:xfrm>
              <a:off x="8001000" y="1200150"/>
              <a:ext cx="12701" cy="285751"/>
            </a:xfrm>
            <a:custGeom>
              <a:avLst/>
              <a:gdLst/>
              <a:ahLst/>
              <a:cxnLst/>
              <a:rect l="0" t="0" r="0" b="0"/>
              <a:pathLst>
                <a:path w="12701" h="2857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9" y="1882"/>
                  </a:lnTo>
                  <a:lnTo>
                    <a:pt x="1765" y="3371"/>
                  </a:lnTo>
                  <a:lnTo>
                    <a:pt x="5418" y="38295"/>
                  </a:lnTo>
                  <a:lnTo>
                    <a:pt x="8992" y="69231"/>
                  </a:lnTo>
                  <a:lnTo>
                    <a:pt x="11053" y="106029"/>
                  </a:lnTo>
                  <a:lnTo>
                    <a:pt x="11263" y="145196"/>
                  </a:lnTo>
                  <a:lnTo>
                    <a:pt x="9004" y="183770"/>
                  </a:lnTo>
                  <a:lnTo>
                    <a:pt x="5648" y="22396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551"/>
            <p:cNvSpPr/>
            <p:nvPr>
              <p:custDataLst>
                <p:tags r:id="rId116"/>
              </p:custDataLst>
            </p:nvPr>
          </p:nvSpPr>
          <p:spPr>
            <a:xfrm>
              <a:off x="7842250" y="1333500"/>
              <a:ext cx="285751" cy="24257"/>
            </a:xfrm>
            <a:custGeom>
              <a:avLst/>
              <a:gdLst/>
              <a:ahLst/>
              <a:cxnLst/>
              <a:rect l="0" t="0" r="0" b="0"/>
              <a:pathLst>
                <a:path w="285751" h="24257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49289" y="21538"/>
                  </a:lnTo>
                  <a:lnTo>
                    <a:pt x="95755" y="23684"/>
                  </a:lnTo>
                  <a:lnTo>
                    <a:pt x="120986" y="24256"/>
                  </a:lnTo>
                  <a:lnTo>
                    <a:pt x="145569" y="23226"/>
                  </a:lnTo>
                  <a:lnTo>
                    <a:pt x="169718" y="21128"/>
                  </a:lnTo>
                  <a:lnTo>
                    <a:pt x="214424" y="1503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32"/>
          <p:cNvGrpSpPr/>
          <p:nvPr/>
        </p:nvGrpSpPr>
        <p:grpSpPr>
          <a:xfrm>
            <a:off x="7114691" y="1141394"/>
            <a:ext cx="264010" cy="325457"/>
            <a:chOff x="7114691" y="1141394"/>
            <a:chExt cx="264010" cy="325457"/>
          </a:xfrm>
        </p:grpSpPr>
        <p:sp>
          <p:nvSpPr>
            <p:cNvPr id="44" name="SMARTInkShape-5552"/>
            <p:cNvSpPr/>
            <p:nvPr>
              <p:custDataLst>
                <p:tags r:id="rId113"/>
              </p:custDataLst>
            </p:nvPr>
          </p:nvSpPr>
          <p:spPr>
            <a:xfrm>
              <a:off x="7231703" y="1141394"/>
              <a:ext cx="146998" cy="325457"/>
            </a:xfrm>
            <a:custGeom>
              <a:avLst/>
              <a:gdLst/>
              <a:ahLst/>
              <a:cxnLst/>
              <a:rect l="0" t="0" r="0" b="0"/>
              <a:pathLst>
                <a:path w="146998" h="325457">
                  <a:moveTo>
                    <a:pt x="146997" y="14306"/>
                  </a:moveTo>
                  <a:lnTo>
                    <a:pt x="146997" y="14306"/>
                  </a:lnTo>
                  <a:lnTo>
                    <a:pt x="146997" y="7564"/>
                  </a:lnTo>
                  <a:lnTo>
                    <a:pt x="144880" y="4872"/>
                  </a:lnTo>
                  <a:lnTo>
                    <a:pt x="136884" y="0"/>
                  </a:lnTo>
                  <a:lnTo>
                    <a:pt x="124392" y="1127"/>
                  </a:lnTo>
                  <a:lnTo>
                    <a:pt x="79894" y="23462"/>
                  </a:lnTo>
                  <a:lnTo>
                    <a:pt x="39861" y="58490"/>
                  </a:lnTo>
                  <a:lnTo>
                    <a:pt x="14672" y="100148"/>
                  </a:lnTo>
                  <a:lnTo>
                    <a:pt x="5165" y="132891"/>
                  </a:lnTo>
                  <a:lnTo>
                    <a:pt x="0" y="167905"/>
                  </a:lnTo>
                  <a:lnTo>
                    <a:pt x="56" y="202282"/>
                  </a:lnTo>
                  <a:lnTo>
                    <a:pt x="682" y="246627"/>
                  </a:lnTo>
                  <a:lnTo>
                    <a:pt x="1600" y="293056"/>
                  </a:lnTo>
                  <a:lnTo>
                    <a:pt x="7297" y="32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53"/>
            <p:cNvSpPr/>
            <p:nvPr>
              <p:custDataLst>
                <p:tags r:id="rId114"/>
              </p:custDataLst>
            </p:nvPr>
          </p:nvSpPr>
          <p:spPr>
            <a:xfrm>
              <a:off x="7114691" y="1155700"/>
              <a:ext cx="111610" cy="146051"/>
            </a:xfrm>
            <a:custGeom>
              <a:avLst/>
              <a:gdLst/>
              <a:ahLst/>
              <a:cxnLst/>
              <a:rect l="0" t="0" r="0" b="0"/>
              <a:pathLst>
                <a:path w="111610" h="1460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16522" y="10113"/>
                  </a:lnTo>
                  <a:lnTo>
                    <a:pt x="55037" y="57436"/>
                  </a:lnTo>
                  <a:lnTo>
                    <a:pt x="85070" y="99540"/>
                  </a:lnTo>
                  <a:lnTo>
                    <a:pt x="11160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233"/>
          <p:cNvGrpSpPr/>
          <p:nvPr/>
        </p:nvGrpSpPr>
        <p:grpSpPr>
          <a:xfrm>
            <a:off x="5772150" y="869950"/>
            <a:ext cx="1098551" cy="736133"/>
            <a:chOff x="5772150" y="869950"/>
            <a:chExt cx="1098551" cy="736133"/>
          </a:xfrm>
        </p:grpSpPr>
        <p:sp>
          <p:nvSpPr>
            <p:cNvPr id="47" name="SMARTInkShape-5554"/>
            <p:cNvSpPr/>
            <p:nvPr>
              <p:custDataLst>
                <p:tags r:id="rId106"/>
              </p:custDataLst>
            </p:nvPr>
          </p:nvSpPr>
          <p:spPr>
            <a:xfrm>
              <a:off x="6725793" y="1022350"/>
              <a:ext cx="11558" cy="165101"/>
            </a:xfrm>
            <a:custGeom>
              <a:avLst/>
              <a:gdLst/>
              <a:ahLst/>
              <a:cxnLst/>
              <a:rect l="0" t="0" r="0" b="0"/>
              <a:pathLst>
                <a:path w="11558" h="165101">
                  <a:moveTo>
                    <a:pt x="11557" y="0"/>
                  </a:moveTo>
                  <a:lnTo>
                    <a:pt x="11557" y="0"/>
                  </a:lnTo>
                  <a:lnTo>
                    <a:pt x="2718" y="36628"/>
                  </a:lnTo>
                  <a:lnTo>
                    <a:pt x="0" y="74666"/>
                  </a:lnTo>
                  <a:lnTo>
                    <a:pt x="2567" y="113846"/>
                  </a:lnTo>
                  <a:lnTo>
                    <a:pt x="1155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555"/>
            <p:cNvSpPr/>
            <p:nvPr>
              <p:custDataLst>
                <p:tags r:id="rId107"/>
              </p:custDataLst>
            </p:nvPr>
          </p:nvSpPr>
          <p:spPr>
            <a:xfrm>
              <a:off x="6407150" y="1128628"/>
              <a:ext cx="196851" cy="249323"/>
            </a:xfrm>
            <a:custGeom>
              <a:avLst/>
              <a:gdLst/>
              <a:ahLst/>
              <a:cxnLst/>
              <a:rect l="0" t="0" r="0" b="0"/>
              <a:pathLst>
                <a:path w="196851" h="249323">
                  <a:moveTo>
                    <a:pt x="196850" y="8022"/>
                  </a:moveTo>
                  <a:lnTo>
                    <a:pt x="196850" y="8022"/>
                  </a:lnTo>
                  <a:lnTo>
                    <a:pt x="193479" y="1280"/>
                  </a:lnTo>
                  <a:lnTo>
                    <a:pt x="190369" y="0"/>
                  </a:lnTo>
                  <a:lnTo>
                    <a:pt x="181270" y="458"/>
                  </a:lnTo>
                  <a:lnTo>
                    <a:pt x="160875" y="11425"/>
                  </a:lnTo>
                  <a:lnTo>
                    <a:pt x="122219" y="50714"/>
                  </a:lnTo>
                  <a:lnTo>
                    <a:pt x="83329" y="96009"/>
                  </a:lnTo>
                  <a:lnTo>
                    <a:pt x="57496" y="131088"/>
                  </a:lnTo>
                  <a:lnTo>
                    <a:pt x="35666" y="165964"/>
                  </a:lnTo>
                  <a:lnTo>
                    <a:pt x="13155" y="211688"/>
                  </a:lnTo>
                  <a:lnTo>
                    <a:pt x="0" y="24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556"/>
            <p:cNvSpPr/>
            <p:nvPr>
              <p:custDataLst>
                <p:tags r:id="rId108"/>
              </p:custDataLst>
            </p:nvPr>
          </p:nvSpPr>
          <p:spPr>
            <a:xfrm>
              <a:off x="6381750" y="1155700"/>
              <a:ext cx="184151" cy="171451"/>
            </a:xfrm>
            <a:custGeom>
              <a:avLst/>
              <a:gdLst/>
              <a:ahLst/>
              <a:cxnLst/>
              <a:rect l="0" t="0" r="0" b="0"/>
              <a:pathLst>
                <a:path w="184151" h="171451">
                  <a:moveTo>
                    <a:pt x="0" y="0"/>
                  </a:moveTo>
                  <a:lnTo>
                    <a:pt x="0" y="0"/>
                  </a:lnTo>
                  <a:lnTo>
                    <a:pt x="42095" y="29886"/>
                  </a:lnTo>
                  <a:lnTo>
                    <a:pt x="80754" y="63731"/>
                  </a:lnTo>
                  <a:lnTo>
                    <a:pt x="123489" y="101669"/>
                  </a:lnTo>
                  <a:lnTo>
                    <a:pt x="160689" y="143091"/>
                  </a:lnTo>
                  <a:lnTo>
                    <a:pt x="1841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557"/>
            <p:cNvSpPr/>
            <p:nvPr>
              <p:custDataLst>
                <p:tags r:id="rId109"/>
              </p:custDataLst>
            </p:nvPr>
          </p:nvSpPr>
          <p:spPr>
            <a:xfrm>
              <a:off x="5953285" y="869950"/>
              <a:ext cx="339566" cy="57151"/>
            </a:xfrm>
            <a:custGeom>
              <a:avLst/>
              <a:gdLst/>
              <a:ahLst/>
              <a:cxnLst/>
              <a:rect l="0" t="0" r="0" b="0"/>
              <a:pathLst>
                <a:path w="339566" h="57151">
                  <a:moveTo>
                    <a:pt x="47465" y="57150"/>
                  </a:moveTo>
                  <a:lnTo>
                    <a:pt x="47465" y="57150"/>
                  </a:lnTo>
                  <a:lnTo>
                    <a:pt x="0" y="44973"/>
                  </a:lnTo>
                  <a:lnTo>
                    <a:pt x="14508" y="37863"/>
                  </a:lnTo>
                  <a:lnTo>
                    <a:pt x="48574" y="30704"/>
                  </a:lnTo>
                  <a:lnTo>
                    <a:pt x="71488" y="26819"/>
                  </a:lnTo>
                  <a:lnTo>
                    <a:pt x="97346" y="22113"/>
                  </a:lnTo>
                  <a:lnTo>
                    <a:pt x="125170" y="16859"/>
                  </a:lnTo>
                  <a:lnTo>
                    <a:pt x="154302" y="11239"/>
                  </a:lnTo>
                  <a:lnTo>
                    <a:pt x="182190" y="7493"/>
                  </a:lnTo>
                  <a:lnTo>
                    <a:pt x="209248" y="4995"/>
                  </a:lnTo>
                  <a:lnTo>
                    <a:pt x="235753" y="3330"/>
                  </a:lnTo>
                  <a:lnTo>
                    <a:pt x="280255" y="1480"/>
                  </a:lnTo>
                  <a:lnTo>
                    <a:pt x="339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558"/>
            <p:cNvSpPr/>
            <p:nvPr>
              <p:custDataLst>
                <p:tags r:id="rId110"/>
              </p:custDataLst>
            </p:nvPr>
          </p:nvSpPr>
          <p:spPr>
            <a:xfrm>
              <a:off x="5772150" y="1056548"/>
              <a:ext cx="203897" cy="549535"/>
            </a:xfrm>
            <a:custGeom>
              <a:avLst/>
              <a:gdLst/>
              <a:ahLst/>
              <a:cxnLst/>
              <a:rect l="0" t="0" r="0" b="0"/>
              <a:pathLst>
                <a:path w="203897" h="549535">
                  <a:moveTo>
                    <a:pt x="0" y="156302"/>
                  </a:moveTo>
                  <a:lnTo>
                    <a:pt x="0" y="156302"/>
                  </a:lnTo>
                  <a:lnTo>
                    <a:pt x="0" y="150835"/>
                  </a:lnTo>
                  <a:lnTo>
                    <a:pt x="5774" y="189005"/>
                  </a:lnTo>
                  <a:lnTo>
                    <a:pt x="12209" y="222577"/>
                  </a:lnTo>
                  <a:lnTo>
                    <a:pt x="17891" y="262898"/>
                  </a:lnTo>
                  <a:lnTo>
                    <a:pt x="22769" y="308806"/>
                  </a:lnTo>
                  <a:lnTo>
                    <a:pt x="25057" y="334877"/>
                  </a:lnTo>
                  <a:lnTo>
                    <a:pt x="27288" y="362135"/>
                  </a:lnTo>
                  <a:lnTo>
                    <a:pt x="29482" y="387363"/>
                  </a:lnTo>
                  <a:lnTo>
                    <a:pt x="33799" y="434209"/>
                  </a:lnTo>
                  <a:lnTo>
                    <a:pt x="36188" y="474785"/>
                  </a:lnTo>
                  <a:lnTo>
                    <a:pt x="37534" y="521836"/>
                  </a:lnTo>
                  <a:lnTo>
                    <a:pt x="37142" y="541011"/>
                  </a:lnTo>
                  <a:lnTo>
                    <a:pt x="34617" y="549534"/>
                  </a:lnTo>
                  <a:lnTo>
                    <a:pt x="32955" y="547573"/>
                  </a:lnTo>
                  <a:lnTo>
                    <a:pt x="25219" y="502720"/>
                  </a:lnTo>
                  <a:lnTo>
                    <a:pt x="21792" y="457021"/>
                  </a:lnTo>
                  <a:lnTo>
                    <a:pt x="20879" y="428042"/>
                  </a:lnTo>
                  <a:lnTo>
                    <a:pt x="20269" y="396729"/>
                  </a:lnTo>
                  <a:lnTo>
                    <a:pt x="20569" y="361037"/>
                  </a:lnTo>
                  <a:lnTo>
                    <a:pt x="21473" y="322425"/>
                  </a:lnTo>
                  <a:lnTo>
                    <a:pt x="22782" y="281867"/>
                  </a:lnTo>
                  <a:lnTo>
                    <a:pt x="25065" y="242834"/>
                  </a:lnTo>
                  <a:lnTo>
                    <a:pt x="28000" y="204818"/>
                  </a:lnTo>
                  <a:lnTo>
                    <a:pt x="31366" y="167479"/>
                  </a:lnTo>
                  <a:lnTo>
                    <a:pt x="36433" y="134826"/>
                  </a:lnTo>
                  <a:lnTo>
                    <a:pt x="42634" y="105296"/>
                  </a:lnTo>
                  <a:lnTo>
                    <a:pt x="49589" y="77848"/>
                  </a:lnTo>
                  <a:lnTo>
                    <a:pt x="62961" y="39824"/>
                  </a:lnTo>
                  <a:lnTo>
                    <a:pt x="80509" y="8196"/>
                  </a:lnTo>
                  <a:lnTo>
                    <a:pt x="85423" y="2531"/>
                  </a:lnTo>
                  <a:lnTo>
                    <a:pt x="90815" y="166"/>
                  </a:lnTo>
                  <a:lnTo>
                    <a:pt x="96527" y="0"/>
                  </a:lnTo>
                  <a:lnTo>
                    <a:pt x="102451" y="1301"/>
                  </a:lnTo>
                  <a:lnTo>
                    <a:pt x="107812" y="7107"/>
                  </a:lnTo>
                  <a:lnTo>
                    <a:pt x="121393" y="39581"/>
                  </a:lnTo>
                  <a:lnTo>
                    <a:pt x="129494" y="83931"/>
                  </a:lnTo>
                  <a:lnTo>
                    <a:pt x="131501" y="126549"/>
                  </a:lnTo>
                  <a:lnTo>
                    <a:pt x="127488" y="173631"/>
                  </a:lnTo>
                  <a:lnTo>
                    <a:pt x="127215" y="178115"/>
                  </a:lnTo>
                  <a:lnTo>
                    <a:pt x="127850" y="178605"/>
                  </a:lnTo>
                  <a:lnTo>
                    <a:pt x="128977" y="178226"/>
                  </a:lnTo>
                  <a:lnTo>
                    <a:pt x="137699" y="174322"/>
                  </a:lnTo>
                  <a:lnTo>
                    <a:pt x="142599" y="172549"/>
                  </a:lnTo>
                  <a:lnTo>
                    <a:pt x="155570" y="174341"/>
                  </a:lnTo>
                  <a:lnTo>
                    <a:pt x="169331" y="180547"/>
                  </a:lnTo>
                  <a:lnTo>
                    <a:pt x="180151" y="190361"/>
                  </a:lnTo>
                  <a:lnTo>
                    <a:pt x="194175" y="211157"/>
                  </a:lnTo>
                  <a:lnTo>
                    <a:pt x="203896" y="241935"/>
                  </a:lnTo>
                  <a:lnTo>
                    <a:pt x="201394" y="263741"/>
                  </a:lnTo>
                  <a:lnTo>
                    <a:pt x="191813" y="284486"/>
                  </a:lnTo>
                  <a:lnTo>
                    <a:pt x="175796" y="303113"/>
                  </a:lnTo>
                  <a:lnTo>
                    <a:pt x="143575" y="322725"/>
                  </a:lnTo>
                  <a:lnTo>
                    <a:pt x="123312" y="327164"/>
                  </a:lnTo>
                  <a:lnTo>
                    <a:pt x="113958" y="327360"/>
                  </a:lnTo>
                  <a:lnTo>
                    <a:pt x="106311" y="323963"/>
                  </a:lnTo>
                  <a:lnTo>
                    <a:pt x="94051" y="310781"/>
                  </a:lnTo>
                  <a:lnTo>
                    <a:pt x="91425" y="285637"/>
                  </a:lnTo>
                  <a:lnTo>
                    <a:pt x="95250" y="238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59"/>
            <p:cNvSpPr/>
            <p:nvPr>
              <p:custDataLst>
                <p:tags r:id="rId111"/>
              </p:custDataLst>
            </p:nvPr>
          </p:nvSpPr>
          <p:spPr>
            <a:xfrm>
              <a:off x="6089650" y="885629"/>
              <a:ext cx="27610" cy="206572"/>
            </a:xfrm>
            <a:custGeom>
              <a:avLst/>
              <a:gdLst/>
              <a:ahLst/>
              <a:cxnLst/>
              <a:rect l="0" t="0" r="0" b="0"/>
              <a:pathLst>
                <a:path w="27610" h="2065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9" y="4646"/>
                  </a:lnTo>
                  <a:lnTo>
                    <a:pt x="21371" y="46322"/>
                  </a:lnTo>
                  <a:lnTo>
                    <a:pt x="26667" y="81257"/>
                  </a:lnTo>
                  <a:lnTo>
                    <a:pt x="27609" y="116539"/>
                  </a:lnTo>
                  <a:lnTo>
                    <a:pt x="26382" y="149623"/>
                  </a:lnTo>
                  <a:lnTo>
                    <a:pt x="2540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560"/>
            <p:cNvSpPr/>
            <p:nvPr>
              <p:custDataLst>
                <p:tags r:id="rId112"/>
              </p:custDataLst>
            </p:nvPr>
          </p:nvSpPr>
          <p:spPr>
            <a:xfrm>
              <a:off x="6608417" y="984250"/>
              <a:ext cx="262284" cy="31751"/>
            </a:xfrm>
            <a:custGeom>
              <a:avLst/>
              <a:gdLst/>
              <a:ahLst/>
              <a:cxnLst/>
              <a:rect l="0" t="0" r="0" b="0"/>
              <a:pathLst>
                <a:path w="262284" h="31751">
                  <a:moveTo>
                    <a:pt x="14633" y="31750"/>
                  </a:moveTo>
                  <a:lnTo>
                    <a:pt x="14633" y="31750"/>
                  </a:lnTo>
                  <a:lnTo>
                    <a:pt x="1149" y="28379"/>
                  </a:lnTo>
                  <a:lnTo>
                    <a:pt x="0" y="25975"/>
                  </a:lnTo>
                  <a:lnTo>
                    <a:pt x="2055" y="22961"/>
                  </a:lnTo>
                  <a:lnTo>
                    <a:pt x="6247" y="19541"/>
                  </a:lnTo>
                  <a:lnTo>
                    <a:pt x="49229" y="11356"/>
                  </a:lnTo>
                  <a:lnTo>
                    <a:pt x="95155" y="6693"/>
                  </a:lnTo>
                  <a:lnTo>
                    <a:pt x="121230" y="4462"/>
                  </a:lnTo>
                  <a:lnTo>
                    <a:pt x="148493" y="2975"/>
                  </a:lnTo>
                  <a:lnTo>
                    <a:pt x="176544" y="1983"/>
                  </a:lnTo>
                  <a:lnTo>
                    <a:pt x="205124" y="1322"/>
                  </a:lnTo>
                  <a:lnTo>
                    <a:pt x="262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234"/>
          <p:cNvGrpSpPr/>
          <p:nvPr/>
        </p:nvGrpSpPr>
        <p:grpSpPr>
          <a:xfrm>
            <a:off x="2330450" y="1130300"/>
            <a:ext cx="323851" cy="144384"/>
            <a:chOff x="2330450" y="1130300"/>
            <a:chExt cx="323851" cy="144384"/>
          </a:xfrm>
        </p:grpSpPr>
        <p:sp>
          <p:nvSpPr>
            <p:cNvPr id="55" name="SMARTInkShape-5561"/>
            <p:cNvSpPr/>
            <p:nvPr>
              <p:custDataLst>
                <p:tags r:id="rId104"/>
              </p:custDataLst>
            </p:nvPr>
          </p:nvSpPr>
          <p:spPr>
            <a:xfrm>
              <a:off x="2417353" y="1250950"/>
              <a:ext cx="236948" cy="23734"/>
            </a:xfrm>
            <a:custGeom>
              <a:avLst/>
              <a:gdLst/>
              <a:ahLst/>
              <a:cxnLst/>
              <a:rect l="0" t="0" r="0" b="0"/>
              <a:pathLst>
                <a:path w="236948" h="23734">
                  <a:moveTo>
                    <a:pt x="27397" y="0"/>
                  </a:moveTo>
                  <a:lnTo>
                    <a:pt x="27397" y="0"/>
                  </a:lnTo>
                  <a:lnTo>
                    <a:pt x="2267" y="16960"/>
                  </a:lnTo>
                  <a:lnTo>
                    <a:pt x="60" y="19773"/>
                  </a:lnTo>
                  <a:lnTo>
                    <a:pt x="0" y="21649"/>
                  </a:lnTo>
                  <a:lnTo>
                    <a:pt x="1371" y="22899"/>
                  </a:lnTo>
                  <a:lnTo>
                    <a:pt x="3697" y="23733"/>
                  </a:lnTo>
                  <a:lnTo>
                    <a:pt x="40679" y="21535"/>
                  </a:lnTo>
                  <a:lnTo>
                    <a:pt x="82454" y="16392"/>
                  </a:lnTo>
                  <a:lnTo>
                    <a:pt x="106435" y="13044"/>
                  </a:lnTo>
                  <a:lnTo>
                    <a:pt x="131595" y="10107"/>
                  </a:lnTo>
                  <a:lnTo>
                    <a:pt x="157540" y="7444"/>
                  </a:lnTo>
                  <a:lnTo>
                    <a:pt x="201655" y="3308"/>
                  </a:lnTo>
                  <a:lnTo>
                    <a:pt x="2369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562"/>
            <p:cNvSpPr/>
            <p:nvPr>
              <p:custDataLst>
                <p:tags r:id="rId105"/>
              </p:custDataLst>
            </p:nvPr>
          </p:nvSpPr>
          <p:spPr>
            <a:xfrm>
              <a:off x="2330450" y="11303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44920" y="17639"/>
                  </a:lnTo>
                  <a:lnTo>
                    <a:pt x="76174" y="12308"/>
                  </a:lnTo>
                  <a:lnTo>
                    <a:pt x="112642" y="7116"/>
                  </a:lnTo>
                  <a:lnTo>
                    <a:pt x="151663" y="3163"/>
                  </a:lnTo>
                  <a:lnTo>
                    <a:pt x="190173" y="140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235"/>
          <p:cNvGrpSpPr/>
          <p:nvPr/>
        </p:nvGrpSpPr>
        <p:grpSpPr>
          <a:xfrm>
            <a:off x="3219450" y="806450"/>
            <a:ext cx="895351" cy="622301"/>
            <a:chOff x="3219450" y="806450"/>
            <a:chExt cx="895351" cy="622301"/>
          </a:xfrm>
        </p:grpSpPr>
        <p:sp>
          <p:nvSpPr>
            <p:cNvPr id="58" name="SMARTInkShape-5563"/>
            <p:cNvSpPr/>
            <p:nvPr>
              <p:custDataLst>
                <p:tags r:id="rId98"/>
              </p:custDataLst>
            </p:nvPr>
          </p:nvSpPr>
          <p:spPr>
            <a:xfrm>
              <a:off x="4026703" y="1042283"/>
              <a:ext cx="88098" cy="386468"/>
            </a:xfrm>
            <a:custGeom>
              <a:avLst/>
              <a:gdLst/>
              <a:ahLst/>
              <a:cxnLst/>
              <a:rect l="0" t="0" r="0" b="0"/>
              <a:pathLst>
                <a:path w="88098" h="386468">
                  <a:moveTo>
                    <a:pt x="88097" y="5467"/>
                  </a:moveTo>
                  <a:lnTo>
                    <a:pt x="88097" y="5467"/>
                  </a:lnTo>
                  <a:lnTo>
                    <a:pt x="88097" y="2096"/>
                  </a:lnTo>
                  <a:lnTo>
                    <a:pt x="87391" y="1103"/>
                  </a:lnTo>
                  <a:lnTo>
                    <a:pt x="86215" y="441"/>
                  </a:lnTo>
                  <a:lnTo>
                    <a:pt x="84726" y="0"/>
                  </a:lnTo>
                  <a:lnTo>
                    <a:pt x="72517" y="6120"/>
                  </a:lnTo>
                  <a:lnTo>
                    <a:pt x="48723" y="28017"/>
                  </a:lnTo>
                  <a:lnTo>
                    <a:pt x="27120" y="59891"/>
                  </a:lnTo>
                  <a:lnTo>
                    <a:pt x="11861" y="100301"/>
                  </a:lnTo>
                  <a:lnTo>
                    <a:pt x="3263" y="144965"/>
                  </a:lnTo>
                  <a:lnTo>
                    <a:pt x="1004" y="179649"/>
                  </a:lnTo>
                  <a:lnTo>
                    <a:pt x="0" y="212469"/>
                  </a:lnTo>
                  <a:lnTo>
                    <a:pt x="3198" y="258712"/>
                  </a:lnTo>
                  <a:lnTo>
                    <a:pt x="11201" y="301812"/>
                  </a:lnTo>
                  <a:lnTo>
                    <a:pt x="16855" y="347559"/>
                  </a:lnTo>
                  <a:lnTo>
                    <a:pt x="18247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564"/>
            <p:cNvSpPr/>
            <p:nvPr>
              <p:custDataLst>
                <p:tags r:id="rId99"/>
              </p:custDataLst>
            </p:nvPr>
          </p:nvSpPr>
          <p:spPr>
            <a:xfrm>
              <a:off x="3879850" y="109855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18952" y="3371"/>
                  </a:lnTo>
                  <a:lnTo>
                    <a:pt x="44812" y="18951"/>
                  </a:lnTo>
                  <a:lnTo>
                    <a:pt x="91768" y="64003"/>
                  </a:lnTo>
                  <a:lnTo>
                    <a:pt x="112170" y="101043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565"/>
            <p:cNvSpPr/>
            <p:nvPr>
              <p:custDataLst>
                <p:tags r:id="rId100"/>
              </p:custDataLst>
            </p:nvPr>
          </p:nvSpPr>
          <p:spPr>
            <a:xfrm>
              <a:off x="3464280" y="806450"/>
              <a:ext cx="345721" cy="44451"/>
            </a:xfrm>
            <a:custGeom>
              <a:avLst/>
              <a:gdLst/>
              <a:ahLst/>
              <a:cxnLst/>
              <a:rect l="0" t="0" r="0" b="0"/>
              <a:pathLst>
                <a:path w="345721" h="44451">
                  <a:moveTo>
                    <a:pt x="21870" y="44450"/>
                  </a:moveTo>
                  <a:lnTo>
                    <a:pt x="21870" y="44450"/>
                  </a:lnTo>
                  <a:lnTo>
                    <a:pt x="0" y="38983"/>
                  </a:lnTo>
                  <a:lnTo>
                    <a:pt x="28865" y="31794"/>
                  </a:lnTo>
                  <a:lnTo>
                    <a:pt x="71310" y="22597"/>
                  </a:lnTo>
                  <a:lnTo>
                    <a:pt x="99986" y="17887"/>
                  </a:lnTo>
                  <a:lnTo>
                    <a:pt x="132509" y="13336"/>
                  </a:lnTo>
                  <a:lnTo>
                    <a:pt x="167595" y="8890"/>
                  </a:lnTo>
                  <a:lnTo>
                    <a:pt x="202981" y="5927"/>
                  </a:lnTo>
                  <a:lnTo>
                    <a:pt x="238566" y="3951"/>
                  </a:lnTo>
                  <a:lnTo>
                    <a:pt x="274284" y="2634"/>
                  </a:lnTo>
                  <a:lnTo>
                    <a:pt x="345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566"/>
            <p:cNvSpPr/>
            <p:nvPr>
              <p:custDataLst>
                <p:tags r:id="rId101"/>
              </p:custDataLst>
            </p:nvPr>
          </p:nvSpPr>
          <p:spPr>
            <a:xfrm>
              <a:off x="3625850" y="8318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5026" y="44258"/>
                  </a:lnTo>
                  <a:lnTo>
                    <a:pt x="7839" y="86256"/>
                  </a:lnTo>
                  <a:lnTo>
                    <a:pt x="11259" y="130685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567"/>
            <p:cNvSpPr/>
            <p:nvPr>
              <p:custDataLst>
                <p:tags r:id="rId102"/>
              </p:custDataLst>
            </p:nvPr>
          </p:nvSpPr>
          <p:spPr>
            <a:xfrm>
              <a:off x="3359489" y="1004943"/>
              <a:ext cx="133012" cy="373008"/>
            </a:xfrm>
            <a:custGeom>
              <a:avLst/>
              <a:gdLst/>
              <a:ahLst/>
              <a:cxnLst/>
              <a:rect l="0" t="0" r="0" b="0"/>
              <a:pathLst>
                <a:path w="133012" h="373008">
                  <a:moveTo>
                    <a:pt x="133011" y="17407"/>
                  </a:moveTo>
                  <a:lnTo>
                    <a:pt x="133011" y="17407"/>
                  </a:lnTo>
                  <a:lnTo>
                    <a:pt x="133011" y="10665"/>
                  </a:lnTo>
                  <a:lnTo>
                    <a:pt x="131129" y="5474"/>
                  </a:lnTo>
                  <a:lnTo>
                    <a:pt x="129640" y="3101"/>
                  </a:lnTo>
                  <a:lnTo>
                    <a:pt x="122340" y="465"/>
                  </a:lnTo>
                  <a:lnTo>
                    <a:pt x="112041" y="0"/>
                  </a:lnTo>
                  <a:lnTo>
                    <a:pt x="100408" y="2144"/>
                  </a:lnTo>
                  <a:lnTo>
                    <a:pt x="78587" y="17432"/>
                  </a:lnTo>
                  <a:lnTo>
                    <a:pt x="32537" y="64857"/>
                  </a:lnTo>
                  <a:lnTo>
                    <a:pt x="16389" y="90001"/>
                  </a:lnTo>
                  <a:lnTo>
                    <a:pt x="1481" y="135891"/>
                  </a:lnTo>
                  <a:lnTo>
                    <a:pt x="0" y="168609"/>
                  </a:lnTo>
                  <a:lnTo>
                    <a:pt x="5456" y="201965"/>
                  </a:lnTo>
                  <a:lnTo>
                    <a:pt x="14231" y="234899"/>
                  </a:lnTo>
                  <a:lnTo>
                    <a:pt x="27810" y="281208"/>
                  </a:lnTo>
                  <a:lnTo>
                    <a:pt x="42103" y="324797"/>
                  </a:lnTo>
                  <a:lnTo>
                    <a:pt x="44111" y="373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568"/>
            <p:cNvSpPr/>
            <p:nvPr>
              <p:custDataLst>
                <p:tags r:id="rId103"/>
              </p:custDataLst>
            </p:nvPr>
          </p:nvSpPr>
          <p:spPr>
            <a:xfrm>
              <a:off x="3219450" y="1028700"/>
              <a:ext cx="165101" cy="152401"/>
            </a:xfrm>
            <a:custGeom>
              <a:avLst/>
              <a:gdLst/>
              <a:ahLst/>
              <a:cxnLst/>
              <a:rect l="0" t="0" r="0" b="0"/>
              <a:pathLst>
                <a:path w="165101" h="152401">
                  <a:moveTo>
                    <a:pt x="0" y="0"/>
                  </a:moveTo>
                  <a:lnTo>
                    <a:pt x="0" y="0"/>
                  </a:lnTo>
                  <a:lnTo>
                    <a:pt x="39999" y="21048"/>
                  </a:lnTo>
                  <a:lnTo>
                    <a:pt x="76762" y="45434"/>
                  </a:lnTo>
                  <a:lnTo>
                    <a:pt x="120630" y="90349"/>
                  </a:lnTo>
                  <a:lnTo>
                    <a:pt x="149260" y="132460"/>
                  </a:lnTo>
                  <a:lnTo>
                    <a:pt x="1651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SMARTInkShape-5569"/>
          <p:cNvSpPr/>
          <p:nvPr>
            <p:custDataLst>
              <p:tags r:id="rId1"/>
            </p:custDataLst>
          </p:nvPr>
        </p:nvSpPr>
        <p:spPr>
          <a:xfrm>
            <a:off x="4667250" y="1352550"/>
            <a:ext cx="177801" cy="9722"/>
          </a:xfrm>
          <a:custGeom>
            <a:avLst/>
            <a:gdLst/>
            <a:ahLst/>
            <a:cxnLst/>
            <a:rect l="0" t="0" r="0" b="0"/>
            <a:pathLst>
              <a:path w="177801" h="9722">
                <a:moveTo>
                  <a:pt x="0" y="6350"/>
                </a:moveTo>
                <a:lnTo>
                  <a:pt x="0" y="6350"/>
                </a:lnTo>
                <a:lnTo>
                  <a:pt x="3371" y="9721"/>
                </a:lnTo>
                <a:lnTo>
                  <a:pt x="49902" y="7282"/>
                </a:lnTo>
                <a:lnTo>
                  <a:pt x="87090" y="6058"/>
                </a:lnTo>
                <a:lnTo>
                  <a:pt x="131840" y="3163"/>
                </a:lnTo>
                <a:lnTo>
                  <a:pt x="177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MARTInkShape-5570"/>
          <p:cNvSpPr/>
          <p:nvPr>
            <p:custDataLst>
              <p:tags r:id="rId2"/>
            </p:custDataLst>
          </p:nvPr>
        </p:nvSpPr>
        <p:spPr>
          <a:xfrm>
            <a:off x="5171879" y="1136522"/>
            <a:ext cx="371672" cy="278877"/>
          </a:xfrm>
          <a:custGeom>
            <a:avLst/>
            <a:gdLst/>
            <a:ahLst/>
            <a:cxnLst/>
            <a:rect l="0" t="0" r="0" b="0"/>
            <a:pathLst>
              <a:path w="371672" h="278877">
                <a:moveTo>
                  <a:pt x="3371" y="63628"/>
                </a:moveTo>
                <a:lnTo>
                  <a:pt x="3371" y="63628"/>
                </a:lnTo>
                <a:lnTo>
                  <a:pt x="0" y="53515"/>
                </a:lnTo>
                <a:lnTo>
                  <a:pt x="226" y="42905"/>
                </a:lnTo>
                <a:lnTo>
                  <a:pt x="1274" y="37113"/>
                </a:lnTo>
                <a:lnTo>
                  <a:pt x="9965" y="25032"/>
                </a:lnTo>
                <a:lnTo>
                  <a:pt x="24646" y="13313"/>
                </a:lnTo>
                <a:lnTo>
                  <a:pt x="45282" y="3401"/>
                </a:lnTo>
                <a:lnTo>
                  <a:pt x="84071" y="0"/>
                </a:lnTo>
                <a:lnTo>
                  <a:pt x="120102" y="10203"/>
                </a:lnTo>
                <a:lnTo>
                  <a:pt x="128464" y="18134"/>
                </a:lnTo>
                <a:lnTo>
                  <a:pt x="139636" y="40116"/>
                </a:lnTo>
                <a:lnTo>
                  <a:pt x="139370" y="53598"/>
                </a:lnTo>
                <a:lnTo>
                  <a:pt x="129667" y="83629"/>
                </a:lnTo>
                <a:lnTo>
                  <a:pt x="109832" y="117673"/>
                </a:lnTo>
                <a:lnTo>
                  <a:pt x="84554" y="153970"/>
                </a:lnTo>
                <a:lnTo>
                  <a:pt x="56856" y="191269"/>
                </a:lnTo>
                <a:lnTo>
                  <a:pt x="20237" y="237855"/>
                </a:lnTo>
                <a:lnTo>
                  <a:pt x="9221" y="257714"/>
                </a:lnTo>
                <a:lnTo>
                  <a:pt x="7271" y="264985"/>
                </a:lnTo>
                <a:lnTo>
                  <a:pt x="10204" y="270538"/>
                </a:lnTo>
                <a:lnTo>
                  <a:pt x="24751" y="278590"/>
                </a:lnTo>
                <a:lnTo>
                  <a:pt x="56619" y="278876"/>
                </a:lnTo>
                <a:lnTo>
                  <a:pt x="101825" y="273594"/>
                </a:lnTo>
                <a:lnTo>
                  <a:pt x="129685" y="269222"/>
                </a:lnTo>
                <a:lnTo>
                  <a:pt x="159547" y="264190"/>
                </a:lnTo>
                <a:lnTo>
                  <a:pt x="190038" y="260131"/>
                </a:lnTo>
                <a:lnTo>
                  <a:pt x="220950" y="256719"/>
                </a:lnTo>
                <a:lnTo>
                  <a:pt x="252139" y="253738"/>
                </a:lnTo>
                <a:lnTo>
                  <a:pt x="279284" y="252457"/>
                </a:lnTo>
                <a:lnTo>
                  <a:pt x="326376" y="252915"/>
                </a:lnTo>
                <a:lnTo>
                  <a:pt x="371671" y="2541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1238"/>
          <p:cNvGrpSpPr/>
          <p:nvPr/>
        </p:nvGrpSpPr>
        <p:grpSpPr>
          <a:xfrm>
            <a:off x="8540750" y="831850"/>
            <a:ext cx="1758951" cy="767902"/>
            <a:chOff x="8540750" y="831850"/>
            <a:chExt cx="1758951" cy="767902"/>
          </a:xfrm>
        </p:grpSpPr>
        <p:sp>
          <p:nvSpPr>
            <p:cNvPr id="67" name="SMARTInkShape-5571"/>
            <p:cNvSpPr/>
            <p:nvPr>
              <p:custDataLst>
                <p:tags r:id="rId89"/>
              </p:custDataLst>
            </p:nvPr>
          </p:nvSpPr>
          <p:spPr>
            <a:xfrm>
              <a:off x="10058400" y="1225053"/>
              <a:ext cx="241301" cy="305298"/>
            </a:xfrm>
            <a:custGeom>
              <a:avLst/>
              <a:gdLst/>
              <a:ahLst/>
              <a:cxnLst/>
              <a:rect l="0" t="0" r="0" b="0"/>
              <a:pathLst>
                <a:path w="241301" h="305298">
                  <a:moveTo>
                    <a:pt x="241300" y="13197"/>
                  </a:moveTo>
                  <a:lnTo>
                    <a:pt x="241300" y="13197"/>
                  </a:lnTo>
                  <a:lnTo>
                    <a:pt x="237930" y="3084"/>
                  </a:lnTo>
                  <a:lnTo>
                    <a:pt x="236231" y="811"/>
                  </a:lnTo>
                  <a:lnTo>
                    <a:pt x="234393" y="0"/>
                  </a:lnTo>
                  <a:lnTo>
                    <a:pt x="232461" y="166"/>
                  </a:lnTo>
                  <a:lnTo>
                    <a:pt x="201898" y="24238"/>
                  </a:lnTo>
                  <a:lnTo>
                    <a:pt x="160167" y="69855"/>
                  </a:lnTo>
                  <a:lnTo>
                    <a:pt x="130922" y="107758"/>
                  </a:lnTo>
                  <a:lnTo>
                    <a:pt x="99580" y="148122"/>
                  </a:lnTo>
                  <a:lnTo>
                    <a:pt x="68247" y="188875"/>
                  </a:lnTo>
                  <a:lnTo>
                    <a:pt x="40210" y="228154"/>
                  </a:lnTo>
                  <a:lnTo>
                    <a:pt x="10739" y="272483"/>
                  </a:lnTo>
                  <a:lnTo>
                    <a:pt x="3126" y="289067"/>
                  </a:lnTo>
                  <a:lnTo>
                    <a:pt x="0" y="305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72"/>
            <p:cNvSpPr/>
            <p:nvPr>
              <p:custDataLst>
                <p:tags r:id="rId90"/>
              </p:custDataLst>
            </p:nvPr>
          </p:nvSpPr>
          <p:spPr>
            <a:xfrm>
              <a:off x="9994900" y="1238250"/>
              <a:ext cx="184151" cy="254001"/>
            </a:xfrm>
            <a:custGeom>
              <a:avLst/>
              <a:gdLst/>
              <a:ahLst/>
              <a:cxnLst/>
              <a:rect l="0" t="0" r="0" b="0"/>
              <a:pathLst>
                <a:path w="184151" h="254001">
                  <a:moveTo>
                    <a:pt x="0" y="0"/>
                  </a:moveTo>
                  <a:lnTo>
                    <a:pt x="0" y="0"/>
                  </a:lnTo>
                  <a:lnTo>
                    <a:pt x="12255" y="7892"/>
                  </a:lnTo>
                  <a:lnTo>
                    <a:pt x="48333" y="46139"/>
                  </a:lnTo>
                  <a:lnTo>
                    <a:pt x="85582" y="93163"/>
                  </a:lnTo>
                  <a:lnTo>
                    <a:pt x="112826" y="128895"/>
                  </a:lnTo>
                  <a:lnTo>
                    <a:pt x="139044" y="165942"/>
                  </a:lnTo>
                  <a:lnTo>
                    <a:pt x="164122" y="212387"/>
                  </a:lnTo>
                  <a:lnTo>
                    <a:pt x="1841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573"/>
            <p:cNvSpPr/>
            <p:nvPr>
              <p:custDataLst>
                <p:tags r:id="rId91"/>
              </p:custDataLst>
            </p:nvPr>
          </p:nvSpPr>
          <p:spPr>
            <a:xfrm>
              <a:off x="9584799" y="1022350"/>
              <a:ext cx="219602" cy="50801"/>
            </a:xfrm>
            <a:custGeom>
              <a:avLst/>
              <a:gdLst/>
              <a:ahLst/>
              <a:cxnLst/>
              <a:rect l="0" t="0" r="0" b="0"/>
              <a:pathLst>
                <a:path w="219602" h="50801">
                  <a:moveTo>
                    <a:pt x="16401" y="50800"/>
                  </a:moveTo>
                  <a:lnTo>
                    <a:pt x="16401" y="50800"/>
                  </a:lnTo>
                  <a:lnTo>
                    <a:pt x="3309" y="45730"/>
                  </a:lnTo>
                  <a:lnTo>
                    <a:pt x="0" y="41962"/>
                  </a:lnTo>
                  <a:lnTo>
                    <a:pt x="7935" y="34172"/>
                  </a:lnTo>
                  <a:lnTo>
                    <a:pt x="26043" y="24360"/>
                  </a:lnTo>
                  <a:lnTo>
                    <a:pt x="73351" y="11608"/>
                  </a:lnTo>
                  <a:lnTo>
                    <a:pt x="114149" y="5629"/>
                  </a:lnTo>
                  <a:lnTo>
                    <a:pt x="156270" y="2502"/>
                  </a:lnTo>
                  <a:lnTo>
                    <a:pt x="219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574"/>
            <p:cNvSpPr/>
            <p:nvPr>
              <p:custDataLst>
                <p:tags r:id="rId92"/>
              </p:custDataLst>
            </p:nvPr>
          </p:nvSpPr>
          <p:spPr>
            <a:xfrm>
              <a:off x="9677400" y="1079500"/>
              <a:ext cx="8838" cy="158751"/>
            </a:xfrm>
            <a:custGeom>
              <a:avLst/>
              <a:gdLst/>
              <a:ahLst/>
              <a:cxnLst/>
              <a:rect l="0" t="0" r="0" b="0"/>
              <a:pathLst>
                <a:path w="8838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7" y="6742"/>
                  </a:lnTo>
                  <a:lnTo>
                    <a:pt x="7165" y="50216"/>
                  </a:lnTo>
                  <a:lnTo>
                    <a:pt x="6590" y="88727"/>
                  </a:lnTo>
                  <a:lnTo>
                    <a:pt x="3025" y="13629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575"/>
            <p:cNvSpPr/>
            <p:nvPr>
              <p:custDataLst>
                <p:tags r:id="rId93"/>
              </p:custDataLst>
            </p:nvPr>
          </p:nvSpPr>
          <p:spPr>
            <a:xfrm>
              <a:off x="9296400" y="1171379"/>
              <a:ext cx="184151" cy="289122"/>
            </a:xfrm>
            <a:custGeom>
              <a:avLst/>
              <a:gdLst/>
              <a:ahLst/>
              <a:cxnLst/>
              <a:rect l="0" t="0" r="0" b="0"/>
              <a:pathLst>
                <a:path w="184151" h="289122">
                  <a:moveTo>
                    <a:pt x="184150" y="3371"/>
                  </a:moveTo>
                  <a:lnTo>
                    <a:pt x="184150" y="3371"/>
                  </a:lnTo>
                  <a:lnTo>
                    <a:pt x="184149" y="0"/>
                  </a:lnTo>
                  <a:lnTo>
                    <a:pt x="182033" y="418"/>
                  </a:lnTo>
                  <a:lnTo>
                    <a:pt x="174037" y="4646"/>
                  </a:lnTo>
                  <a:lnTo>
                    <a:pt x="139401" y="41958"/>
                  </a:lnTo>
                  <a:lnTo>
                    <a:pt x="111579" y="75789"/>
                  </a:lnTo>
                  <a:lnTo>
                    <a:pt x="82281" y="116226"/>
                  </a:lnTo>
                  <a:lnTo>
                    <a:pt x="54914" y="157951"/>
                  </a:lnTo>
                  <a:lnTo>
                    <a:pt x="33342" y="195310"/>
                  </a:lnTo>
                  <a:lnTo>
                    <a:pt x="12074" y="241334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576"/>
            <p:cNvSpPr/>
            <p:nvPr>
              <p:custDataLst>
                <p:tags r:id="rId94"/>
              </p:custDataLst>
            </p:nvPr>
          </p:nvSpPr>
          <p:spPr>
            <a:xfrm>
              <a:off x="9231933" y="1233044"/>
              <a:ext cx="166068" cy="163957"/>
            </a:xfrm>
            <a:custGeom>
              <a:avLst/>
              <a:gdLst/>
              <a:ahLst/>
              <a:cxnLst/>
              <a:rect l="0" t="0" r="0" b="0"/>
              <a:pathLst>
                <a:path w="166068" h="163957">
                  <a:moveTo>
                    <a:pt x="7317" y="11556"/>
                  </a:moveTo>
                  <a:lnTo>
                    <a:pt x="7317" y="11556"/>
                  </a:lnTo>
                  <a:lnTo>
                    <a:pt x="575" y="8185"/>
                  </a:lnTo>
                  <a:lnTo>
                    <a:pt x="0" y="6486"/>
                  </a:lnTo>
                  <a:lnTo>
                    <a:pt x="1027" y="4648"/>
                  </a:lnTo>
                  <a:lnTo>
                    <a:pt x="6074" y="0"/>
                  </a:lnTo>
                  <a:lnTo>
                    <a:pt x="33830" y="16407"/>
                  </a:lnTo>
                  <a:lnTo>
                    <a:pt x="70833" y="46625"/>
                  </a:lnTo>
                  <a:lnTo>
                    <a:pt x="108217" y="82389"/>
                  </a:lnTo>
                  <a:lnTo>
                    <a:pt x="139832" y="119092"/>
                  </a:lnTo>
                  <a:lnTo>
                    <a:pt x="166067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577"/>
            <p:cNvSpPr/>
            <p:nvPr>
              <p:custDataLst>
                <p:tags r:id="rId95"/>
              </p:custDataLst>
            </p:nvPr>
          </p:nvSpPr>
          <p:spPr>
            <a:xfrm>
              <a:off x="8819834" y="831850"/>
              <a:ext cx="286067" cy="76201"/>
            </a:xfrm>
            <a:custGeom>
              <a:avLst/>
              <a:gdLst/>
              <a:ahLst/>
              <a:cxnLst/>
              <a:rect l="0" t="0" r="0" b="0"/>
              <a:pathLst>
                <a:path w="286067" h="76201">
                  <a:moveTo>
                    <a:pt x="51116" y="76200"/>
                  </a:moveTo>
                  <a:lnTo>
                    <a:pt x="51116" y="76200"/>
                  </a:lnTo>
                  <a:lnTo>
                    <a:pt x="4368" y="46393"/>
                  </a:lnTo>
                  <a:lnTo>
                    <a:pt x="900" y="43629"/>
                  </a:lnTo>
                  <a:lnTo>
                    <a:pt x="0" y="40375"/>
                  </a:lnTo>
                  <a:lnTo>
                    <a:pt x="811" y="36794"/>
                  </a:lnTo>
                  <a:lnTo>
                    <a:pt x="2762" y="32996"/>
                  </a:lnTo>
                  <a:lnTo>
                    <a:pt x="18102" y="26895"/>
                  </a:lnTo>
                  <a:lnTo>
                    <a:pt x="45615" y="21125"/>
                  </a:lnTo>
                  <a:lnTo>
                    <a:pt x="88418" y="13857"/>
                  </a:lnTo>
                  <a:lnTo>
                    <a:pt x="113377" y="10649"/>
                  </a:lnTo>
                  <a:lnTo>
                    <a:pt x="139896" y="7805"/>
                  </a:lnTo>
                  <a:lnTo>
                    <a:pt x="167452" y="5203"/>
                  </a:lnTo>
                  <a:lnTo>
                    <a:pt x="192879" y="3469"/>
                  </a:lnTo>
                  <a:lnTo>
                    <a:pt x="239946" y="1542"/>
                  </a:lnTo>
                  <a:lnTo>
                    <a:pt x="286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578"/>
            <p:cNvSpPr/>
            <p:nvPr>
              <p:custDataLst>
                <p:tags r:id="rId96"/>
              </p:custDataLst>
            </p:nvPr>
          </p:nvSpPr>
          <p:spPr>
            <a:xfrm>
              <a:off x="8953500" y="844550"/>
              <a:ext cx="9103" cy="241301"/>
            </a:xfrm>
            <a:custGeom>
              <a:avLst/>
              <a:gdLst/>
              <a:ahLst/>
              <a:cxnLst/>
              <a:rect l="0" t="0" r="0" b="0"/>
              <a:pathLst>
                <a:path w="9103" h="241301">
                  <a:moveTo>
                    <a:pt x="0" y="0"/>
                  </a:moveTo>
                  <a:lnTo>
                    <a:pt x="0" y="0"/>
                  </a:lnTo>
                  <a:lnTo>
                    <a:pt x="3370" y="42716"/>
                  </a:lnTo>
                  <a:lnTo>
                    <a:pt x="8837" y="87681"/>
                  </a:lnTo>
                  <a:lnTo>
                    <a:pt x="9102" y="122930"/>
                  </a:lnTo>
                  <a:lnTo>
                    <a:pt x="7574" y="158352"/>
                  </a:lnTo>
                  <a:lnTo>
                    <a:pt x="6711" y="203239"/>
                  </a:lnTo>
                  <a:lnTo>
                    <a:pt x="5751" y="22908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579"/>
            <p:cNvSpPr/>
            <p:nvPr>
              <p:custDataLst>
                <p:tags r:id="rId97"/>
              </p:custDataLst>
            </p:nvPr>
          </p:nvSpPr>
          <p:spPr>
            <a:xfrm>
              <a:off x="8540750" y="1038166"/>
              <a:ext cx="262219" cy="561586"/>
            </a:xfrm>
            <a:custGeom>
              <a:avLst/>
              <a:gdLst/>
              <a:ahLst/>
              <a:cxnLst/>
              <a:rect l="0" t="0" r="0" b="0"/>
              <a:pathLst>
                <a:path w="262219" h="561586">
                  <a:moveTo>
                    <a:pt x="0" y="142934"/>
                  </a:moveTo>
                  <a:lnTo>
                    <a:pt x="0" y="142934"/>
                  </a:lnTo>
                  <a:lnTo>
                    <a:pt x="8838" y="182933"/>
                  </a:lnTo>
                  <a:lnTo>
                    <a:pt x="11556" y="229810"/>
                  </a:lnTo>
                  <a:lnTo>
                    <a:pt x="14073" y="269269"/>
                  </a:lnTo>
                  <a:lnTo>
                    <a:pt x="18248" y="312678"/>
                  </a:lnTo>
                  <a:lnTo>
                    <a:pt x="24809" y="357840"/>
                  </a:lnTo>
                  <a:lnTo>
                    <a:pt x="28664" y="403783"/>
                  </a:lnTo>
                  <a:lnTo>
                    <a:pt x="30379" y="447956"/>
                  </a:lnTo>
                  <a:lnTo>
                    <a:pt x="31141" y="486403"/>
                  </a:lnTo>
                  <a:lnTo>
                    <a:pt x="31569" y="533040"/>
                  </a:lnTo>
                  <a:lnTo>
                    <a:pt x="31734" y="561585"/>
                  </a:lnTo>
                  <a:lnTo>
                    <a:pt x="31748" y="514885"/>
                  </a:lnTo>
                  <a:lnTo>
                    <a:pt x="31748" y="479696"/>
                  </a:lnTo>
                  <a:lnTo>
                    <a:pt x="31750" y="435834"/>
                  </a:lnTo>
                  <a:lnTo>
                    <a:pt x="31044" y="411578"/>
                  </a:lnTo>
                  <a:lnTo>
                    <a:pt x="29869" y="386236"/>
                  </a:lnTo>
                  <a:lnTo>
                    <a:pt x="28379" y="360168"/>
                  </a:lnTo>
                  <a:lnTo>
                    <a:pt x="27386" y="333618"/>
                  </a:lnTo>
                  <a:lnTo>
                    <a:pt x="26724" y="306746"/>
                  </a:lnTo>
                  <a:lnTo>
                    <a:pt x="26283" y="279659"/>
                  </a:lnTo>
                  <a:lnTo>
                    <a:pt x="26693" y="253134"/>
                  </a:lnTo>
                  <a:lnTo>
                    <a:pt x="27674" y="226984"/>
                  </a:lnTo>
                  <a:lnTo>
                    <a:pt x="29032" y="201084"/>
                  </a:lnTo>
                  <a:lnTo>
                    <a:pt x="31349" y="176056"/>
                  </a:lnTo>
                  <a:lnTo>
                    <a:pt x="34306" y="151610"/>
                  </a:lnTo>
                  <a:lnTo>
                    <a:pt x="43469" y="105868"/>
                  </a:lnTo>
                  <a:lnTo>
                    <a:pt x="59301" y="66723"/>
                  </a:lnTo>
                  <a:lnTo>
                    <a:pt x="84677" y="26436"/>
                  </a:lnTo>
                  <a:lnTo>
                    <a:pt x="113440" y="3367"/>
                  </a:lnTo>
                  <a:lnTo>
                    <a:pt x="135790" y="0"/>
                  </a:lnTo>
                  <a:lnTo>
                    <a:pt x="147676" y="1078"/>
                  </a:lnTo>
                  <a:lnTo>
                    <a:pt x="168409" y="13565"/>
                  </a:lnTo>
                  <a:lnTo>
                    <a:pt x="185620" y="33931"/>
                  </a:lnTo>
                  <a:lnTo>
                    <a:pt x="197973" y="59446"/>
                  </a:lnTo>
                  <a:lnTo>
                    <a:pt x="200642" y="89130"/>
                  </a:lnTo>
                  <a:lnTo>
                    <a:pt x="195712" y="120432"/>
                  </a:lnTo>
                  <a:lnTo>
                    <a:pt x="177776" y="164411"/>
                  </a:lnTo>
                  <a:lnTo>
                    <a:pt x="154277" y="204065"/>
                  </a:lnTo>
                  <a:lnTo>
                    <a:pt x="149417" y="209088"/>
                  </a:lnTo>
                  <a:lnTo>
                    <a:pt x="151117" y="213142"/>
                  </a:lnTo>
                  <a:lnTo>
                    <a:pt x="166176" y="219528"/>
                  </a:lnTo>
                  <a:lnTo>
                    <a:pt x="205946" y="230788"/>
                  </a:lnTo>
                  <a:lnTo>
                    <a:pt x="244011" y="251932"/>
                  </a:lnTo>
                  <a:lnTo>
                    <a:pt x="251574" y="257933"/>
                  </a:lnTo>
                  <a:lnTo>
                    <a:pt x="259978" y="274007"/>
                  </a:lnTo>
                  <a:lnTo>
                    <a:pt x="262218" y="283233"/>
                  </a:lnTo>
                  <a:lnTo>
                    <a:pt x="260945" y="302891"/>
                  </a:lnTo>
                  <a:lnTo>
                    <a:pt x="258630" y="313072"/>
                  </a:lnTo>
                  <a:lnTo>
                    <a:pt x="248531" y="330029"/>
                  </a:lnTo>
                  <a:lnTo>
                    <a:pt x="225099" y="351475"/>
                  </a:lnTo>
                  <a:lnTo>
                    <a:pt x="215682" y="358161"/>
                  </a:lnTo>
                  <a:lnTo>
                    <a:pt x="206582" y="361208"/>
                  </a:lnTo>
                  <a:lnTo>
                    <a:pt x="188946" y="360830"/>
                  </a:lnTo>
                  <a:lnTo>
                    <a:pt x="181702" y="357342"/>
                  </a:lnTo>
                  <a:lnTo>
                    <a:pt x="169892" y="345941"/>
                  </a:lnTo>
                  <a:lnTo>
                    <a:pt x="165584" y="323941"/>
                  </a:lnTo>
                  <a:lnTo>
                    <a:pt x="165100" y="28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239"/>
          <p:cNvGrpSpPr/>
          <p:nvPr/>
        </p:nvGrpSpPr>
        <p:grpSpPr>
          <a:xfrm>
            <a:off x="398755" y="964911"/>
            <a:ext cx="972846" cy="489913"/>
            <a:chOff x="398755" y="964911"/>
            <a:chExt cx="972846" cy="489913"/>
          </a:xfrm>
        </p:grpSpPr>
        <p:sp>
          <p:nvSpPr>
            <p:cNvPr id="77" name="SMARTInkShape-5580"/>
            <p:cNvSpPr/>
            <p:nvPr>
              <p:custDataLst>
                <p:tags r:id="rId85"/>
              </p:custDataLst>
            </p:nvPr>
          </p:nvSpPr>
          <p:spPr>
            <a:xfrm>
              <a:off x="398755" y="1106796"/>
              <a:ext cx="287046" cy="348028"/>
            </a:xfrm>
            <a:custGeom>
              <a:avLst/>
              <a:gdLst/>
              <a:ahLst/>
              <a:cxnLst/>
              <a:rect l="0" t="0" r="0" b="0"/>
              <a:pathLst>
                <a:path w="287046" h="348028">
                  <a:moveTo>
                    <a:pt x="229895" y="29854"/>
                  </a:moveTo>
                  <a:lnTo>
                    <a:pt x="229895" y="29854"/>
                  </a:lnTo>
                  <a:lnTo>
                    <a:pt x="221057" y="12177"/>
                  </a:lnTo>
                  <a:lnTo>
                    <a:pt x="188000" y="0"/>
                  </a:lnTo>
                  <a:lnTo>
                    <a:pt x="144731" y="939"/>
                  </a:lnTo>
                  <a:lnTo>
                    <a:pt x="97260" y="20268"/>
                  </a:lnTo>
                  <a:lnTo>
                    <a:pt x="50817" y="51708"/>
                  </a:lnTo>
                  <a:lnTo>
                    <a:pt x="19261" y="91206"/>
                  </a:lnTo>
                  <a:lnTo>
                    <a:pt x="6618" y="124075"/>
                  </a:lnTo>
                  <a:lnTo>
                    <a:pt x="7666" y="134296"/>
                  </a:lnTo>
                  <a:lnTo>
                    <a:pt x="16356" y="155060"/>
                  </a:lnTo>
                  <a:lnTo>
                    <a:pt x="33389" y="170403"/>
                  </a:lnTo>
                  <a:lnTo>
                    <a:pt x="75446" y="191751"/>
                  </a:lnTo>
                  <a:lnTo>
                    <a:pt x="97035" y="205215"/>
                  </a:lnTo>
                  <a:lnTo>
                    <a:pt x="100400" y="210261"/>
                  </a:lnTo>
                  <a:lnTo>
                    <a:pt x="102256" y="221513"/>
                  </a:lnTo>
                  <a:lnTo>
                    <a:pt x="99647" y="227477"/>
                  </a:lnTo>
                  <a:lnTo>
                    <a:pt x="73299" y="254138"/>
                  </a:lnTo>
                  <a:lnTo>
                    <a:pt x="29095" y="299775"/>
                  </a:lnTo>
                  <a:lnTo>
                    <a:pt x="0" y="338249"/>
                  </a:lnTo>
                  <a:lnTo>
                    <a:pt x="1843" y="341989"/>
                  </a:lnTo>
                  <a:lnTo>
                    <a:pt x="13298" y="348027"/>
                  </a:lnTo>
                  <a:lnTo>
                    <a:pt x="56435" y="345280"/>
                  </a:lnTo>
                  <a:lnTo>
                    <a:pt x="95887" y="333497"/>
                  </a:lnTo>
                  <a:lnTo>
                    <a:pt x="139291" y="316501"/>
                  </a:lnTo>
                  <a:lnTo>
                    <a:pt x="184453" y="297188"/>
                  </a:lnTo>
                  <a:lnTo>
                    <a:pt x="226632" y="276845"/>
                  </a:lnTo>
                  <a:lnTo>
                    <a:pt x="287045" y="24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581"/>
            <p:cNvSpPr/>
            <p:nvPr>
              <p:custDataLst>
                <p:tags r:id="rId86"/>
              </p:custDataLst>
            </p:nvPr>
          </p:nvSpPr>
          <p:spPr>
            <a:xfrm>
              <a:off x="705733" y="979665"/>
              <a:ext cx="24518" cy="201436"/>
            </a:xfrm>
            <a:custGeom>
              <a:avLst/>
              <a:gdLst/>
              <a:ahLst/>
              <a:cxnLst/>
              <a:rect l="0" t="0" r="0" b="0"/>
              <a:pathLst>
                <a:path w="24518" h="2014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4662" y="47227"/>
                  </a:lnTo>
                  <a:lnTo>
                    <a:pt x="8599" y="93341"/>
                  </a:lnTo>
                  <a:lnTo>
                    <a:pt x="14235" y="139382"/>
                  </a:lnTo>
                  <a:lnTo>
                    <a:pt x="21754" y="185519"/>
                  </a:lnTo>
                  <a:lnTo>
                    <a:pt x="24517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582"/>
            <p:cNvSpPr/>
            <p:nvPr>
              <p:custDataLst>
                <p:tags r:id="rId87"/>
              </p:custDataLst>
            </p:nvPr>
          </p:nvSpPr>
          <p:spPr>
            <a:xfrm>
              <a:off x="561873" y="964911"/>
              <a:ext cx="301728" cy="57440"/>
            </a:xfrm>
            <a:custGeom>
              <a:avLst/>
              <a:gdLst/>
              <a:ahLst/>
              <a:cxnLst/>
              <a:rect l="0" t="0" r="0" b="0"/>
              <a:pathLst>
                <a:path w="301728" h="57440">
                  <a:moveTo>
                    <a:pt x="41377" y="57439"/>
                  </a:moveTo>
                  <a:lnTo>
                    <a:pt x="41377" y="57439"/>
                  </a:lnTo>
                  <a:lnTo>
                    <a:pt x="0" y="45262"/>
                  </a:lnTo>
                  <a:lnTo>
                    <a:pt x="21434" y="34781"/>
                  </a:lnTo>
                  <a:lnTo>
                    <a:pt x="60736" y="24085"/>
                  </a:lnTo>
                  <a:lnTo>
                    <a:pt x="86033" y="18270"/>
                  </a:lnTo>
                  <a:lnTo>
                    <a:pt x="113481" y="12982"/>
                  </a:lnTo>
                  <a:lnTo>
                    <a:pt x="142363" y="8045"/>
                  </a:lnTo>
                  <a:lnTo>
                    <a:pt x="172201" y="3343"/>
                  </a:lnTo>
                  <a:lnTo>
                    <a:pt x="199854" y="914"/>
                  </a:lnTo>
                  <a:lnTo>
                    <a:pt x="226051" y="0"/>
                  </a:lnTo>
                  <a:lnTo>
                    <a:pt x="268093" y="161"/>
                  </a:lnTo>
                  <a:lnTo>
                    <a:pt x="301727" y="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583"/>
            <p:cNvSpPr/>
            <p:nvPr>
              <p:custDataLst>
                <p:tags r:id="rId88"/>
              </p:custDataLst>
            </p:nvPr>
          </p:nvSpPr>
          <p:spPr>
            <a:xfrm>
              <a:off x="1038265" y="1085935"/>
              <a:ext cx="333336" cy="296310"/>
            </a:xfrm>
            <a:custGeom>
              <a:avLst/>
              <a:gdLst/>
              <a:ahLst/>
              <a:cxnLst/>
              <a:rect l="0" t="0" r="0" b="0"/>
              <a:pathLst>
                <a:path w="333336" h="296310">
                  <a:moveTo>
                    <a:pt x="174585" y="69765"/>
                  </a:moveTo>
                  <a:lnTo>
                    <a:pt x="174585" y="69765"/>
                  </a:lnTo>
                  <a:lnTo>
                    <a:pt x="177956" y="66394"/>
                  </a:lnTo>
                  <a:lnTo>
                    <a:pt x="179611" y="60976"/>
                  </a:lnTo>
                  <a:lnTo>
                    <a:pt x="180857" y="28172"/>
                  </a:lnTo>
                  <a:lnTo>
                    <a:pt x="175256" y="17412"/>
                  </a:lnTo>
                  <a:lnTo>
                    <a:pt x="170799" y="11580"/>
                  </a:lnTo>
                  <a:lnTo>
                    <a:pt x="156439" y="3218"/>
                  </a:lnTo>
                  <a:lnTo>
                    <a:pt x="147671" y="0"/>
                  </a:lnTo>
                  <a:lnTo>
                    <a:pt x="128522" y="188"/>
                  </a:lnTo>
                  <a:lnTo>
                    <a:pt x="108251" y="6386"/>
                  </a:lnTo>
                  <a:lnTo>
                    <a:pt x="87483" y="18549"/>
                  </a:lnTo>
                  <a:lnTo>
                    <a:pt x="59328" y="48005"/>
                  </a:lnTo>
                  <a:lnTo>
                    <a:pt x="43225" y="80172"/>
                  </a:lnTo>
                  <a:lnTo>
                    <a:pt x="42355" y="101437"/>
                  </a:lnTo>
                  <a:lnTo>
                    <a:pt x="44098" y="112046"/>
                  </a:lnTo>
                  <a:lnTo>
                    <a:pt x="55443" y="129479"/>
                  </a:lnTo>
                  <a:lnTo>
                    <a:pt x="72949" y="142871"/>
                  </a:lnTo>
                  <a:lnTo>
                    <a:pt x="105195" y="153672"/>
                  </a:lnTo>
                  <a:lnTo>
                    <a:pt x="140692" y="158007"/>
                  </a:lnTo>
                  <a:lnTo>
                    <a:pt x="141406" y="159638"/>
                  </a:lnTo>
                  <a:lnTo>
                    <a:pt x="139766" y="162136"/>
                  </a:lnTo>
                  <a:lnTo>
                    <a:pt x="136555" y="165212"/>
                  </a:lnTo>
                  <a:lnTo>
                    <a:pt x="95211" y="186769"/>
                  </a:lnTo>
                  <a:lnTo>
                    <a:pt x="51740" y="213637"/>
                  </a:lnTo>
                  <a:lnTo>
                    <a:pt x="10018" y="250558"/>
                  </a:lnTo>
                  <a:lnTo>
                    <a:pt x="3491" y="258027"/>
                  </a:lnTo>
                  <a:lnTo>
                    <a:pt x="550" y="265123"/>
                  </a:lnTo>
                  <a:lnTo>
                    <a:pt x="0" y="271970"/>
                  </a:lnTo>
                  <a:lnTo>
                    <a:pt x="1045" y="278652"/>
                  </a:lnTo>
                  <a:lnTo>
                    <a:pt x="4564" y="283812"/>
                  </a:lnTo>
                  <a:lnTo>
                    <a:pt x="16000" y="291426"/>
                  </a:lnTo>
                  <a:lnTo>
                    <a:pt x="55160" y="296309"/>
                  </a:lnTo>
                  <a:lnTo>
                    <a:pt x="96577" y="289925"/>
                  </a:lnTo>
                  <a:lnTo>
                    <a:pt x="120463" y="284272"/>
                  </a:lnTo>
                  <a:lnTo>
                    <a:pt x="146265" y="279092"/>
                  </a:lnTo>
                  <a:lnTo>
                    <a:pt x="173344" y="274227"/>
                  </a:lnTo>
                  <a:lnTo>
                    <a:pt x="201274" y="269573"/>
                  </a:lnTo>
                  <a:lnTo>
                    <a:pt x="228361" y="267176"/>
                  </a:lnTo>
                  <a:lnTo>
                    <a:pt x="254886" y="266283"/>
                  </a:lnTo>
                  <a:lnTo>
                    <a:pt x="298469" y="266468"/>
                  </a:lnTo>
                  <a:lnTo>
                    <a:pt x="333335" y="266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5584"/>
          <p:cNvSpPr/>
          <p:nvPr>
            <p:custDataLst>
              <p:tags r:id="rId3"/>
            </p:custDataLst>
          </p:nvPr>
        </p:nvSpPr>
        <p:spPr>
          <a:xfrm>
            <a:off x="1568450" y="2311789"/>
            <a:ext cx="278441" cy="426529"/>
          </a:xfrm>
          <a:custGeom>
            <a:avLst/>
            <a:gdLst/>
            <a:ahLst/>
            <a:cxnLst/>
            <a:rect l="0" t="0" r="0" b="0"/>
            <a:pathLst>
              <a:path w="278441" h="426529">
                <a:moveTo>
                  <a:pt x="266700" y="323461"/>
                </a:moveTo>
                <a:lnTo>
                  <a:pt x="266700" y="323461"/>
                </a:lnTo>
                <a:lnTo>
                  <a:pt x="270071" y="320090"/>
                </a:lnTo>
                <a:lnTo>
                  <a:pt x="271726" y="316554"/>
                </a:lnTo>
                <a:lnTo>
                  <a:pt x="272167" y="314623"/>
                </a:lnTo>
                <a:lnTo>
                  <a:pt x="277240" y="305749"/>
                </a:lnTo>
                <a:lnTo>
                  <a:pt x="278440" y="298891"/>
                </a:lnTo>
                <a:lnTo>
                  <a:pt x="275744" y="287096"/>
                </a:lnTo>
                <a:lnTo>
                  <a:pt x="268603" y="278841"/>
                </a:lnTo>
                <a:lnTo>
                  <a:pt x="234234" y="253458"/>
                </a:lnTo>
                <a:lnTo>
                  <a:pt x="212759" y="243900"/>
                </a:lnTo>
                <a:lnTo>
                  <a:pt x="173498" y="240699"/>
                </a:lnTo>
                <a:lnTo>
                  <a:pt x="130586" y="250961"/>
                </a:lnTo>
                <a:lnTo>
                  <a:pt x="89962" y="274149"/>
                </a:lnTo>
                <a:lnTo>
                  <a:pt x="61228" y="310104"/>
                </a:lnTo>
                <a:lnTo>
                  <a:pt x="49421" y="348667"/>
                </a:lnTo>
                <a:lnTo>
                  <a:pt x="52304" y="374175"/>
                </a:lnTo>
                <a:lnTo>
                  <a:pt x="56036" y="386903"/>
                </a:lnTo>
                <a:lnTo>
                  <a:pt x="69590" y="406691"/>
                </a:lnTo>
                <a:lnTo>
                  <a:pt x="78143" y="414931"/>
                </a:lnTo>
                <a:lnTo>
                  <a:pt x="102699" y="424087"/>
                </a:lnTo>
                <a:lnTo>
                  <a:pt x="117149" y="426528"/>
                </a:lnTo>
                <a:lnTo>
                  <a:pt x="146376" y="421715"/>
                </a:lnTo>
                <a:lnTo>
                  <a:pt x="175122" y="408051"/>
                </a:lnTo>
                <a:lnTo>
                  <a:pt x="202010" y="385516"/>
                </a:lnTo>
                <a:lnTo>
                  <a:pt x="224308" y="353393"/>
                </a:lnTo>
                <a:lnTo>
                  <a:pt x="242215" y="312775"/>
                </a:lnTo>
                <a:lnTo>
                  <a:pt x="248965" y="288115"/>
                </a:lnTo>
                <a:lnTo>
                  <a:pt x="254877" y="261797"/>
                </a:lnTo>
                <a:lnTo>
                  <a:pt x="258112" y="235079"/>
                </a:lnTo>
                <a:lnTo>
                  <a:pt x="259564" y="208096"/>
                </a:lnTo>
                <a:lnTo>
                  <a:pt x="259826" y="180934"/>
                </a:lnTo>
                <a:lnTo>
                  <a:pt x="252591" y="133821"/>
                </a:lnTo>
                <a:lnTo>
                  <a:pt x="236440" y="92421"/>
                </a:lnTo>
                <a:lnTo>
                  <a:pt x="208096" y="55206"/>
                </a:lnTo>
                <a:lnTo>
                  <a:pt x="174331" y="27378"/>
                </a:lnTo>
                <a:lnTo>
                  <a:pt x="139570" y="8424"/>
                </a:lnTo>
                <a:lnTo>
                  <a:pt x="107657" y="0"/>
                </a:lnTo>
                <a:lnTo>
                  <a:pt x="65294" y="2000"/>
                </a:lnTo>
                <a:lnTo>
                  <a:pt x="32674" y="11529"/>
                </a:lnTo>
                <a:lnTo>
                  <a:pt x="17814" y="23017"/>
                </a:lnTo>
                <a:lnTo>
                  <a:pt x="11876" y="30032"/>
                </a:lnTo>
                <a:lnTo>
                  <a:pt x="5278" y="52878"/>
                </a:lnTo>
                <a:lnTo>
                  <a:pt x="0" y="948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1241"/>
          <p:cNvGrpSpPr/>
          <p:nvPr/>
        </p:nvGrpSpPr>
        <p:grpSpPr>
          <a:xfrm>
            <a:off x="1854200" y="2260600"/>
            <a:ext cx="1538716" cy="1390846"/>
            <a:chOff x="1854200" y="2260600"/>
            <a:chExt cx="1538716" cy="1390846"/>
          </a:xfrm>
        </p:grpSpPr>
        <p:sp>
          <p:nvSpPr>
            <p:cNvPr id="83" name="SMARTInkShape-5585"/>
            <p:cNvSpPr/>
            <p:nvPr>
              <p:custDataLst>
                <p:tags r:id="rId76"/>
              </p:custDataLst>
            </p:nvPr>
          </p:nvSpPr>
          <p:spPr>
            <a:xfrm>
              <a:off x="2601238" y="3085119"/>
              <a:ext cx="166407" cy="566327"/>
            </a:xfrm>
            <a:custGeom>
              <a:avLst/>
              <a:gdLst/>
              <a:ahLst/>
              <a:cxnLst/>
              <a:rect l="0" t="0" r="0" b="0"/>
              <a:pathLst>
                <a:path w="166407" h="566327">
                  <a:moveTo>
                    <a:pt x="8612" y="305781"/>
                  </a:moveTo>
                  <a:lnTo>
                    <a:pt x="8612" y="305781"/>
                  </a:lnTo>
                  <a:lnTo>
                    <a:pt x="5241" y="302410"/>
                  </a:lnTo>
                  <a:lnTo>
                    <a:pt x="4248" y="302122"/>
                  </a:lnTo>
                  <a:lnTo>
                    <a:pt x="3586" y="302637"/>
                  </a:lnTo>
                  <a:lnTo>
                    <a:pt x="3145" y="303685"/>
                  </a:lnTo>
                  <a:lnTo>
                    <a:pt x="2339" y="351063"/>
                  </a:lnTo>
                  <a:lnTo>
                    <a:pt x="9027" y="395320"/>
                  </a:lnTo>
                  <a:lnTo>
                    <a:pt x="12324" y="431419"/>
                  </a:lnTo>
                  <a:lnTo>
                    <a:pt x="14495" y="469570"/>
                  </a:lnTo>
                  <a:lnTo>
                    <a:pt x="17812" y="505341"/>
                  </a:lnTo>
                  <a:lnTo>
                    <a:pt x="24984" y="551902"/>
                  </a:lnTo>
                  <a:lnTo>
                    <a:pt x="26472" y="562864"/>
                  </a:lnTo>
                  <a:lnTo>
                    <a:pt x="26163" y="565364"/>
                  </a:lnTo>
                  <a:lnTo>
                    <a:pt x="25252" y="566326"/>
                  </a:lnTo>
                  <a:lnTo>
                    <a:pt x="23938" y="566260"/>
                  </a:lnTo>
                  <a:lnTo>
                    <a:pt x="16056" y="522778"/>
                  </a:lnTo>
                  <a:lnTo>
                    <a:pt x="9333" y="481952"/>
                  </a:lnTo>
                  <a:lnTo>
                    <a:pt x="6270" y="456389"/>
                  </a:lnTo>
                  <a:lnTo>
                    <a:pt x="3523" y="428058"/>
                  </a:lnTo>
                  <a:lnTo>
                    <a:pt x="986" y="397883"/>
                  </a:lnTo>
                  <a:lnTo>
                    <a:pt x="0" y="365771"/>
                  </a:lnTo>
                  <a:lnTo>
                    <a:pt x="49" y="332369"/>
                  </a:lnTo>
                  <a:lnTo>
                    <a:pt x="786" y="298106"/>
                  </a:lnTo>
                  <a:lnTo>
                    <a:pt x="2689" y="263270"/>
                  </a:lnTo>
                  <a:lnTo>
                    <a:pt x="5369" y="228051"/>
                  </a:lnTo>
                  <a:lnTo>
                    <a:pt x="8567" y="192578"/>
                  </a:lnTo>
                  <a:lnTo>
                    <a:pt x="12815" y="159757"/>
                  </a:lnTo>
                  <a:lnTo>
                    <a:pt x="17764" y="128704"/>
                  </a:lnTo>
                  <a:lnTo>
                    <a:pt x="23180" y="98829"/>
                  </a:lnTo>
                  <a:lnTo>
                    <a:pt x="36724" y="52465"/>
                  </a:lnTo>
                  <a:lnTo>
                    <a:pt x="51445" y="19629"/>
                  </a:lnTo>
                  <a:lnTo>
                    <a:pt x="65043" y="2684"/>
                  </a:lnTo>
                  <a:lnTo>
                    <a:pt x="70927" y="0"/>
                  </a:lnTo>
                  <a:lnTo>
                    <a:pt x="76261" y="326"/>
                  </a:lnTo>
                  <a:lnTo>
                    <a:pt x="81228" y="2661"/>
                  </a:lnTo>
                  <a:lnTo>
                    <a:pt x="84539" y="8451"/>
                  </a:lnTo>
                  <a:lnTo>
                    <a:pt x="88218" y="26174"/>
                  </a:lnTo>
                  <a:lnTo>
                    <a:pt x="83548" y="63322"/>
                  </a:lnTo>
                  <a:lnTo>
                    <a:pt x="73227" y="105609"/>
                  </a:lnTo>
                  <a:lnTo>
                    <a:pt x="67237" y="148230"/>
                  </a:lnTo>
                  <a:lnTo>
                    <a:pt x="66417" y="163791"/>
                  </a:lnTo>
                  <a:lnTo>
                    <a:pt x="67610" y="169493"/>
                  </a:lnTo>
                  <a:lnTo>
                    <a:pt x="72698" y="177711"/>
                  </a:lnTo>
                  <a:lnTo>
                    <a:pt x="83426" y="183714"/>
                  </a:lnTo>
                  <a:lnTo>
                    <a:pt x="129698" y="199588"/>
                  </a:lnTo>
                  <a:lnTo>
                    <a:pt x="144978" y="207784"/>
                  </a:lnTo>
                  <a:lnTo>
                    <a:pt x="156473" y="218482"/>
                  </a:lnTo>
                  <a:lnTo>
                    <a:pt x="162522" y="234056"/>
                  </a:lnTo>
                  <a:lnTo>
                    <a:pt x="166406" y="272798"/>
                  </a:lnTo>
                  <a:lnTo>
                    <a:pt x="160336" y="303926"/>
                  </a:lnTo>
                  <a:lnTo>
                    <a:pt x="139488" y="335492"/>
                  </a:lnTo>
                  <a:lnTo>
                    <a:pt x="114339" y="357074"/>
                  </a:lnTo>
                  <a:lnTo>
                    <a:pt x="85643" y="369035"/>
                  </a:lnTo>
                  <a:lnTo>
                    <a:pt x="67072" y="368936"/>
                  </a:lnTo>
                  <a:lnTo>
                    <a:pt x="58168" y="366935"/>
                  </a:lnTo>
                  <a:lnTo>
                    <a:pt x="52233" y="362073"/>
                  </a:lnTo>
                  <a:lnTo>
                    <a:pt x="40362" y="331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586"/>
            <p:cNvSpPr/>
            <p:nvPr>
              <p:custDataLst>
                <p:tags r:id="rId77"/>
              </p:custDataLst>
            </p:nvPr>
          </p:nvSpPr>
          <p:spPr>
            <a:xfrm>
              <a:off x="2093241" y="3121215"/>
              <a:ext cx="261727" cy="395231"/>
            </a:xfrm>
            <a:custGeom>
              <a:avLst/>
              <a:gdLst/>
              <a:ahLst/>
              <a:cxnLst/>
              <a:rect l="0" t="0" r="0" b="0"/>
              <a:pathLst>
                <a:path w="261727" h="395231">
                  <a:moveTo>
                    <a:pt x="256259" y="288735"/>
                  </a:moveTo>
                  <a:lnTo>
                    <a:pt x="256259" y="288735"/>
                  </a:lnTo>
                  <a:lnTo>
                    <a:pt x="260623" y="278596"/>
                  </a:lnTo>
                  <a:lnTo>
                    <a:pt x="261726" y="271058"/>
                  </a:lnTo>
                  <a:lnTo>
                    <a:pt x="252234" y="252140"/>
                  </a:lnTo>
                  <a:lnTo>
                    <a:pt x="239388" y="232031"/>
                  </a:lnTo>
                  <a:lnTo>
                    <a:pt x="216531" y="216038"/>
                  </a:lnTo>
                  <a:lnTo>
                    <a:pt x="195563" y="212445"/>
                  </a:lnTo>
                  <a:lnTo>
                    <a:pt x="184045" y="212475"/>
                  </a:lnTo>
                  <a:lnTo>
                    <a:pt x="161840" y="221916"/>
                  </a:lnTo>
                  <a:lnTo>
                    <a:pt x="140212" y="239988"/>
                  </a:lnTo>
                  <a:lnTo>
                    <a:pt x="111024" y="281896"/>
                  </a:lnTo>
                  <a:lnTo>
                    <a:pt x="98064" y="329355"/>
                  </a:lnTo>
                  <a:lnTo>
                    <a:pt x="97285" y="359940"/>
                  </a:lnTo>
                  <a:lnTo>
                    <a:pt x="101593" y="371483"/>
                  </a:lnTo>
                  <a:lnTo>
                    <a:pt x="117668" y="388071"/>
                  </a:lnTo>
                  <a:lnTo>
                    <a:pt x="138924" y="394503"/>
                  </a:lnTo>
                  <a:lnTo>
                    <a:pt x="150519" y="395230"/>
                  </a:lnTo>
                  <a:lnTo>
                    <a:pt x="172810" y="386631"/>
                  </a:lnTo>
                  <a:lnTo>
                    <a:pt x="193770" y="368933"/>
                  </a:lnTo>
                  <a:lnTo>
                    <a:pt x="212494" y="342252"/>
                  </a:lnTo>
                  <a:lnTo>
                    <a:pt x="224578" y="302173"/>
                  </a:lnTo>
                  <a:lnTo>
                    <a:pt x="228788" y="278643"/>
                  </a:lnTo>
                  <a:lnTo>
                    <a:pt x="229479" y="252374"/>
                  </a:lnTo>
                  <a:lnTo>
                    <a:pt x="227822" y="224277"/>
                  </a:lnTo>
                  <a:lnTo>
                    <a:pt x="224601" y="194964"/>
                  </a:lnTo>
                  <a:lnTo>
                    <a:pt x="218926" y="166248"/>
                  </a:lnTo>
                  <a:lnTo>
                    <a:pt x="211615" y="137933"/>
                  </a:lnTo>
                  <a:lnTo>
                    <a:pt x="203213" y="109883"/>
                  </a:lnTo>
                  <a:lnTo>
                    <a:pt x="182588" y="63666"/>
                  </a:lnTo>
                  <a:lnTo>
                    <a:pt x="157900" y="27838"/>
                  </a:lnTo>
                  <a:lnTo>
                    <a:pt x="128112" y="4859"/>
                  </a:lnTo>
                  <a:lnTo>
                    <a:pt x="112267" y="0"/>
                  </a:lnTo>
                  <a:lnTo>
                    <a:pt x="79609" y="248"/>
                  </a:lnTo>
                  <a:lnTo>
                    <a:pt x="48161" y="13057"/>
                  </a:lnTo>
                  <a:lnTo>
                    <a:pt x="21249" y="32861"/>
                  </a:lnTo>
                  <a:lnTo>
                    <a:pt x="4584" y="55775"/>
                  </a:lnTo>
                  <a:lnTo>
                    <a:pt x="0" y="83832"/>
                  </a:lnTo>
                  <a:lnTo>
                    <a:pt x="753" y="99217"/>
                  </a:lnTo>
                  <a:lnTo>
                    <a:pt x="12879" y="133243"/>
                  </a:lnTo>
                  <a:lnTo>
                    <a:pt x="40359" y="18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587"/>
            <p:cNvSpPr/>
            <p:nvPr>
              <p:custDataLst>
                <p:tags r:id="rId78"/>
              </p:custDataLst>
            </p:nvPr>
          </p:nvSpPr>
          <p:spPr>
            <a:xfrm>
              <a:off x="1854200" y="2889250"/>
              <a:ext cx="1377951" cy="127001"/>
            </a:xfrm>
            <a:custGeom>
              <a:avLst/>
              <a:gdLst/>
              <a:ahLst/>
              <a:cxnLst/>
              <a:rect l="0" t="0" r="0" b="0"/>
              <a:pathLst>
                <a:path w="1377951" h="127001">
                  <a:moveTo>
                    <a:pt x="0" y="127000"/>
                  </a:moveTo>
                  <a:lnTo>
                    <a:pt x="0" y="127000"/>
                  </a:lnTo>
                  <a:lnTo>
                    <a:pt x="41274" y="127000"/>
                  </a:lnTo>
                  <a:lnTo>
                    <a:pt x="62793" y="126294"/>
                  </a:lnTo>
                  <a:lnTo>
                    <a:pt x="89134" y="125118"/>
                  </a:lnTo>
                  <a:lnTo>
                    <a:pt x="118690" y="123629"/>
                  </a:lnTo>
                  <a:lnTo>
                    <a:pt x="156738" y="121930"/>
                  </a:lnTo>
                  <a:lnTo>
                    <a:pt x="200447" y="120093"/>
                  </a:lnTo>
                  <a:lnTo>
                    <a:pt x="247931" y="118162"/>
                  </a:lnTo>
                  <a:lnTo>
                    <a:pt x="304282" y="115463"/>
                  </a:lnTo>
                  <a:lnTo>
                    <a:pt x="366544" y="112253"/>
                  </a:lnTo>
                  <a:lnTo>
                    <a:pt x="432746" y="108702"/>
                  </a:lnTo>
                  <a:lnTo>
                    <a:pt x="505103" y="104218"/>
                  </a:lnTo>
                  <a:lnTo>
                    <a:pt x="581563" y="99112"/>
                  </a:lnTo>
                  <a:lnTo>
                    <a:pt x="660759" y="93592"/>
                  </a:lnTo>
                  <a:lnTo>
                    <a:pt x="739661" y="87088"/>
                  </a:lnTo>
                  <a:lnTo>
                    <a:pt x="818368" y="79931"/>
                  </a:lnTo>
                  <a:lnTo>
                    <a:pt x="896946" y="72337"/>
                  </a:lnTo>
                  <a:lnTo>
                    <a:pt x="968381" y="64453"/>
                  </a:lnTo>
                  <a:lnTo>
                    <a:pt x="1035053" y="56374"/>
                  </a:lnTo>
                  <a:lnTo>
                    <a:pt x="1098552" y="48165"/>
                  </a:lnTo>
                  <a:lnTo>
                    <a:pt x="1152879" y="40577"/>
                  </a:lnTo>
                  <a:lnTo>
                    <a:pt x="1201092" y="33402"/>
                  </a:lnTo>
                  <a:lnTo>
                    <a:pt x="1245228" y="26501"/>
                  </a:lnTo>
                  <a:lnTo>
                    <a:pt x="1279591" y="20489"/>
                  </a:lnTo>
                  <a:lnTo>
                    <a:pt x="1307439" y="15071"/>
                  </a:lnTo>
                  <a:lnTo>
                    <a:pt x="1346612" y="6698"/>
                  </a:lnTo>
                  <a:lnTo>
                    <a:pt x="137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588"/>
            <p:cNvSpPr/>
            <p:nvPr>
              <p:custDataLst>
                <p:tags r:id="rId79"/>
              </p:custDataLst>
            </p:nvPr>
          </p:nvSpPr>
          <p:spPr>
            <a:xfrm>
              <a:off x="3244850" y="2317750"/>
              <a:ext cx="148066" cy="419101"/>
            </a:xfrm>
            <a:custGeom>
              <a:avLst/>
              <a:gdLst/>
              <a:ahLst/>
              <a:cxnLst/>
              <a:rect l="0" t="0" r="0" b="0"/>
              <a:pathLst>
                <a:path w="148066" h="419101">
                  <a:moveTo>
                    <a:pt x="57150" y="0"/>
                  </a:moveTo>
                  <a:lnTo>
                    <a:pt x="57150" y="0"/>
                  </a:lnTo>
                  <a:lnTo>
                    <a:pt x="67263" y="0"/>
                  </a:lnTo>
                  <a:lnTo>
                    <a:pt x="87036" y="10113"/>
                  </a:lnTo>
                  <a:lnTo>
                    <a:pt x="114139" y="36628"/>
                  </a:lnTo>
                  <a:lnTo>
                    <a:pt x="130456" y="66844"/>
                  </a:lnTo>
                  <a:lnTo>
                    <a:pt x="142647" y="105908"/>
                  </a:lnTo>
                  <a:lnTo>
                    <a:pt x="145898" y="129167"/>
                  </a:lnTo>
                  <a:lnTo>
                    <a:pt x="148065" y="153844"/>
                  </a:lnTo>
                  <a:lnTo>
                    <a:pt x="147393" y="178763"/>
                  </a:lnTo>
                  <a:lnTo>
                    <a:pt x="144829" y="203842"/>
                  </a:lnTo>
                  <a:lnTo>
                    <a:pt x="141003" y="229028"/>
                  </a:lnTo>
                  <a:lnTo>
                    <a:pt x="127344" y="273946"/>
                  </a:lnTo>
                  <a:lnTo>
                    <a:pt x="106692" y="315076"/>
                  </a:lnTo>
                  <a:lnTo>
                    <a:pt x="76346" y="354523"/>
                  </a:lnTo>
                  <a:lnTo>
                    <a:pt x="30304" y="395576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589"/>
            <p:cNvSpPr/>
            <p:nvPr>
              <p:custDataLst>
                <p:tags r:id="rId80"/>
              </p:custDataLst>
            </p:nvPr>
          </p:nvSpPr>
          <p:spPr>
            <a:xfrm>
              <a:off x="2615017" y="2260600"/>
              <a:ext cx="331384" cy="38101"/>
            </a:xfrm>
            <a:custGeom>
              <a:avLst/>
              <a:gdLst/>
              <a:ahLst/>
              <a:cxnLst/>
              <a:rect l="0" t="0" r="0" b="0"/>
              <a:pathLst>
                <a:path w="331384" h="38101">
                  <a:moveTo>
                    <a:pt x="32933" y="38100"/>
                  </a:moveTo>
                  <a:lnTo>
                    <a:pt x="32933" y="38100"/>
                  </a:lnTo>
                  <a:lnTo>
                    <a:pt x="2226" y="38100"/>
                  </a:lnTo>
                  <a:lnTo>
                    <a:pt x="467" y="37394"/>
                  </a:lnTo>
                  <a:lnTo>
                    <a:pt x="0" y="36219"/>
                  </a:lnTo>
                  <a:lnTo>
                    <a:pt x="394" y="34729"/>
                  </a:lnTo>
                  <a:lnTo>
                    <a:pt x="31288" y="25891"/>
                  </a:lnTo>
                  <a:lnTo>
                    <a:pt x="72654" y="20209"/>
                  </a:lnTo>
                  <a:lnTo>
                    <a:pt x="97514" y="17706"/>
                  </a:lnTo>
                  <a:lnTo>
                    <a:pt x="122553" y="14626"/>
                  </a:lnTo>
                  <a:lnTo>
                    <a:pt x="147713" y="11162"/>
                  </a:lnTo>
                  <a:lnTo>
                    <a:pt x="172953" y="7441"/>
                  </a:lnTo>
                  <a:lnTo>
                    <a:pt x="219812" y="3307"/>
                  </a:lnTo>
                  <a:lnTo>
                    <a:pt x="262040" y="1470"/>
                  </a:lnTo>
                  <a:lnTo>
                    <a:pt x="308642" y="435"/>
                  </a:lnTo>
                  <a:lnTo>
                    <a:pt x="331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590"/>
            <p:cNvSpPr/>
            <p:nvPr>
              <p:custDataLst>
                <p:tags r:id="rId81"/>
              </p:custDataLst>
            </p:nvPr>
          </p:nvSpPr>
          <p:spPr>
            <a:xfrm>
              <a:off x="2743200" y="2300465"/>
              <a:ext cx="47965" cy="182386"/>
            </a:xfrm>
            <a:custGeom>
              <a:avLst/>
              <a:gdLst/>
              <a:ahLst/>
              <a:cxnLst/>
              <a:rect l="0" t="0" r="0" b="0"/>
              <a:pathLst>
                <a:path w="47965" h="18238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775" y="2207"/>
                  </a:lnTo>
                  <a:lnTo>
                    <a:pt x="12209" y="0"/>
                  </a:lnTo>
                  <a:lnTo>
                    <a:pt x="15901" y="823"/>
                  </a:lnTo>
                  <a:lnTo>
                    <a:pt x="23765" y="5500"/>
                  </a:lnTo>
                  <a:lnTo>
                    <a:pt x="36126" y="26180"/>
                  </a:lnTo>
                  <a:lnTo>
                    <a:pt x="41984" y="64762"/>
                  </a:lnTo>
                  <a:lnTo>
                    <a:pt x="43719" y="105200"/>
                  </a:lnTo>
                  <a:lnTo>
                    <a:pt x="47964" y="150310"/>
                  </a:lnTo>
                  <a:lnTo>
                    <a:pt x="4445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591"/>
            <p:cNvSpPr/>
            <p:nvPr>
              <p:custDataLst>
                <p:tags r:id="rId82"/>
              </p:custDataLst>
            </p:nvPr>
          </p:nvSpPr>
          <p:spPr>
            <a:xfrm>
              <a:off x="2422052" y="2366423"/>
              <a:ext cx="225899" cy="282542"/>
            </a:xfrm>
            <a:custGeom>
              <a:avLst/>
              <a:gdLst/>
              <a:ahLst/>
              <a:cxnLst/>
              <a:rect l="0" t="0" r="0" b="0"/>
              <a:pathLst>
                <a:path w="225899" h="282542">
                  <a:moveTo>
                    <a:pt x="194148" y="27527"/>
                  </a:moveTo>
                  <a:lnTo>
                    <a:pt x="194148" y="27527"/>
                  </a:lnTo>
                  <a:lnTo>
                    <a:pt x="193442" y="17388"/>
                  </a:lnTo>
                  <a:lnTo>
                    <a:pt x="190777" y="9850"/>
                  </a:lnTo>
                  <a:lnTo>
                    <a:pt x="183478" y="3678"/>
                  </a:lnTo>
                  <a:lnTo>
                    <a:pt x="178568" y="1044"/>
                  </a:lnTo>
                  <a:lnTo>
                    <a:pt x="163705" y="0"/>
                  </a:lnTo>
                  <a:lnTo>
                    <a:pt x="144634" y="3298"/>
                  </a:lnTo>
                  <a:lnTo>
                    <a:pt x="99779" y="24544"/>
                  </a:lnTo>
                  <a:lnTo>
                    <a:pt x="79534" y="40312"/>
                  </a:lnTo>
                  <a:lnTo>
                    <a:pt x="58353" y="67612"/>
                  </a:lnTo>
                  <a:lnTo>
                    <a:pt x="52656" y="82737"/>
                  </a:lnTo>
                  <a:lnTo>
                    <a:pt x="53887" y="96515"/>
                  </a:lnTo>
                  <a:lnTo>
                    <a:pt x="56191" y="103152"/>
                  </a:lnTo>
                  <a:lnTo>
                    <a:pt x="60548" y="108283"/>
                  </a:lnTo>
                  <a:lnTo>
                    <a:pt x="79460" y="118874"/>
                  </a:lnTo>
                  <a:lnTo>
                    <a:pt x="104805" y="131008"/>
                  </a:lnTo>
                  <a:lnTo>
                    <a:pt x="105658" y="133204"/>
                  </a:lnTo>
                  <a:lnTo>
                    <a:pt x="104816" y="135373"/>
                  </a:lnTo>
                  <a:lnTo>
                    <a:pt x="102843" y="137524"/>
                  </a:lnTo>
                  <a:lnTo>
                    <a:pt x="64880" y="158838"/>
                  </a:lnTo>
                  <a:lnTo>
                    <a:pt x="24367" y="192616"/>
                  </a:lnTo>
                  <a:lnTo>
                    <a:pt x="10975" y="212613"/>
                  </a:lnTo>
                  <a:lnTo>
                    <a:pt x="1350" y="239941"/>
                  </a:lnTo>
                  <a:lnTo>
                    <a:pt x="0" y="247453"/>
                  </a:lnTo>
                  <a:lnTo>
                    <a:pt x="1921" y="254578"/>
                  </a:lnTo>
                  <a:lnTo>
                    <a:pt x="11582" y="268138"/>
                  </a:lnTo>
                  <a:lnTo>
                    <a:pt x="29047" y="277458"/>
                  </a:lnTo>
                  <a:lnTo>
                    <a:pt x="51625" y="282541"/>
                  </a:lnTo>
                  <a:lnTo>
                    <a:pt x="92809" y="280024"/>
                  </a:lnTo>
                  <a:lnTo>
                    <a:pt x="139035" y="267206"/>
                  </a:lnTo>
                  <a:lnTo>
                    <a:pt x="179464" y="252746"/>
                  </a:lnTo>
                  <a:lnTo>
                    <a:pt x="225898" y="22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592"/>
            <p:cNvSpPr/>
            <p:nvPr>
              <p:custDataLst>
                <p:tags r:id="rId83"/>
              </p:custDataLst>
            </p:nvPr>
          </p:nvSpPr>
          <p:spPr>
            <a:xfrm>
              <a:off x="2995829" y="2395816"/>
              <a:ext cx="287122" cy="252076"/>
            </a:xfrm>
            <a:custGeom>
              <a:avLst/>
              <a:gdLst/>
              <a:ahLst/>
              <a:cxnLst/>
              <a:rect l="0" t="0" r="0" b="0"/>
              <a:pathLst>
                <a:path w="287122" h="252076">
                  <a:moveTo>
                    <a:pt x="166471" y="23534"/>
                  </a:moveTo>
                  <a:lnTo>
                    <a:pt x="166471" y="23534"/>
                  </a:lnTo>
                  <a:lnTo>
                    <a:pt x="175309" y="14696"/>
                  </a:lnTo>
                  <a:lnTo>
                    <a:pt x="175891" y="13408"/>
                  </a:lnTo>
                  <a:lnTo>
                    <a:pt x="175573" y="12550"/>
                  </a:lnTo>
                  <a:lnTo>
                    <a:pt x="174656" y="11978"/>
                  </a:lnTo>
                  <a:lnTo>
                    <a:pt x="169994" y="4431"/>
                  </a:lnTo>
                  <a:lnTo>
                    <a:pt x="165997" y="2332"/>
                  </a:lnTo>
                  <a:lnTo>
                    <a:pt x="154031" y="0"/>
                  </a:lnTo>
                  <a:lnTo>
                    <a:pt x="113213" y="4278"/>
                  </a:lnTo>
                  <a:lnTo>
                    <a:pt x="77549" y="15555"/>
                  </a:lnTo>
                  <a:lnTo>
                    <a:pt x="46442" y="35438"/>
                  </a:lnTo>
                  <a:lnTo>
                    <a:pt x="32927" y="48580"/>
                  </a:lnTo>
                  <a:lnTo>
                    <a:pt x="30169" y="55048"/>
                  </a:lnTo>
                  <a:lnTo>
                    <a:pt x="29742" y="61477"/>
                  </a:lnTo>
                  <a:lnTo>
                    <a:pt x="30869" y="67879"/>
                  </a:lnTo>
                  <a:lnTo>
                    <a:pt x="35147" y="73558"/>
                  </a:lnTo>
                  <a:lnTo>
                    <a:pt x="49308" y="83632"/>
                  </a:lnTo>
                  <a:lnTo>
                    <a:pt x="93596" y="100889"/>
                  </a:lnTo>
                  <a:lnTo>
                    <a:pt x="100954" y="104737"/>
                  </a:lnTo>
                  <a:lnTo>
                    <a:pt x="103743" y="110125"/>
                  </a:lnTo>
                  <a:lnTo>
                    <a:pt x="103485" y="116539"/>
                  </a:lnTo>
                  <a:lnTo>
                    <a:pt x="101197" y="123637"/>
                  </a:lnTo>
                  <a:lnTo>
                    <a:pt x="77751" y="150482"/>
                  </a:lnTo>
                  <a:lnTo>
                    <a:pt x="40622" y="180779"/>
                  </a:lnTo>
                  <a:lnTo>
                    <a:pt x="11825" y="208728"/>
                  </a:lnTo>
                  <a:lnTo>
                    <a:pt x="2489" y="224376"/>
                  </a:lnTo>
                  <a:lnTo>
                    <a:pt x="0" y="231512"/>
                  </a:lnTo>
                  <a:lnTo>
                    <a:pt x="457" y="237680"/>
                  </a:lnTo>
                  <a:lnTo>
                    <a:pt x="6609" y="248297"/>
                  </a:lnTo>
                  <a:lnTo>
                    <a:pt x="25806" y="252075"/>
                  </a:lnTo>
                  <a:lnTo>
                    <a:pt x="56681" y="250696"/>
                  </a:lnTo>
                  <a:lnTo>
                    <a:pt x="100978" y="245380"/>
                  </a:lnTo>
                  <a:lnTo>
                    <a:pt x="124925" y="239870"/>
                  </a:lnTo>
                  <a:lnTo>
                    <a:pt x="149357" y="232669"/>
                  </a:lnTo>
                  <a:lnTo>
                    <a:pt x="174112" y="224341"/>
                  </a:lnTo>
                  <a:lnTo>
                    <a:pt x="220431" y="209443"/>
                  </a:lnTo>
                  <a:lnTo>
                    <a:pt x="287121" y="18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593"/>
            <p:cNvSpPr/>
            <p:nvPr>
              <p:custDataLst>
                <p:tags r:id="rId84"/>
              </p:custDataLst>
            </p:nvPr>
          </p:nvSpPr>
          <p:spPr>
            <a:xfrm>
              <a:off x="2102304" y="2295329"/>
              <a:ext cx="215447" cy="431778"/>
            </a:xfrm>
            <a:custGeom>
              <a:avLst/>
              <a:gdLst/>
              <a:ahLst/>
              <a:cxnLst/>
              <a:rect l="0" t="0" r="0" b="0"/>
              <a:pathLst>
                <a:path w="215447" h="431778">
                  <a:moveTo>
                    <a:pt x="158296" y="3371"/>
                  </a:moveTo>
                  <a:lnTo>
                    <a:pt x="158296" y="3371"/>
                  </a:lnTo>
                  <a:lnTo>
                    <a:pt x="148183" y="0"/>
                  </a:lnTo>
                  <a:lnTo>
                    <a:pt x="125039" y="4646"/>
                  </a:lnTo>
                  <a:lnTo>
                    <a:pt x="95839" y="18330"/>
                  </a:lnTo>
                  <a:lnTo>
                    <a:pt x="61474" y="52645"/>
                  </a:lnTo>
                  <a:lnTo>
                    <a:pt x="42591" y="86419"/>
                  </a:lnTo>
                  <a:lnTo>
                    <a:pt x="27144" y="127064"/>
                  </a:lnTo>
                  <a:lnTo>
                    <a:pt x="20061" y="150744"/>
                  </a:lnTo>
                  <a:lnTo>
                    <a:pt x="13223" y="175703"/>
                  </a:lnTo>
                  <a:lnTo>
                    <a:pt x="7958" y="200104"/>
                  </a:lnTo>
                  <a:lnTo>
                    <a:pt x="3743" y="224132"/>
                  </a:lnTo>
                  <a:lnTo>
                    <a:pt x="0" y="270820"/>
                  </a:lnTo>
                  <a:lnTo>
                    <a:pt x="5392" y="315089"/>
                  </a:lnTo>
                  <a:lnTo>
                    <a:pt x="16726" y="354520"/>
                  </a:lnTo>
                  <a:lnTo>
                    <a:pt x="23699" y="372937"/>
                  </a:lnTo>
                  <a:lnTo>
                    <a:pt x="46499" y="400926"/>
                  </a:lnTo>
                  <a:lnTo>
                    <a:pt x="76153" y="420657"/>
                  </a:lnTo>
                  <a:lnTo>
                    <a:pt x="110499" y="431777"/>
                  </a:lnTo>
                  <a:lnTo>
                    <a:pt x="150694" y="431546"/>
                  </a:lnTo>
                  <a:lnTo>
                    <a:pt x="215446" y="4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242"/>
          <p:cNvGrpSpPr/>
          <p:nvPr/>
        </p:nvGrpSpPr>
        <p:grpSpPr>
          <a:xfrm>
            <a:off x="3843515" y="2660650"/>
            <a:ext cx="727055" cy="326332"/>
            <a:chOff x="3843515" y="2660650"/>
            <a:chExt cx="727055" cy="326332"/>
          </a:xfrm>
        </p:grpSpPr>
        <p:sp>
          <p:nvSpPr>
            <p:cNvPr id="93" name="SMARTInkShape-5594"/>
            <p:cNvSpPr/>
            <p:nvPr>
              <p:custDataLst>
                <p:tags r:id="rId73"/>
              </p:custDataLst>
            </p:nvPr>
          </p:nvSpPr>
          <p:spPr>
            <a:xfrm>
              <a:off x="4316310" y="2660650"/>
              <a:ext cx="254260" cy="305913"/>
            </a:xfrm>
            <a:custGeom>
              <a:avLst/>
              <a:gdLst/>
              <a:ahLst/>
              <a:cxnLst/>
              <a:rect l="0" t="0" r="0" b="0"/>
              <a:pathLst>
                <a:path w="254260" h="305913">
                  <a:moveTo>
                    <a:pt x="204890" y="76200"/>
                  </a:moveTo>
                  <a:lnTo>
                    <a:pt x="204890" y="76200"/>
                  </a:lnTo>
                  <a:lnTo>
                    <a:pt x="211632" y="62716"/>
                  </a:lnTo>
                  <a:lnTo>
                    <a:pt x="212207" y="57333"/>
                  </a:lnTo>
                  <a:lnTo>
                    <a:pt x="209082" y="47589"/>
                  </a:lnTo>
                  <a:lnTo>
                    <a:pt x="204157" y="44426"/>
                  </a:lnTo>
                  <a:lnTo>
                    <a:pt x="189277" y="40911"/>
                  </a:lnTo>
                  <a:lnTo>
                    <a:pt x="157695" y="45675"/>
                  </a:lnTo>
                  <a:lnTo>
                    <a:pt x="111414" y="66136"/>
                  </a:lnTo>
                  <a:lnTo>
                    <a:pt x="75856" y="92188"/>
                  </a:lnTo>
                  <a:lnTo>
                    <a:pt x="41708" y="125639"/>
                  </a:lnTo>
                  <a:lnTo>
                    <a:pt x="14772" y="164025"/>
                  </a:lnTo>
                  <a:lnTo>
                    <a:pt x="2330" y="202722"/>
                  </a:lnTo>
                  <a:lnTo>
                    <a:pt x="0" y="221932"/>
                  </a:lnTo>
                  <a:lnTo>
                    <a:pt x="6818" y="254564"/>
                  </a:lnTo>
                  <a:lnTo>
                    <a:pt x="13576" y="269193"/>
                  </a:lnTo>
                  <a:lnTo>
                    <a:pt x="38017" y="291091"/>
                  </a:lnTo>
                  <a:lnTo>
                    <a:pt x="53424" y="299894"/>
                  </a:lnTo>
                  <a:lnTo>
                    <a:pt x="89359" y="305912"/>
                  </a:lnTo>
                  <a:lnTo>
                    <a:pt x="128849" y="301061"/>
                  </a:lnTo>
                  <a:lnTo>
                    <a:pt x="169918" y="284794"/>
                  </a:lnTo>
                  <a:lnTo>
                    <a:pt x="204163" y="261571"/>
                  </a:lnTo>
                  <a:lnTo>
                    <a:pt x="219222" y="248464"/>
                  </a:lnTo>
                  <a:lnTo>
                    <a:pt x="239717" y="213204"/>
                  </a:lnTo>
                  <a:lnTo>
                    <a:pt x="251414" y="172369"/>
                  </a:lnTo>
                  <a:lnTo>
                    <a:pt x="254259" y="130701"/>
                  </a:lnTo>
                  <a:lnTo>
                    <a:pt x="241884" y="94308"/>
                  </a:lnTo>
                  <a:lnTo>
                    <a:pt x="219920" y="63787"/>
                  </a:lnTo>
                  <a:lnTo>
                    <a:pt x="179788" y="31443"/>
                  </a:lnTo>
                  <a:lnTo>
                    <a:pt x="122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595"/>
            <p:cNvSpPr/>
            <p:nvPr>
              <p:custDataLst>
                <p:tags r:id="rId74"/>
              </p:custDataLst>
            </p:nvPr>
          </p:nvSpPr>
          <p:spPr>
            <a:xfrm>
              <a:off x="3855002" y="2927350"/>
              <a:ext cx="304249" cy="59632"/>
            </a:xfrm>
            <a:custGeom>
              <a:avLst/>
              <a:gdLst/>
              <a:ahLst/>
              <a:cxnLst/>
              <a:rect l="0" t="0" r="0" b="0"/>
              <a:pathLst>
                <a:path w="304249" h="59632">
                  <a:moveTo>
                    <a:pt x="18498" y="44450"/>
                  </a:moveTo>
                  <a:lnTo>
                    <a:pt x="18498" y="44450"/>
                  </a:lnTo>
                  <a:lnTo>
                    <a:pt x="5014" y="51192"/>
                  </a:lnTo>
                  <a:lnTo>
                    <a:pt x="1747" y="53884"/>
                  </a:lnTo>
                  <a:lnTo>
                    <a:pt x="275" y="56383"/>
                  </a:lnTo>
                  <a:lnTo>
                    <a:pt x="0" y="58755"/>
                  </a:lnTo>
                  <a:lnTo>
                    <a:pt x="4048" y="59631"/>
                  </a:lnTo>
                  <a:lnTo>
                    <a:pt x="50373" y="54086"/>
                  </a:lnTo>
                  <a:lnTo>
                    <a:pt x="93342" y="45910"/>
                  </a:lnTo>
                  <a:lnTo>
                    <a:pt x="120605" y="39780"/>
                  </a:lnTo>
                  <a:lnTo>
                    <a:pt x="150069" y="32870"/>
                  </a:lnTo>
                  <a:lnTo>
                    <a:pt x="180296" y="26146"/>
                  </a:lnTo>
                  <a:lnTo>
                    <a:pt x="211030" y="19547"/>
                  </a:lnTo>
                  <a:lnTo>
                    <a:pt x="242103" y="13032"/>
                  </a:lnTo>
                  <a:lnTo>
                    <a:pt x="304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596"/>
            <p:cNvSpPr/>
            <p:nvPr>
              <p:custDataLst>
                <p:tags r:id="rId75"/>
              </p:custDataLst>
            </p:nvPr>
          </p:nvSpPr>
          <p:spPr>
            <a:xfrm>
              <a:off x="3843515" y="2822803"/>
              <a:ext cx="252236" cy="15648"/>
            </a:xfrm>
            <a:custGeom>
              <a:avLst/>
              <a:gdLst/>
              <a:ahLst/>
              <a:cxnLst/>
              <a:rect l="0" t="0" r="0" b="0"/>
              <a:pathLst>
                <a:path w="252236" h="15648">
                  <a:moveTo>
                    <a:pt x="10935" y="9297"/>
                  </a:moveTo>
                  <a:lnTo>
                    <a:pt x="10935" y="9297"/>
                  </a:lnTo>
                  <a:lnTo>
                    <a:pt x="4193" y="9297"/>
                  </a:lnTo>
                  <a:lnTo>
                    <a:pt x="2207" y="10003"/>
                  </a:lnTo>
                  <a:lnTo>
                    <a:pt x="883" y="11179"/>
                  </a:lnTo>
                  <a:lnTo>
                    <a:pt x="0" y="12668"/>
                  </a:lnTo>
                  <a:lnTo>
                    <a:pt x="1528" y="12955"/>
                  </a:lnTo>
                  <a:lnTo>
                    <a:pt x="41759" y="6547"/>
                  </a:lnTo>
                  <a:lnTo>
                    <a:pt x="80844" y="2665"/>
                  </a:lnTo>
                  <a:lnTo>
                    <a:pt x="125967" y="0"/>
                  </a:lnTo>
                  <a:lnTo>
                    <a:pt x="167188" y="1167"/>
                  </a:lnTo>
                  <a:lnTo>
                    <a:pt x="202912" y="5919"/>
                  </a:lnTo>
                  <a:lnTo>
                    <a:pt x="252235" y="15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243"/>
          <p:cNvGrpSpPr/>
          <p:nvPr/>
        </p:nvGrpSpPr>
        <p:grpSpPr>
          <a:xfrm>
            <a:off x="3651250" y="3569194"/>
            <a:ext cx="525666" cy="456707"/>
            <a:chOff x="3651250" y="3569194"/>
            <a:chExt cx="525666" cy="456707"/>
          </a:xfrm>
        </p:grpSpPr>
        <p:sp>
          <p:nvSpPr>
            <p:cNvPr id="97" name="SMARTInkShape-5597"/>
            <p:cNvSpPr/>
            <p:nvPr>
              <p:custDataLst>
                <p:tags r:id="rId70"/>
              </p:custDataLst>
            </p:nvPr>
          </p:nvSpPr>
          <p:spPr>
            <a:xfrm>
              <a:off x="3924129" y="3569194"/>
              <a:ext cx="252787" cy="456707"/>
            </a:xfrm>
            <a:custGeom>
              <a:avLst/>
              <a:gdLst/>
              <a:ahLst/>
              <a:cxnLst/>
              <a:rect l="0" t="0" r="0" b="0"/>
              <a:pathLst>
                <a:path w="252787" h="456707">
                  <a:moveTo>
                    <a:pt x="38271" y="24906"/>
                  </a:moveTo>
                  <a:lnTo>
                    <a:pt x="38271" y="24906"/>
                  </a:lnTo>
                  <a:lnTo>
                    <a:pt x="3089" y="7947"/>
                  </a:lnTo>
                  <a:lnTo>
                    <a:pt x="0" y="5133"/>
                  </a:lnTo>
                  <a:lnTo>
                    <a:pt x="57" y="3257"/>
                  </a:lnTo>
                  <a:lnTo>
                    <a:pt x="2212" y="2007"/>
                  </a:lnTo>
                  <a:lnTo>
                    <a:pt x="41104" y="0"/>
                  </a:lnTo>
                  <a:lnTo>
                    <a:pt x="75984" y="3488"/>
                  </a:lnTo>
                  <a:lnTo>
                    <a:pt x="115710" y="10448"/>
                  </a:lnTo>
                  <a:lnTo>
                    <a:pt x="159236" y="20597"/>
                  </a:lnTo>
                  <a:lnTo>
                    <a:pt x="196926" y="35926"/>
                  </a:lnTo>
                  <a:lnTo>
                    <a:pt x="213891" y="44952"/>
                  </a:lnTo>
                  <a:lnTo>
                    <a:pt x="238386" y="70034"/>
                  </a:lnTo>
                  <a:lnTo>
                    <a:pt x="247880" y="84624"/>
                  </a:lnTo>
                  <a:lnTo>
                    <a:pt x="252786" y="119651"/>
                  </a:lnTo>
                  <a:lnTo>
                    <a:pt x="246500" y="160854"/>
                  </a:lnTo>
                  <a:lnTo>
                    <a:pt x="239885" y="184683"/>
                  </a:lnTo>
                  <a:lnTo>
                    <a:pt x="231946" y="209740"/>
                  </a:lnTo>
                  <a:lnTo>
                    <a:pt x="221716" y="234206"/>
                  </a:lnTo>
                  <a:lnTo>
                    <a:pt x="209956" y="258278"/>
                  </a:lnTo>
                  <a:lnTo>
                    <a:pt x="184426" y="304310"/>
                  </a:lnTo>
                  <a:lnTo>
                    <a:pt x="158967" y="345936"/>
                  </a:lnTo>
                  <a:lnTo>
                    <a:pt x="133542" y="381839"/>
                  </a:lnTo>
                  <a:lnTo>
                    <a:pt x="102953" y="424175"/>
                  </a:lnTo>
                  <a:lnTo>
                    <a:pt x="82721" y="45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598"/>
            <p:cNvSpPr/>
            <p:nvPr>
              <p:custDataLst>
                <p:tags r:id="rId71"/>
              </p:custDataLst>
            </p:nvPr>
          </p:nvSpPr>
          <p:spPr>
            <a:xfrm>
              <a:off x="3669307" y="3771900"/>
              <a:ext cx="470894" cy="123011"/>
            </a:xfrm>
            <a:custGeom>
              <a:avLst/>
              <a:gdLst/>
              <a:ahLst/>
              <a:cxnLst/>
              <a:rect l="0" t="0" r="0" b="0"/>
              <a:pathLst>
                <a:path w="470894" h="123011">
                  <a:moveTo>
                    <a:pt x="26393" y="107950"/>
                  </a:moveTo>
                  <a:lnTo>
                    <a:pt x="26393" y="107950"/>
                  </a:lnTo>
                  <a:lnTo>
                    <a:pt x="1620" y="117384"/>
                  </a:lnTo>
                  <a:lnTo>
                    <a:pt x="0" y="119883"/>
                  </a:lnTo>
                  <a:lnTo>
                    <a:pt x="331" y="122255"/>
                  </a:lnTo>
                  <a:lnTo>
                    <a:pt x="13869" y="123010"/>
                  </a:lnTo>
                  <a:lnTo>
                    <a:pt x="41287" y="118876"/>
                  </a:lnTo>
                  <a:lnTo>
                    <a:pt x="86400" y="107632"/>
                  </a:lnTo>
                  <a:lnTo>
                    <a:pt x="116492" y="99271"/>
                  </a:lnTo>
                  <a:lnTo>
                    <a:pt x="150664" y="89464"/>
                  </a:lnTo>
                  <a:lnTo>
                    <a:pt x="187557" y="78693"/>
                  </a:lnTo>
                  <a:lnTo>
                    <a:pt x="225558" y="67984"/>
                  </a:lnTo>
                  <a:lnTo>
                    <a:pt x="264297" y="57317"/>
                  </a:lnTo>
                  <a:lnTo>
                    <a:pt x="303530" y="46678"/>
                  </a:lnTo>
                  <a:lnTo>
                    <a:pt x="339562" y="36763"/>
                  </a:lnTo>
                  <a:lnTo>
                    <a:pt x="373461" y="27331"/>
                  </a:lnTo>
                  <a:lnTo>
                    <a:pt x="405938" y="18221"/>
                  </a:lnTo>
                  <a:lnTo>
                    <a:pt x="4708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599"/>
            <p:cNvSpPr/>
            <p:nvPr>
              <p:custDataLst>
                <p:tags r:id="rId72"/>
              </p:custDataLst>
            </p:nvPr>
          </p:nvSpPr>
          <p:spPr>
            <a:xfrm>
              <a:off x="3651250" y="3702050"/>
              <a:ext cx="406401" cy="50801"/>
            </a:xfrm>
            <a:custGeom>
              <a:avLst/>
              <a:gdLst/>
              <a:ahLst/>
              <a:cxnLst/>
              <a:rect l="0" t="0" r="0" b="0"/>
              <a:pathLst>
                <a:path w="406401" h="50801">
                  <a:moveTo>
                    <a:pt x="0" y="50800"/>
                  </a:moveTo>
                  <a:lnTo>
                    <a:pt x="0" y="50800"/>
                  </a:lnTo>
                  <a:lnTo>
                    <a:pt x="39001" y="45025"/>
                  </a:lnTo>
                  <a:lnTo>
                    <a:pt x="72603" y="38590"/>
                  </a:lnTo>
                  <a:lnTo>
                    <a:pt x="94968" y="34194"/>
                  </a:lnTo>
                  <a:lnTo>
                    <a:pt x="120462" y="29146"/>
                  </a:lnTo>
                  <a:lnTo>
                    <a:pt x="148041" y="23663"/>
                  </a:lnTo>
                  <a:lnTo>
                    <a:pt x="179127" y="18598"/>
                  </a:lnTo>
                  <a:lnTo>
                    <a:pt x="212551" y="13810"/>
                  </a:lnTo>
                  <a:lnTo>
                    <a:pt x="247534" y="9206"/>
                  </a:lnTo>
                  <a:lnTo>
                    <a:pt x="280734" y="6138"/>
                  </a:lnTo>
                  <a:lnTo>
                    <a:pt x="312744" y="4092"/>
                  </a:lnTo>
                  <a:lnTo>
                    <a:pt x="343963" y="2728"/>
                  </a:lnTo>
                  <a:lnTo>
                    <a:pt x="406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5600"/>
          <p:cNvSpPr/>
          <p:nvPr>
            <p:custDataLst>
              <p:tags r:id="rId4"/>
            </p:custDataLst>
          </p:nvPr>
        </p:nvSpPr>
        <p:spPr>
          <a:xfrm>
            <a:off x="3282950" y="1619054"/>
            <a:ext cx="996951" cy="177705"/>
          </a:xfrm>
          <a:custGeom>
            <a:avLst/>
            <a:gdLst/>
            <a:ahLst/>
            <a:cxnLst/>
            <a:rect l="0" t="0" r="0" b="0"/>
            <a:pathLst>
              <a:path w="996951" h="177705">
                <a:moveTo>
                  <a:pt x="0" y="127196"/>
                </a:moveTo>
                <a:lnTo>
                  <a:pt x="0" y="127196"/>
                </a:lnTo>
                <a:lnTo>
                  <a:pt x="46906" y="116351"/>
                </a:lnTo>
                <a:lnTo>
                  <a:pt x="72193" y="111499"/>
                </a:lnTo>
                <a:lnTo>
                  <a:pt x="101045" y="106148"/>
                </a:lnTo>
                <a:lnTo>
                  <a:pt x="137919" y="99053"/>
                </a:lnTo>
                <a:lnTo>
                  <a:pt x="180140" y="90795"/>
                </a:lnTo>
                <a:lnTo>
                  <a:pt x="225927" y="81762"/>
                </a:lnTo>
                <a:lnTo>
                  <a:pt x="276912" y="72212"/>
                </a:lnTo>
                <a:lnTo>
                  <a:pt x="331363" y="62318"/>
                </a:lnTo>
                <a:lnTo>
                  <a:pt x="388126" y="52194"/>
                </a:lnTo>
                <a:lnTo>
                  <a:pt x="447134" y="43328"/>
                </a:lnTo>
                <a:lnTo>
                  <a:pt x="507639" y="35300"/>
                </a:lnTo>
                <a:lnTo>
                  <a:pt x="569143" y="27832"/>
                </a:lnTo>
                <a:lnTo>
                  <a:pt x="624256" y="21442"/>
                </a:lnTo>
                <a:lnTo>
                  <a:pt x="675110" y="15771"/>
                </a:lnTo>
                <a:lnTo>
                  <a:pt x="723123" y="10580"/>
                </a:lnTo>
                <a:lnTo>
                  <a:pt x="759365" y="6413"/>
                </a:lnTo>
                <a:lnTo>
                  <a:pt x="787760" y="2929"/>
                </a:lnTo>
                <a:lnTo>
                  <a:pt x="821426" y="0"/>
                </a:lnTo>
                <a:lnTo>
                  <a:pt x="823490" y="2182"/>
                </a:lnTo>
                <a:lnTo>
                  <a:pt x="819926" y="5753"/>
                </a:lnTo>
                <a:lnTo>
                  <a:pt x="780219" y="19129"/>
                </a:lnTo>
                <a:lnTo>
                  <a:pt x="750863" y="27634"/>
                </a:lnTo>
                <a:lnTo>
                  <a:pt x="712242" y="38244"/>
                </a:lnTo>
                <a:lnTo>
                  <a:pt x="667445" y="50256"/>
                </a:lnTo>
                <a:lnTo>
                  <a:pt x="618529" y="63202"/>
                </a:lnTo>
                <a:lnTo>
                  <a:pt x="565459" y="77478"/>
                </a:lnTo>
                <a:lnTo>
                  <a:pt x="509617" y="92640"/>
                </a:lnTo>
                <a:lnTo>
                  <a:pt x="451928" y="108392"/>
                </a:lnTo>
                <a:lnTo>
                  <a:pt x="397240" y="123126"/>
                </a:lnTo>
                <a:lnTo>
                  <a:pt x="344555" y="137183"/>
                </a:lnTo>
                <a:lnTo>
                  <a:pt x="293203" y="150787"/>
                </a:lnTo>
                <a:lnTo>
                  <a:pt x="254735" y="160562"/>
                </a:lnTo>
                <a:lnTo>
                  <a:pt x="224857" y="167785"/>
                </a:lnTo>
                <a:lnTo>
                  <a:pt x="183276" y="177557"/>
                </a:lnTo>
                <a:lnTo>
                  <a:pt x="183567" y="177704"/>
                </a:lnTo>
                <a:lnTo>
                  <a:pt x="217757" y="170340"/>
                </a:lnTo>
                <a:lnTo>
                  <a:pt x="244654" y="164425"/>
                </a:lnTo>
                <a:lnTo>
                  <a:pt x="282342" y="156249"/>
                </a:lnTo>
                <a:lnTo>
                  <a:pt x="327222" y="146564"/>
                </a:lnTo>
                <a:lnTo>
                  <a:pt x="376898" y="135875"/>
                </a:lnTo>
                <a:lnTo>
                  <a:pt x="434710" y="123810"/>
                </a:lnTo>
                <a:lnTo>
                  <a:pt x="497946" y="110827"/>
                </a:lnTo>
                <a:lnTo>
                  <a:pt x="564797" y="97234"/>
                </a:lnTo>
                <a:lnTo>
                  <a:pt x="629826" y="85349"/>
                </a:lnTo>
                <a:lnTo>
                  <a:pt x="693639" y="74603"/>
                </a:lnTo>
                <a:lnTo>
                  <a:pt x="756643" y="64617"/>
                </a:lnTo>
                <a:lnTo>
                  <a:pt x="811345" y="58666"/>
                </a:lnTo>
                <a:lnTo>
                  <a:pt x="860513" y="55404"/>
                </a:lnTo>
                <a:lnTo>
                  <a:pt x="905992" y="53934"/>
                </a:lnTo>
                <a:lnTo>
                  <a:pt x="936311" y="52955"/>
                </a:lnTo>
                <a:lnTo>
                  <a:pt x="996950" y="5099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Shape-5601"/>
          <p:cNvSpPr/>
          <p:nvPr>
            <p:custDataLst>
              <p:tags r:id="rId5"/>
            </p:custDataLst>
          </p:nvPr>
        </p:nvSpPr>
        <p:spPr>
          <a:xfrm>
            <a:off x="4845050" y="1634771"/>
            <a:ext cx="2387601" cy="162280"/>
          </a:xfrm>
          <a:custGeom>
            <a:avLst/>
            <a:gdLst/>
            <a:ahLst/>
            <a:cxnLst/>
            <a:rect l="0" t="0" r="0" b="0"/>
            <a:pathLst>
              <a:path w="2387601" h="162280">
                <a:moveTo>
                  <a:pt x="0" y="162279"/>
                </a:moveTo>
                <a:lnTo>
                  <a:pt x="0" y="162279"/>
                </a:lnTo>
                <a:lnTo>
                  <a:pt x="6742" y="158908"/>
                </a:lnTo>
                <a:lnTo>
                  <a:pt x="41274" y="156812"/>
                </a:lnTo>
                <a:lnTo>
                  <a:pt x="64910" y="153695"/>
                </a:lnTo>
                <a:lnTo>
                  <a:pt x="94779" y="148795"/>
                </a:lnTo>
                <a:lnTo>
                  <a:pt x="128803" y="142707"/>
                </a:lnTo>
                <a:lnTo>
                  <a:pt x="171946" y="135120"/>
                </a:lnTo>
                <a:lnTo>
                  <a:pt x="221169" y="126534"/>
                </a:lnTo>
                <a:lnTo>
                  <a:pt x="274446" y="117282"/>
                </a:lnTo>
                <a:lnTo>
                  <a:pt x="337481" y="106881"/>
                </a:lnTo>
                <a:lnTo>
                  <a:pt x="407021" y="95714"/>
                </a:lnTo>
                <a:lnTo>
                  <a:pt x="480897" y="84036"/>
                </a:lnTo>
                <a:lnTo>
                  <a:pt x="565426" y="72722"/>
                </a:lnTo>
                <a:lnTo>
                  <a:pt x="657056" y="61652"/>
                </a:lnTo>
                <a:lnTo>
                  <a:pt x="753420" y="50744"/>
                </a:lnTo>
                <a:lnTo>
                  <a:pt x="852236" y="42062"/>
                </a:lnTo>
                <a:lnTo>
                  <a:pt x="952684" y="34862"/>
                </a:lnTo>
                <a:lnTo>
                  <a:pt x="1054222" y="28651"/>
                </a:lnTo>
                <a:lnTo>
                  <a:pt x="1148726" y="25216"/>
                </a:lnTo>
                <a:lnTo>
                  <a:pt x="1238540" y="23631"/>
                </a:lnTo>
                <a:lnTo>
                  <a:pt x="1325227" y="23280"/>
                </a:lnTo>
                <a:lnTo>
                  <a:pt x="1401362" y="23752"/>
                </a:lnTo>
                <a:lnTo>
                  <a:pt x="1470464" y="24772"/>
                </a:lnTo>
                <a:lnTo>
                  <a:pt x="1534875" y="26158"/>
                </a:lnTo>
                <a:lnTo>
                  <a:pt x="1586990" y="27787"/>
                </a:lnTo>
                <a:lnTo>
                  <a:pt x="1630904" y="29579"/>
                </a:lnTo>
                <a:lnTo>
                  <a:pt x="1669352" y="31479"/>
                </a:lnTo>
                <a:lnTo>
                  <a:pt x="1713954" y="33590"/>
                </a:lnTo>
                <a:lnTo>
                  <a:pt x="1726836" y="34153"/>
                </a:lnTo>
                <a:lnTo>
                  <a:pt x="1730485" y="35234"/>
                </a:lnTo>
                <a:lnTo>
                  <a:pt x="1727979" y="36660"/>
                </a:lnTo>
                <a:lnTo>
                  <a:pt x="1700735" y="40126"/>
                </a:lnTo>
                <a:lnTo>
                  <a:pt x="1670751" y="42038"/>
                </a:lnTo>
                <a:lnTo>
                  <a:pt x="1634534" y="44018"/>
                </a:lnTo>
                <a:lnTo>
                  <a:pt x="1587812" y="45339"/>
                </a:lnTo>
                <a:lnTo>
                  <a:pt x="1534085" y="46219"/>
                </a:lnTo>
                <a:lnTo>
                  <a:pt x="1475690" y="46805"/>
                </a:lnTo>
                <a:lnTo>
                  <a:pt x="1411360" y="47197"/>
                </a:lnTo>
                <a:lnTo>
                  <a:pt x="1343073" y="47457"/>
                </a:lnTo>
                <a:lnTo>
                  <a:pt x="1272149" y="47631"/>
                </a:lnTo>
                <a:lnTo>
                  <a:pt x="1199466" y="48453"/>
                </a:lnTo>
                <a:lnTo>
                  <a:pt x="1125611" y="49706"/>
                </a:lnTo>
                <a:lnTo>
                  <a:pt x="1050974" y="51247"/>
                </a:lnTo>
                <a:lnTo>
                  <a:pt x="977228" y="52980"/>
                </a:lnTo>
                <a:lnTo>
                  <a:pt x="904074" y="54841"/>
                </a:lnTo>
                <a:lnTo>
                  <a:pt x="831316" y="56787"/>
                </a:lnTo>
                <a:lnTo>
                  <a:pt x="760938" y="58790"/>
                </a:lnTo>
                <a:lnTo>
                  <a:pt x="692147" y="60831"/>
                </a:lnTo>
                <a:lnTo>
                  <a:pt x="624415" y="62897"/>
                </a:lnTo>
                <a:lnTo>
                  <a:pt x="562327" y="64980"/>
                </a:lnTo>
                <a:lnTo>
                  <a:pt x="504001" y="67074"/>
                </a:lnTo>
                <a:lnTo>
                  <a:pt x="448184" y="69176"/>
                </a:lnTo>
                <a:lnTo>
                  <a:pt x="400390" y="71282"/>
                </a:lnTo>
                <a:lnTo>
                  <a:pt x="357943" y="73392"/>
                </a:lnTo>
                <a:lnTo>
                  <a:pt x="319062" y="75505"/>
                </a:lnTo>
                <a:lnTo>
                  <a:pt x="291025" y="76913"/>
                </a:lnTo>
                <a:lnTo>
                  <a:pt x="248507" y="78189"/>
                </a:lnTo>
                <a:lnTo>
                  <a:pt x="249632" y="77291"/>
                </a:lnTo>
                <a:lnTo>
                  <a:pt x="273225" y="73707"/>
                </a:lnTo>
                <a:lnTo>
                  <a:pt x="299272" y="70775"/>
                </a:lnTo>
                <a:lnTo>
                  <a:pt x="330748" y="67410"/>
                </a:lnTo>
                <a:lnTo>
                  <a:pt x="375015" y="62344"/>
                </a:lnTo>
                <a:lnTo>
                  <a:pt x="427811" y="56145"/>
                </a:lnTo>
                <a:lnTo>
                  <a:pt x="486290" y="49189"/>
                </a:lnTo>
                <a:lnTo>
                  <a:pt x="555616" y="41730"/>
                </a:lnTo>
                <a:lnTo>
                  <a:pt x="632171" y="33935"/>
                </a:lnTo>
                <a:lnTo>
                  <a:pt x="713548" y="25917"/>
                </a:lnTo>
                <a:lnTo>
                  <a:pt x="803782" y="19159"/>
                </a:lnTo>
                <a:lnTo>
                  <a:pt x="899921" y="13244"/>
                </a:lnTo>
                <a:lnTo>
                  <a:pt x="999997" y="7889"/>
                </a:lnTo>
                <a:lnTo>
                  <a:pt x="1104109" y="4319"/>
                </a:lnTo>
                <a:lnTo>
                  <a:pt x="1210913" y="1939"/>
                </a:lnTo>
                <a:lnTo>
                  <a:pt x="1319508" y="352"/>
                </a:lnTo>
                <a:lnTo>
                  <a:pt x="1424361" y="0"/>
                </a:lnTo>
                <a:lnTo>
                  <a:pt x="1526718" y="471"/>
                </a:lnTo>
                <a:lnTo>
                  <a:pt x="1627412" y="1490"/>
                </a:lnTo>
                <a:lnTo>
                  <a:pt x="1723469" y="2875"/>
                </a:lnTo>
                <a:lnTo>
                  <a:pt x="1816434" y="4504"/>
                </a:lnTo>
                <a:lnTo>
                  <a:pt x="1907340" y="6296"/>
                </a:lnTo>
                <a:lnTo>
                  <a:pt x="1988404" y="7490"/>
                </a:lnTo>
                <a:lnTo>
                  <a:pt x="2062908" y="8286"/>
                </a:lnTo>
                <a:lnTo>
                  <a:pt x="2133039" y="8817"/>
                </a:lnTo>
                <a:lnTo>
                  <a:pt x="2192493" y="10582"/>
                </a:lnTo>
                <a:lnTo>
                  <a:pt x="2244828" y="13170"/>
                </a:lnTo>
                <a:lnTo>
                  <a:pt x="2292419" y="16306"/>
                </a:lnTo>
                <a:lnTo>
                  <a:pt x="2324146" y="18397"/>
                </a:lnTo>
                <a:lnTo>
                  <a:pt x="2387600" y="2257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1246"/>
          <p:cNvGrpSpPr/>
          <p:nvPr/>
        </p:nvGrpSpPr>
        <p:grpSpPr>
          <a:xfrm>
            <a:off x="4762500" y="3238500"/>
            <a:ext cx="2266951" cy="742951"/>
            <a:chOff x="4762500" y="3238500"/>
            <a:chExt cx="2266951" cy="742951"/>
          </a:xfrm>
        </p:grpSpPr>
        <p:sp>
          <p:nvSpPr>
            <p:cNvPr id="103" name="SMARTInkShape-5602"/>
            <p:cNvSpPr/>
            <p:nvPr>
              <p:custDataLst>
                <p:tags r:id="rId62"/>
              </p:custDataLst>
            </p:nvPr>
          </p:nvSpPr>
          <p:spPr>
            <a:xfrm>
              <a:off x="6883400" y="3562944"/>
              <a:ext cx="146051" cy="418507"/>
            </a:xfrm>
            <a:custGeom>
              <a:avLst/>
              <a:gdLst/>
              <a:ahLst/>
              <a:cxnLst/>
              <a:rect l="0" t="0" r="0" b="0"/>
              <a:pathLst>
                <a:path w="146051" h="418507">
                  <a:moveTo>
                    <a:pt x="146050" y="31156"/>
                  </a:moveTo>
                  <a:lnTo>
                    <a:pt x="146050" y="31156"/>
                  </a:lnTo>
                  <a:lnTo>
                    <a:pt x="135205" y="12289"/>
                  </a:lnTo>
                  <a:lnTo>
                    <a:pt x="125002" y="2544"/>
                  </a:lnTo>
                  <a:lnTo>
                    <a:pt x="118612" y="87"/>
                  </a:lnTo>
                  <a:lnTo>
                    <a:pt x="95430" y="0"/>
                  </a:lnTo>
                  <a:lnTo>
                    <a:pt x="66532" y="5853"/>
                  </a:lnTo>
                  <a:lnTo>
                    <a:pt x="46033" y="14971"/>
                  </a:lnTo>
                  <a:lnTo>
                    <a:pt x="32689" y="29843"/>
                  </a:lnTo>
                  <a:lnTo>
                    <a:pt x="18373" y="64763"/>
                  </a:lnTo>
                  <a:lnTo>
                    <a:pt x="17479" y="103908"/>
                  </a:lnTo>
                  <a:lnTo>
                    <a:pt x="15735" y="143729"/>
                  </a:lnTo>
                  <a:lnTo>
                    <a:pt x="22977" y="188267"/>
                  </a:lnTo>
                  <a:lnTo>
                    <a:pt x="23040" y="230400"/>
                  </a:lnTo>
                  <a:lnTo>
                    <a:pt x="18351" y="268697"/>
                  </a:lnTo>
                  <a:lnTo>
                    <a:pt x="10612" y="311323"/>
                  </a:lnTo>
                  <a:lnTo>
                    <a:pt x="3145" y="353352"/>
                  </a:lnTo>
                  <a:lnTo>
                    <a:pt x="622" y="398737"/>
                  </a:lnTo>
                  <a:lnTo>
                    <a:pt x="0" y="41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603"/>
            <p:cNvSpPr/>
            <p:nvPr>
              <p:custDataLst>
                <p:tags r:id="rId63"/>
              </p:custDataLst>
            </p:nvPr>
          </p:nvSpPr>
          <p:spPr>
            <a:xfrm>
              <a:off x="6706482" y="3556000"/>
              <a:ext cx="183269" cy="171451"/>
            </a:xfrm>
            <a:custGeom>
              <a:avLst/>
              <a:gdLst/>
              <a:ahLst/>
              <a:cxnLst/>
              <a:rect l="0" t="0" r="0" b="0"/>
              <a:pathLst>
                <a:path w="183269" h="1714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4342" y="35469"/>
                  </a:lnTo>
                  <a:lnTo>
                    <a:pt x="85659" y="68365"/>
                  </a:lnTo>
                  <a:lnTo>
                    <a:pt x="124243" y="107510"/>
                  </a:lnTo>
                  <a:lnTo>
                    <a:pt x="162985" y="151921"/>
                  </a:lnTo>
                  <a:lnTo>
                    <a:pt x="18326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604"/>
            <p:cNvSpPr/>
            <p:nvPr>
              <p:custDataLst>
                <p:tags r:id="rId64"/>
              </p:custDataLst>
            </p:nvPr>
          </p:nvSpPr>
          <p:spPr>
            <a:xfrm>
              <a:off x="6139726" y="3238500"/>
              <a:ext cx="356325" cy="44451"/>
            </a:xfrm>
            <a:custGeom>
              <a:avLst/>
              <a:gdLst/>
              <a:ahLst/>
              <a:cxnLst/>
              <a:rect l="0" t="0" r="0" b="0"/>
              <a:pathLst>
                <a:path w="356325" h="44451">
                  <a:moveTo>
                    <a:pt x="19774" y="44450"/>
                  </a:moveTo>
                  <a:lnTo>
                    <a:pt x="19774" y="44450"/>
                  </a:lnTo>
                  <a:lnTo>
                    <a:pt x="0" y="38983"/>
                  </a:lnTo>
                  <a:lnTo>
                    <a:pt x="46586" y="34453"/>
                  </a:lnTo>
                  <a:lnTo>
                    <a:pt x="69398" y="31436"/>
                  </a:lnTo>
                  <a:lnTo>
                    <a:pt x="100130" y="27307"/>
                  </a:lnTo>
                  <a:lnTo>
                    <a:pt x="136138" y="22438"/>
                  </a:lnTo>
                  <a:lnTo>
                    <a:pt x="175667" y="17075"/>
                  </a:lnTo>
                  <a:lnTo>
                    <a:pt x="213308" y="12795"/>
                  </a:lnTo>
                  <a:lnTo>
                    <a:pt x="249691" y="9236"/>
                  </a:lnTo>
                  <a:lnTo>
                    <a:pt x="285235" y="6157"/>
                  </a:lnTo>
                  <a:lnTo>
                    <a:pt x="3563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605"/>
            <p:cNvSpPr/>
            <p:nvPr>
              <p:custDataLst>
                <p:tags r:id="rId65"/>
              </p:custDataLst>
            </p:nvPr>
          </p:nvSpPr>
          <p:spPr>
            <a:xfrm>
              <a:off x="6273800" y="3308350"/>
              <a:ext cx="50272" cy="215901"/>
            </a:xfrm>
            <a:custGeom>
              <a:avLst/>
              <a:gdLst/>
              <a:ahLst/>
              <a:cxnLst/>
              <a:rect l="0" t="0" r="0" b="0"/>
              <a:pathLst>
                <a:path w="50272" h="2159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2"/>
                  </a:lnTo>
                  <a:lnTo>
                    <a:pt x="14305" y="3371"/>
                  </a:lnTo>
                  <a:lnTo>
                    <a:pt x="27757" y="18951"/>
                  </a:lnTo>
                  <a:lnTo>
                    <a:pt x="41777" y="54925"/>
                  </a:lnTo>
                  <a:lnTo>
                    <a:pt x="46789" y="87206"/>
                  </a:lnTo>
                  <a:lnTo>
                    <a:pt x="49018" y="121308"/>
                  </a:lnTo>
                  <a:lnTo>
                    <a:pt x="50271" y="166157"/>
                  </a:lnTo>
                  <a:lnTo>
                    <a:pt x="48814" y="202024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606"/>
            <p:cNvSpPr/>
            <p:nvPr>
              <p:custDataLst>
                <p:tags r:id="rId66"/>
              </p:custDataLst>
            </p:nvPr>
          </p:nvSpPr>
          <p:spPr>
            <a:xfrm>
              <a:off x="5867400" y="3511219"/>
              <a:ext cx="279401" cy="400382"/>
            </a:xfrm>
            <a:custGeom>
              <a:avLst/>
              <a:gdLst/>
              <a:ahLst/>
              <a:cxnLst/>
              <a:rect l="0" t="0" r="0" b="0"/>
              <a:pathLst>
                <a:path w="279401" h="400382">
                  <a:moveTo>
                    <a:pt x="279400" y="13031"/>
                  </a:moveTo>
                  <a:lnTo>
                    <a:pt x="279400" y="13031"/>
                  </a:lnTo>
                  <a:lnTo>
                    <a:pt x="272658" y="2918"/>
                  </a:lnTo>
                  <a:lnTo>
                    <a:pt x="268555" y="645"/>
                  </a:lnTo>
                  <a:lnTo>
                    <a:pt x="258352" y="0"/>
                  </a:lnTo>
                  <a:lnTo>
                    <a:pt x="230595" y="13717"/>
                  </a:lnTo>
                  <a:lnTo>
                    <a:pt x="192189" y="52510"/>
                  </a:lnTo>
                  <a:lnTo>
                    <a:pt x="167732" y="90079"/>
                  </a:lnTo>
                  <a:lnTo>
                    <a:pt x="141575" y="135469"/>
                  </a:lnTo>
                  <a:lnTo>
                    <a:pt x="124723" y="162390"/>
                  </a:lnTo>
                  <a:lnTo>
                    <a:pt x="106431" y="190920"/>
                  </a:lnTo>
                  <a:lnTo>
                    <a:pt x="90709" y="218407"/>
                  </a:lnTo>
                  <a:lnTo>
                    <a:pt x="76700" y="245198"/>
                  </a:lnTo>
                  <a:lnTo>
                    <a:pt x="63833" y="271526"/>
                  </a:lnTo>
                  <a:lnTo>
                    <a:pt x="42011" y="313949"/>
                  </a:lnTo>
                  <a:lnTo>
                    <a:pt x="24316" y="347856"/>
                  </a:lnTo>
                  <a:lnTo>
                    <a:pt x="0" y="40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607"/>
            <p:cNvSpPr/>
            <p:nvPr>
              <p:custDataLst>
                <p:tags r:id="rId67"/>
              </p:custDataLst>
            </p:nvPr>
          </p:nvSpPr>
          <p:spPr>
            <a:xfrm>
              <a:off x="5797550" y="3539641"/>
              <a:ext cx="330201" cy="340210"/>
            </a:xfrm>
            <a:custGeom>
              <a:avLst/>
              <a:gdLst/>
              <a:ahLst/>
              <a:cxnLst/>
              <a:rect l="0" t="0" r="0" b="0"/>
              <a:pathLst>
                <a:path w="330201" h="3402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9303" y="2967"/>
                  </a:lnTo>
                  <a:lnTo>
                    <a:pt x="29064" y="6409"/>
                  </a:lnTo>
                  <a:lnTo>
                    <a:pt x="67957" y="29168"/>
                  </a:lnTo>
                  <a:lnTo>
                    <a:pt x="101934" y="54742"/>
                  </a:lnTo>
                  <a:lnTo>
                    <a:pt x="141260" y="86335"/>
                  </a:lnTo>
                  <a:lnTo>
                    <a:pt x="184608" y="123895"/>
                  </a:lnTo>
                  <a:lnTo>
                    <a:pt x="225981" y="164106"/>
                  </a:lnTo>
                  <a:lnTo>
                    <a:pt x="262714" y="205497"/>
                  </a:lnTo>
                  <a:lnTo>
                    <a:pt x="290799" y="247411"/>
                  </a:lnTo>
                  <a:lnTo>
                    <a:pt x="309396" y="282032"/>
                  </a:lnTo>
                  <a:lnTo>
                    <a:pt x="326091" y="325267"/>
                  </a:lnTo>
                  <a:lnTo>
                    <a:pt x="330200" y="34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608"/>
            <p:cNvSpPr/>
            <p:nvPr>
              <p:custDataLst>
                <p:tags r:id="rId68"/>
              </p:custDataLst>
            </p:nvPr>
          </p:nvSpPr>
          <p:spPr>
            <a:xfrm>
              <a:off x="5268724" y="3583252"/>
              <a:ext cx="376427" cy="338240"/>
            </a:xfrm>
            <a:custGeom>
              <a:avLst/>
              <a:gdLst/>
              <a:ahLst/>
              <a:cxnLst/>
              <a:rect l="0" t="0" r="0" b="0"/>
              <a:pathLst>
                <a:path w="376427" h="338240">
                  <a:moveTo>
                    <a:pt x="14476" y="48948"/>
                  </a:moveTo>
                  <a:lnTo>
                    <a:pt x="14476" y="48948"/>
                  </a:lnTo>
                  <a:lnTo>
                    <a:pt x="171" y="40110"/>
                  </a:lnTo>
                  <a:lnTo>
                    <a:pt x="0" y="37411"/>
                  </a:lnTo>
                  <a:lnTo>
                    <a:pt x="3573" y="30650"/>
                  </a:lnTo>
                  <a:lnTo>
                    <a:pt x="30373" y="15540"/>
                  </a:lnTo>
                  <a:lnTo>
                    <a:pt x="72965" y="4399"/>
                  </a:lnTo>
                  <a:lnTo>
                    <a:pt x="117962" y="0"/>
                  </a:lnTo>
                  <a:lnTo>
                    <a:pt x="140198" y="4615"/>
                  </a:lnTo>
                  <a:lnTo>
                    <a:pt x="149091" y="8810"/>
                  </a:lnTo>
                  <a:lnTo>
                    <a:pt x="154314" y="15839"/>
                  </a:lnTo>
                  <a:lnTo>
                    <a:pt x="158235" y="34938"/>
                  </a:lnTo>
                  <a:lnTo>
                    <a:pt x="151982" y="66946"/>
                  </a:lnTo>
                  <a:lnTo>
                    <a:pt x="136973" y="107747"/>
                  </a:lnTo>
                  <a:lnTo>
                    <a:pt x="111488" y="154103"/>
                  </a:lnTo>
                  <a:lnTo>
                    <a:pt x="85109" y="199165"/>
                  </a:lnTo>
                  <a:lnTo>
                    <a:pt x="60686" y="240594"/>
                  </a:lnTo>
                  <a:lnTo>
                    <a:pt x="40423" y="275471"/>
                  </a:lnTo>
                  <a:lnTo>
                    <a:pt x="26632" y="312759"/>
                  </a:lnTo>
                  <a:lnTo>
                    <a:pt x="27519" y="320777"/>
                  </a:lnTo>
                  <a:lnTo>
                    <a:pt x="30933" y="326829"/>
                  </a:lnTo>
                  <a:lnTo>
                    <a:pt x="36030" y="331568"/>
                  </a:lnTo>
                  <a:lnTo>
                    <a:pt x="73544" y="338239"/>
                  </a:lnTo>
                  <a:lnTo>
                    <a:pt x="114577" y="336037"/>
                  </a:lnTo>
                  <a:lnTo>
                    <a:pt x="138360" y="333474"/>
                  </a:lnTo>
                  <a:lnTo>
                    <a:pt x="166210" y="329649"/>
                  </a:lnTo>
                  <a:lnTo>
                    <a:pt x="196771" y="324982"/>
                  </a:lnTo>
                  <a:lnTo>
                    <a:pt x="229139" y="319754"/>
                  </a:lnTo>
                  <a:lnTo>
                    <a:pt x="257068" y="314857"/>
                  </a:lnTo>
                  <a:lnTo>
                    <a:pt x="282037" y="310182"/>
                  </a:lnTo>
                  <a:lnTo>
                    <a:pt x="323186" y="301930"/>
                  </a:lnTo>
                  <a:lnTo>
                    <a:pt x="376426" y="290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609"/>
            <p:cNvSpPr/>
            <p:nvPr>
              <p:custDataLst>
                <p:tags r:id="rId69"/>
              </p:custDataLst>
            </p:nvPr>
          </p:nvSpPr>
          <p:spPr>
            <a:xfrm>
              <a:off x="4762500" y="3797300"/>
              <a:ext cx="336551" cy="76201"/>
            </a:xfrm>
            <a:custGeom>
              <a:avLst/>
              <a:gdLst/>
              <a:ahLst/>
              <a:cxnLst/>
              <a:rect l="0" t="0" r="0" b="0"/>
              <a:pathLst>
                <a:path w="336551" h="76201">
                  <a:moveTo>
                    <a:pt x="0" y="76200"/>
                  </a:moveTo>
                  <a:lnTo>
                    <a:pt x="0" y="76200"/>
                  </a:lnTo>
                  <a:lnTo>
                    <a:pt x="6480" y="75494"/>
                  </a:lnTo>
                  <a:lnTo>
                    <a:pt x="49458" y="63990"/>
                  </a:lnTo>
                  <a:lnTo>
                    <a:pt x="85011" y="52664"/>
                  </a:lnTo>
                  <a:lnTo>
                    <a:pt x="128094" y="39634"/>
                  </a:lnTo>
                  <a:lnTo>
                    <a:pt x="152424" y="34184"/>
                  </a:lnTo>
                  <a:lnTo>
                    <a:pt x="177816" y="29139"/>
                  </a:lnTo>
                  <a:lnTo>
                    <a:pt x="224844" y="19771"/>
                  </a:lnTo>
                  <a:lnTo>
                    <a:pt x="267148" y="11609"/>
                  </a:lnTo>
                  <a:lnTo>
                    <a:pt x="313791" y="3753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247"/>
          <p:cNvGrpSpPr/>
          <p:nvPr/>
        </p:nvGrpSpPr>
        <p:grpSpPr>
          <a:xfrm>
            <a:off x="7429500" y="3647879"/>
            <a:ext cx="260351" cy="314522"/>
            <a:chOff x="7429500" y="3647879"/>
            <a:chExt cx="260351" cy="314522"/>
          </a:xfrm>
        </p:grpSpPr>
        <p:sp>
          <p:nvSpPr>
            <p:cNvPr id="112" name="SMARTInkShape-5610"/>
            <p:cNvSpPr/>
            <p:nvPr>
              <p:custDataLst>
                <p:tags r:id="rId60"/>
              </p:custDataLst>
            </p:nvPr>
          </p:nvSpPr>
          <p:spPr>
            <a:xfrm>
              <a:off x="7550150" y="3647879"/>
              <a:ext cx="19051" cy="314522"/>
            </a:xfrm>
            <a:custGeom>
              <a:avLst/>
              <a:gdLst/>
              <a:ahLst/>
              <a:cxnLst/>
              <a:rect l="0" t="0" r="0" b="0"/>
              <a:pathLst>
                <a:path w="19051" h="3145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11276"/>
                  </a:lnTo>
                  <a:lnTo>
                    <a:pt x="9433" y="47027"/>
                  </a:lnTo>
                  <a:lnTo>
                    <a:pt x="14305" y="84628"/>
                  </a:lnTo>
                  <a:lnTo>
                    <a:pt x="16941" y="127209"/>
                  </a:lnTo>
                  <a:lnTo>
                    <a:pt x="18113" y="171299"/>
                  </a:lnTo>
                  <a:lnTo>
                    <a:pt x="18634" y="214413"/>
                  </a:lnTo>
                  <a:lnTo>
                    <a:pt x="18865" y="255212"/>
                  </a:lnTo>
                  <a:lnTo>
                    <a:pt x="190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611"/>
            <p:cNvSpPr/>
            <p:nvPr>
              <p:custDataLst>
                <p:tags r:id="rId61"/>
              </p:custDataLst>
            </p:nvPr>
          </p:nvSpPr>
          <p:spPr>
            <a:xfrm>
              <a:off x="7429500" y="3782391"/>
              <a:ext cx="260351" cy="27610"/>
            </a:xfrm>
            <a:custGeom>
              <a:avLst/>
              <a:gdLst/>
              <a:ahLst/>
              <a:cxnLst/>
              <a:rect l="0" t="0" r="0" b="0"/>
              <a:pathLst>
                <a:path w="260351" h="27610">
                  <a:moveTo>
                    <a:pt x="0" y="27609"/>
                  </a:moveTo>
                  <a:lnTo>
                    <a:pt x="0" y="27609"/>
                  </a:lnTo>
                  <a:lnTo>
                    <a:pt x="3370" y="24238"/>
                  </a:lnTo>
                  <a:lnTo>
                    <a:pt x="48020" y="12862"/>
                  </a:lnTo>
                  <a:lnTo>
                    <a:pt x="82725" y="6238"/>
                  </a:lnTo>
                  <a:lnTo>
                    <a:pt x="126373" y="942"/>
                  </a:lnTo>
                  <a:lnTo>
                    <a:pt x="168349" y="0"/>
                  </a:lnTo>
                  <a:lnTo>
                    <a:pt x="205349" y="1933"/>
                  </a:lnTo>
                  <a:lnTo>
                    <a:pt x="260350" y="8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5612"/>
          <p:cNvSpPr/>
          <p:nvPr>
            <p:custDataLst>
              <p:tags r:id="rId6"/>
            </p:custDataLst>
          </p:nvPr>
        </p:nvSpPr>
        <p:spPr>
          <a:xfrm>
            <a:off x="10523719" y="1144623"/>
            <a:ext cx="313475" cy="706472"/>
          </a:xfrm>
          <a:custGeom>
            <a:avLst/>
            <a:gdLst/>
            <a:ahLst/>
            <a:cxnLst/>
            <a:rect l="0" t="0" r="0" b="0"/>
            <a:pathLst>
              <a:path w="313475" h="706472">
                <a:moveTo>
                  <a:pt x="80781" y="246027"/>
                </a:moveTo>
                <a:lnTo>
                  <a:pt x="80781" y="246027"/>
                </a:lnTo>
                <a:lnTo>
                  <a:pt x="69797" y="222178"/>
                </a:lnTo>
                <a:lnTo>
                  <a:pt x="68844" y="218494"/>
                </a:lnTo>
                <a:lnTo>
                  <a:pt x="68589" y="218500"/>
                </a:lnTo>
                <a:lnTo>
                  <a:pt x="63784" y="258656"/>
                </a:lnTo>
                <a:lnTo>
                  <a:pt x="62643" y="295855"/>
                </a:lnTo>
                <a:lnTo>
                  <a:pt x="61633" y="319462"/>
                </a:lnTo>
                <a:lnTo>
                  <a:pt x="60254" y="345784"/>
                </a:lnTo>
                <a:lnTo>
                  <a:pt x="58630" y="373915"/>
                </a:lnTo>
                <a:lnTo>
                  <a:pt x="56136" y="405369"/>
                </a:lnTo>
                <a:lnTo>
                  <a:pt x="53062" y="439038"/>
                </a:lnTo>
                <a:lnTo>
                  <a:pt x="49602" y="474184"/>
                </a:lnTo>
                <a:lnTo>
                  <a:pt x="44472" y="508199"/>
                </a:lnTo>
                <a:lnTo>
                  <a:pt x="38230" y="541458"/>
                </a:lnTo>
                <a:lnTo>
                  <a:pt x="31247" y="574214"/>
                </a:lnTo>
                <a:lnTo>
                  <a:pt x="25181" y="603108"/>
                </a:lnTo>
                <a:lnTo>
                  <a:pt x="19726" y="629425"/>
                </a:lnTo>
                <a:lnTo>
                  <a:pt x="10606" y="671837"/>
                </a:lnTo>
                <a:lnTo>
                  <a:pt x="884" y="704918"/>
                </a:lnTo>
                <a:lnTo>
                  <a:pt x="0" y="706471"/>
                </a:lnTo>
                <a:lnTo>
                  <a:pt x="9425" y="667832"/>
                </a:lnTo>
                <a:lnTo>
                  <a:pt x="19434" y="620468"/>
                </a:lnTo>
                <a:lnTo>
                  <a:pt x="25066" y="590199"/>
                </a:lnTo>
                <a:lnTo>
                  <a:pt x="30938" y="556614"/>
                </a:lnTo>
                <a:lnTo>
                  <a:pt x="36969" y="520818"/>
                </a:lnTo>
                <a:lnTo>
                  <a:pt x="44517" y="480727"/>
                </a:lnTo>
                <a:lnTo>
                  <a:pt x="53078" y="437771"/>
                </a:lnTo>
                <a:lnTo>
                  <a:pt x="62312" y="392907"/>
                </a:lnTo>
                <a:lnTo>
                  <a:pt x="71997" y="348885"/>
                </a:lnTo>
                <a:lnTo>
                  <a:pt x="81980" y="305427"/>
                </a:lnTo>
                <a:lnTo>
                  <a:pt x="92163" y="262344"/>
                </a:lnTo>
                <a:lnTo>
                  <a:pt x="103891" y="223038"/>
                </a:lnTo>
                <a:lnTo>
                  <a:pt x="116650" y="186251"/>
                </a:lnTo>
                <a:lnTo>
                  <a:pt x="130093" y="151143"/>
                </a:lnTo>
                <a:lnTo>
                  <a:pt x="143289" y="120682"/>
                </a:lnTo>
                <a:lnTo>
                  <a:pt x="156320" y="93319"/>
                </a:lnTo>
                <a:lnTo>
                  <a:pt x="180676" y="48335"/>
                </a:lnTo>
                <a:lnTo>
                  <a:pt x="209549" y="9965"/>
                </a:lnTo>
                <a:lnTo>
                  <a:pt x="224795" y="0"/>
                </a:lnTo>
                <a:lnTo>
                  <a:pt x="231823" y="1575"/>
                </a:lnTo>
                <a:lnTo>
                  <a:pt x="245277" y="14615"/>
                </a:lnTo>
                <a:lnTo>
                  <a:pt x="258010" y="52499"/>
                </a:lnTo>
                <a:lnTo>
                  <a:pt x="261855" y="85226"/>
                </a:lnTo>
                <a:lnTo>
                  <a:pt x="261447" y="119526"/>
                </a:lnTo>
                <a:lnTo>
                  <a:pt x="250022" y="165193"/>
                </a:lnTo>
                <a:lnTo>
                  <a:pt x="236681" y="200282"/>
                </a:lnTo>
                <a:lnTo>
                  <a:pt x="220342" y="223301"/>
                </a:lnTo>
                <a:lnTo>
                  <a:pt x="205584" y="238114"/>
                </a:lnTo>
                <a:lnTo>
                  <a:pt x="204201" y="240752"/>
                </a:lnTo>
                <a:lnTo>
                  <a:pt x="205394" y="242510"/>
                </a:lnTo>
                <a:lnTo>
                  <a:pt x="212364" y="244464"/>
                </a:lnTo>
                <a:lnTo>
                  <a:pt x="242017" y="249584"/>
                </a:lnTo>
                <a:lnTo>
                  <a:pt x="286554" y="269073"/>
                </a:lnTo>
                <a:lnTo>
                  <a:pt x="304411" y="282611"/>
                </a:lnTo>
                <a:lnTo>
                  <a:pt x="309595" y="290877"/>
                </a:lnTo>
                <a:lnTo>
                  <a:pt x="313474" y="309470"/>
                </a:lnTo>
                <a:lnTo>
                  <a:pt x="309083" y="329492"/>
                </a:lnTo>
                <a:lnTo>
                  <a:pt x="297960" y="350150"/>
                </a:lnTo>
                <a:lnTo>
                  <a:pt x="278905" y="371091"/>
                </a:lnTo>
                <a:lnTo>
                  <a:pt x="237634" y="395972"/>
                </a:lnTo>
                <a:lnTo>
                  <a:pt x="193030" y="413379"/>
                </a:lnTo>
                <a:lnTo>
                  <a:pt x="163331" y="4238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5613"/>
          <p:cNvSpPr/>
          <p:nvPr>
            <p:custDataLst>
              <p:tags r:id="rId7"/>
            </p:custDataLst>
          </p:nvPr>
        </p:nvSpPr>
        <p:spPr>
          <a:xfrm>
            <a:off x="8156573" y="3570313"/>
            <a:ext cx="384178" cy="408725"/>
          </a:xfrm>
          <a:custGeom>
            <a:avLst/>
            <a:gdLst/>
            <a:ahLst/>
            <a:cxnLst/>
            <a:rect l="0" t="0" r="0" b="0"/>
            <a:pathLst>
              <a:path w="384178" h="408725">
                <a:moveTo>
                  <a:pt x="15877" y="49187"/>
                </a:moveTo>
                <a:lnTo>
                  <a:pt x="15877" y="49187"/>
                </a:lnTo>
                <a:lnTo>
                  <a:pt x="15877" y="45816"/>
                </a:lnTo>
                <a:lnTo>
                  <a:pt x="19247" y="36977"/>
                </a:lnTo>
                <a:lnTo>
                  <a:pt x="39642" y="13061"/>
                </a:lnTo>
                <a:lnTo>
                  <a:pt x="58744" y="3832"/>
                </a:lnTo>
                <a:lnTo>
                  <a:pt x="82279" y="0"/>
                </a:lnTo>
                <a:lnTo>
                  <a:pt x="107126" y="2236"/>
                </a:lnTo>
                <a:lnTo>
                  <a:pt x="128991" y="10737"/>
                </a:lnTo>
                <a:lnTo>
                  <a:pt x="140469" y="25748"/>
                </a:lnTo>
                <a:lnTo>
                  <a:pt x="148862" y="47942"/>
                </a:lnTo>
                <a:lnTo>
                  <a:pt x="152592" y="76621"/>
                </a:lnTo>
                <a:lnTo>
                  <a:pt x="148606" y="110063"/>
                </a:lnTo>
                <a:lnTo>
                  <a:pt x="139779" y="147504"/>
                </a:lnTo>
                <a:lnTo>
                  <a:pt x="128800" y="190015"/>
                </a:lnTo>
                <a:lnTo>
                  <a:pt x="111220" y="232897"/>
                </a:lnTo>
                <a:lnTo>
                  <a:pt x="89296" y="274064"/>
                </a:lnTo>
                <a:lnTo>
                  <a:pt x="65441" y="311174"/>
                </a:lnTo>
                <a:lnTo>
                  <a:pt x="31581" y="357059"/>
                </a:lnTo>
                <a:lnTo>
                  <a:pt x="528" y="402992"/>
                </a:lnTo>
                <a:lnTo>
                  <a:pt x="0" y="405707"/>
                </a:lnTo>
                <a:lnTo>
                  <a:pt x="353" y="407517"/>
                </a:lnTo>
                <a:lnTo>
                  <a:pt x="1294" y="408724"/>
                </a:lnTo>
                <a:lnTo>
                  <a:pt x="30269" y="404885"/>
                </a:lnTo>
                <a:lnTo>
                  <a:pt x="75252" y="395801"/>
                </a:lnTo>
                <a:lnTo>
                  <a:pt x="117761" y="390680"/>
                </a:lnTo>
                <a:lnTo>
                  <a:pt x="141655" y="388327"/>
                </a:lnTo>
                <a:lnTo>
                  <a:pt x="166756" y="386052"/>
                </a:lnTo>
                <a:lnTo>
                  <a:pt x="192663" y="383831"/>
                </a:lnTo>
                <a:lnTo>
                  <a:pt x="219106" y="381643"/>
                </a:lnTo>
                <a:lnTo>
                  <a:pt x="245907" y="379480"/>
                </a:lnTo>
                <a:lnTo>
                  <a:pt x="272947" y="377332"/>
                </a:lnTo>
                <a:lnTo>
                  <a:pt x="316162" y="376827"/>
                </a:lnTo>
                <a:lnTo>
                  <a:pt x="358850" y="382391"/>
                </a:lnTo>
                <a:lnTo>
                  <a:pt x="384177" y="3920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1251"/>
          <p:cNvGrpSpPr/>
          <p:nvPr/>
        </p:nvGrpSpPr>
        <p:grpSpPr>
          <a:xfrm>
            <a:off x="8756650" y="3460750"/>
            <a:ext cx="1167732" cy="786680"/>
            <a:chOff x="8756650" y="3460750"/>
            <a:chExt cx="1167732" cy="786680"/>
          </a:xfrm>
        </p:grpSpPr>
        <p:sp>
          <p:nvSpPr>
            <p:cNvPr id="117" name="SMARTInkShape-5614"/>
            <p:cNvSpPr/>
            <p:nvPr>
              <p:custDataLst>
                <p:tags r:id="rId53"/>
              </p:custDataLst>
            </p:nvPr>
          </p:nvSpPr>
          <p:spPr>
            <a:xfrm>
              <a:off x="9385300" y="3684765"/>
              <a:ext cx="146051" cy="277636"/>
            </a:xfrm>
            <a:custGeom>
              <a:avLst/>
              <a:gdLst/>
              <a:ahLst/>
              <a:cxnLst/>
              <a:rect l="0" t="0" r="0" b="0"/>
              <a:pathLst>
                <a:path w="146051" h="277636">
                  <a:moveTo>
                    <a:pt x="146050" y="10935"/>
                  </a:moveTo>
                  <a:lnTo>
                    <a:pt x="146050" y="10935"/>
                  </a:lnTo>
                  <a:lnTo>
                    <a:pt x="146050" y="4193"/>
                  </a:lnTo>
                  <a:lnTo>
                    <a:pt x="145344" y="2207"/>
                  </a:lnTo>
                  <a:lnTo>
                    <a:pt x="144169" y="883"/>
                  </a:lnTo>
                  <a:lnTo>
                    <a:pt x="142679" y="0"/>
                  </a:lnTo>
                  <a:lnTo>
                    <a:pt x="135379" y="4664"/>
                  </a:lnTo>
                  <a:lnTo>
                    <a:pt x="103333" y="38389"/>
                  </a:lnTo>
                  <a:lnTo>
                    <a:pt x="78594" y="78415"/>
                  </a:lnTo>
                  <a:lnTo>
                    <a:pt x="62682" y="112657"/>
                  </a:lnTo>
                  <a:lnTo>
                    <a:pt x="46203" y="150689"/>
                  </a:lnTo>
                  <a:lnTo>
                    <a:pt x="29471" y="188759"/>
                  </a:lnTo>
                  <a:lnTo>
                    <a:pt x="16390" y="224964"/>
                  </a:lnTo>
                  <a:lnTo>
                    <a:pt x="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615"/>
            <p:cNvSpPr/>
            <p:nvPr>
              <p:custDataLst>
                <p:tags r:id="rId54"/>
              </p:custDataLst>
            </p:nvPr>
          </p:nvSpPr>
          <p:spPr>
            <a:xfrm>
              <a:off x="9655666" y="3631689"/>
              <a:ext cx="268716" cy="615741"/>
            </a:xfrm>
            <a:custGeom>
              <a:avLst/>
              <a:gdLst/>
              <a:ahLst/>
              <a:cxnLst/>
              <a:rect l="0" t="0" r="0" b="0"/>
              <a:pathLst>
                <a:path w="268716" h="615741">
                  <a:moveTo>
                    <a:pt x="21734" y="292611"/>
                  </a:moveTo>
                  <a:lnTo>
                    <a:pt x="21734" y="292611"/>
                  </a:lnTo>
                  <a:lnTo>
                    <a:pt x="21734" y="330513"/>
                  </a:lnTo>
                  <a:lnTo>
                    <a:pt x="21734" y="375494"/>
                  </a:lnTo>
                  <a:lnTo>
                    <a:pt x="21734" y="411763"/>
                  </a:lnTo>
                  <a:lnTo>
                    <a:pt x="21734" y="452106"/>
                  </a:lnTo>
                  <a:lnTo>
                    <a:pt x="21734" y="495907"/>
                  </a:lnTo>
                  <a:lnTo>
                    <a:pt x="17971" y="541244"/>
                  </a:lnTo>
                  <a:lnTo>
                    <a:pt x="13007" y="581620"/>
                  </a:lnTo>
                  <a:lnTo>
                    <a:pt x="9505" y="612723"/>
                  </a:lnTo>
                  <a:lnTo>
                    <a:pt x="7937" y="615380"/>
                  </a:lnTo>
                  <a:lnTo>
                    <a:pt x="6186" y="615740"/>
                  </a:lnTo>
                  <a:lnTo>
                    <a:pt x="351" y="592650"/>
                  </a:lnTo>
                  <a:lnTo>
                    <a:pt x="0" y="554843"/>
                  </a:lnTo>
                  <a:lnTo>
                    <a:pt x="895" y="530932"/>
                  </a:lnTo>
                  <a:lnTo>
                    <a:pt x="3608" y="502292"/>
                  </a:lnTo>
                  <a:lnTo>
                    <a:pt x="7533" y="470498"/>
                  </a:lnTo>
                  <a:lnTo>
                    <a:pt x="12267" y="436602"/>
                  </a:lnTo>
                  <a:lnTo>
                    <a:pt x="18950" y="398483"/>
                  </a:lnTo>
                  <a:lnTo>
                    <a:pt x="26934" y="357548"/>
                  </a:lnTo>
                  <a:lnTo>
                    <a:pt x="35784" y="314735"/>
                  </a:lnTo>
                  <a:lnTo>
                    <a:pt x="47329" y="274199"/>
                  </a:lnTo>
                  <a:lnTo>
                    <a:pt x="60669" y="235181"/>
                  </a:lnTo>
                  <a:lnTo>
                    <a:pt x="75207" y="197174"/>
                  </a:lnTo>
                  <a:lnTo>
                    <a:pt x="89838" y="164781"/>
                  </a:lnTo>
                  <a:lnTo>
                    <a:pt x="104531" y="136130"/>
                  </a:lnTo>
                  <a:lnTo>
                    <a:pt x="119265" y="109973"/>
                  </a:lnTo>
                  <a:lnTo>
                    <a:pt x="143164" y="67740"/>
                  </a:lnTo>
                  <a:lnTo>
                    <a:pt x="170602" y="23723"/>
                  </a:lnTo>
                  <a:lnTo>
                    <a:pt x="184559" y="7299"/>
                  </a:lnTo>
                  <a:lnTo>
                    <a:pt x="195465" y="0"/>
                  </a:lnTo>
                  <a:lnTo>
                    <a:pt x="200349" y="876"/>
                  </a:lnTo>
                  <a:lnTo>
                    <a:pt x="209539" y="9375"/>
                  </a:lnTo>
                  <a:lnTo>
                    <a:pt x="214564" y="28204"/>
                  </a:lnTo>
                  <a:lnTo>
                    <a:pt x="214680" y="53036"/>
                  </a:lnTo>
                  <a:lnTo>
                    <a:pt x="202846" y="93371"/>
                  </a:lnTo>
                  <a:lnTo>
                    <a:pt x="179883" y="135558"/>
                  </a:lnTo>
                  <a:lnTo>
                    <a:pt x="169634" y="150137"/>
                  </a:lnTo>
                  <a:lnTo>
                    <a:pt x="162514" y="168808"/>
                  </a:lnTo>
                  <a:lnTo>
                    <a:pt x="163565" y="170565"/>
                  </a:lnTo>
                  <a:lnTo>
                    <a:pt x="168496" y="174397"/>
                  </a:lnTo>
                  <a:lnTo>
                    <a:pt x="212072" y="195394"/>
                  </a:lnTo>
                  <a:lnTo>
                    <a:pt x="239546" y="216925"/>
                  </a:lnTo>
                  <a:lnTo>
                    <a:pt x="260308" y="245334"/>
                  </a:lnTo>
                  <a:lnTo>
                    <a:pt x="268407" y="265719"/>
                  </a:lnTo>
                  <a:lnTo>
                    <a:pt x="268715" y="286539"/>
                  </a:lnTo>
                  <a:lnTo>
                    <a:pt x="266821" y="297029"/>
                  </a:lnTo>
                  <a:lnTo>
                    <a:pt x="247300" y="328649"/>
                  </a:lnTo>
                  <a:lnTo>
                    <a:pt x="215804" y="353619"/>
                  </a:lnTo>
                  <a:lnTo>
                    <a:pt x="179660" y="367680"/>
                  </a:lnTo>
                  <a:lnTo>
                    <a:pt x="152252" y="369574"/>
                  </a:lnTo>
                  <a:lnTo>
                    <a:pt x="146141" y="366497"/>
                  </a:lnTo>
                  <a:lnTo>
                    <a:pt x="129684" y="343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616"/>
            <p:cNvSpPr/>
            <p:nvPr>
              <p:custDataLst>
                <p:tags r:id="rId55"/>
              </p:custDataLst>
            </p:nvPr>
          </p:nvSpPr>
          <p:spPr>
            <a:xfrm>
              <a:off x="9166029" y="3479800"/>
              <a:ext cx="9722" cy="177801"/>
            </a:xfrm>
            <a:custGeom>
              <a:avLst/>
              <a:gdLst/>
              <a:ahLst/>
              <a:cxnLst/>
              <a:rect l="0" t="0" r="0" b="0"/>
              <a:pathLst>
                <a:path w="9722" h="1778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7" y="7526"/>
                  </a:lnTo>
                  <a:lnTo>
                    <a:pt x="2750" y="45466"/>
                  </a:lnTo>
                  <a:lnTo>
                    <a:pt x="6558" y="92964"/>
                  </a:lnTo>
                  <a:lnTo>
                    <a:pt x="8316" y="126924"/>
                  </a:lnTo>
                  <a:lnTo>
                    <a:pt x="972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617"/>
            <p:cNvSpPr/>
            <p:nvPr>
              <p:custDataLst>
                <p:tags r:id="rId56"/>
              </p:custDataLst>
            </p:nvPr>
          </p:nvSpPr>
          <p:spPr>
            <a:xfrm>
              <a:off x="8788400" y="3598777"/>
              <a:ext cx="260351" cy="369974"/>
            </a:xfrm>
            <a:custGeom>
              <a:avLst/>
              <a:gdLst/>
              <a:ahLst/>
              <a:cxnLst/>
              <a:rect l="0" t="0" r="0" b="0"/>
              <a:pathLst>
                <a:path w="260351" h="369974">
                  <a:moveTo>
                    <a:pt x="260350" y="8023"/>
                  </a:moveTo>
                  <a:lnTo>
                    <a:pt x="260350" y="8023"/>
                  </a:lnTo>
                  <a:lnTo>
                    <a:pt x="253608" y="1281"/>
                  </a:lnTo>
                  <a:lnTo>
                    <a:pt x="250211" y="0"/>
                  </a:lnTo>
                  <a:lnTo>
                    <a:pt x="242673" y="459"/>
                  </a:lnTo>
                  <a:lnTo>
                    <a:pt x="223754" y="18168"/>
                  </a:lnTo>
                  <a:lnTo>
                    <a:pt x="196903" y="59242"/>
                  </a:lnTo>
                  <a:lnTo>
                    <a:pt x="175001" y="97344"/>
                  </a:lnTo>
                  <a:lnTo>
                    <a:pt x="150450" y="140149"/>
                  </a:lnTo>
                  <a:lnTo>
                    <a:pt x="123075" y="185044"/>
                  </a:lnTo>
                  <a:lnTo>
                    <a:pt x="90684" y="230867"/>
                  </a:lnTo>
                  <a:lnTo>
                    <a:pt x="58648" y="274987"/>
                  </a:lnTo>
                  <a:lnTo>
                    <a:pt x="35003" y="313411"/>
                  </a:lnTo>
                  <a:lnTo>
                    <a:pt x="8377" y="356605"/>
                  </a:lnTo>
                  <a:lnTo>
                    <a:pt x="0" y="36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618"/>
            <p:cNvSpPr/>
            <p:nvPr>
              <p:custDataLst>
                <p:tags r:id="rId57"/>
              </p:custDataLst>
            </p:nvPr>
          </p:nvSpPr>
          <p:spPr>
            <a:xfrm>
              <a:off x="8756650" y="3613150"/>
              <a:ext cx="247651" cy="298451"/>
            </a:xfrm>
            <a:custGeom>
              <a:avLst/>
              <a:gdLst/>
              <a:ahLst/>
              <a:cxnLst/>
              <a:rect l="0" t="0" r="0" b="0"/>
              <a:pathLst>
                <a:path w="247651" h="298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6" y="5775"/>
                  </a:lnTo>
                  <a:lnTo>
                    <a:pt x="27136" y="12209"/>
                  </a:lnTo>
                  <a:lnTo>
                    <a:pt x="58329" y="50233"/>
                  </a:lnTo>
                  <a:lnTo>
                    <a:pt x="82603" y="81592"/>
                  </a:lnTo>
                  <a:lnTo>
                    <a:pt x="107974" y="116696"/>
                  </a:lnTo>
                  <a:lnTo>
                    <a:pt x="134066" y="153465"/>
                  </a:lnTo>
                  <a:lnTo>
                    <a:pt x="162126" y="190973"/>
                  </a:lnTo>
                  <a:lnTo>
                    <a:pt x="202319" y="237677"/>
                  </a:lnTo>
                  <a:lnTo>
                    <a:pt x="236500" y="282787"/>
                  </a:lnTo>
                  <a:lnTo>
                    <a:pt x="2476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619"/>
            <p:cNvSpPr/>
            <p:nvPr>
              <p:custDataLst>
                <p:tags r:id="rId58"/>
              </p:custDataLst>
            </p:nvPr>
          </p:nvSpPr>
          <p:spPr>
            <a:xfrm>
              <a:off x="9067408" y="3460750"/>
              <a:ext cx="184543" cy="69851"/>
            </a:xfrm>
            <a:custGeom>
              <a:avLst/>
              <a:gdLst/>
              <a:ahLst/>
              <a:cxnLst/>
              <a:rect l="0" t="0" r="0" b="0"/>
              <a:pathLst>
                <a:path w="184543" h="69851">
                  <a:moveTo>
                    <a:pt x="6742" y="69850"/>
                  </a:moveTo>
                  <a:lnTo>
                    <a:pt x="6742" y="69850"/>
                  </a:lnTo>
                  <a:lnTo>
                    <a:pt x="0" y="66479"/>
                  </a:lnTo>
                  <a:lnTo>
                    <a:pt x="2248" y="63369"/>
                  </a:lnTo>
                  <a:lnTo>
                    <a:pt x="29163" y="48174"/>
                  </a:lnTo>
                  <a:lnTo>
                    <a:pt x="64449" y="33875"/>
                  </a:lnTo>
                  <a:lnTo>
                    <a:pt x="109764" y="19995"/>
                  </a:lnTo>
                  <a:lnTo>
                    <a:pt x="151307" y="8886"/>
                  </a:lnTo>
                  <a:lnTo>
                    <a:pt x="184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620"/>
            <p:cNvSpPr/>
            <p:nvPr>
              <p:custDataLst>
                <p:tags r:id="rId59"/>
              </p:custDataLst>
            </p:nvPr>
          </p:nvSpPr>
          <p:spPr>
            <a:xfrm>
              <a:off x="9324491" y="3741555"/>
              <a:ext cx="162410" cy="182746"/>
            </a:xfrm>
            <a:custGeom>
              <a:avLst/>
              <a:gdLst/>
              <a:ahLst/>
              <a:cxnLst/>
              <a:rect l="0" t="0" r="0" b="0"/>
              <a:pathLst>
                <a:path w="162410" h="182746">
                  <a:moveTo>
                    <a:pt x="3659" y="17645"/>
                  </a:moveTo>
                  <a:lnTo>
                    <a:pt x="3659" y="17645"/>
                  </a:lnTo>
                  <a:lnTo>
                    <a:pt x="288" y="10903"/>
                  </a:lnTo>
                  <a:lnTo>
                    <a:pt x="0" y="8211"/>
                  </a:lnTo>
                  <a:lnTo>
                    <a:pt x="1563" y="3340"/>
                  </a:lnTo>
                  <a:lnTo>
                    <a:pt x="3672" y="1758"/>
                  </a:lnTo>
                  <a:lnTo>
                    <a:pt x="9780" y="0"/>
                  </a:lnTo>
                  <a:lnTo>
                    <a:pt x="31264" y="9124"/>
                  </a:lnTo>
                  <a:lnTo>
                    <a:pt x="75199" y="47085"/>
                  </a:lnTo>
                  <a:lnTo>
                    <a:pt x="110698" y="86497"/>
                  </a:lnTo>
                  <a:lnTo>
                    <a:pt x="138307" y="126005"/>
                  </a:lnTo>
                  <a:lnTo>
                    <a:pt x="162409" y="18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252"/>
          <p:cNvGrpSpPr/>
          <p:nvPr/>
        </p:nvGrpSpPr>
        <p:grpSpPr>
          <a:xfrm>
            <a:off x="10448730" y="3771900"/>
            <a:ext cx="515521" cy="224723"/>
            <a:chOff x="10448730" y="3771900"/>
            <a:chExt cx="515521" cy="224723"/>
          </a:xfrm>
        </p:grpSpPr>
        <p:sp>
          <p:nvSpPr>
            <p:cNvPr id="125" name="SMARTInkShape-5621"/>
            <p:cNvSpPr/>
            <p:nvPr>
              <p:custDataLst>
                <p:tags r:id="rId50"/>
              </p:custDataLst>
            </p:nvPr>
          </p:nvSpPr>
          <p:spPr>
            <a:xfrm>
              <a:off x="10806254" y="3771900"/>
              <a:ext cx="157997" cy="224723"/>
            </a:xfrm>
            <a:custGeom>
              <a:avLst/>
              <a:gdLst/>
              <a:ahLst/>
              <a:cxnLst/>
              <a:rect l="0" t="0" r="0" b="0"/>
              <a:pathLst>
                <a:path w="157997" h="224723">
                  <a:moveTo>
                    <a:pt x="103046" y="38100"/>
                  </a:moveTo>
                  <a:lnTo>
                    <a:pt x="103046" y="38100"/>
                  </a:lnTo>
                  <a:lnTo>
                    <a:pt x="67692" y="32633"/>
                  </a:lnTo>
                  <a:lnTo>
                    <a:pt x="49704" y="39668"/>
                  </a:lnTo>
                  <a:lnTo>
                    <a:pt x="21625" y="61377"/>
                  </a:lnTo>
                  <a:lnTo>
                    <a:pt x="12782" y="70552"/>
                  </a:lnTo>
                  <a:lnTo>
                    <a:pt x="2956" y="95797"/>
                  </a:lnTo>
                  <a:lnTo>
                    <a:pt x="0" y="125832"/>
                  </a:lnTo>
                  <a:lnTo>
                    <a:pt x="7681" y="172358"/>
                  </a:lnTo>
                  <a:lnTo>
                    <a:pt x="19974" y="197724"/>
                  </a:lnTo>
                  <a:lnTo>
                    <a:pt x="36727" y="215112"/>
                  </a:lnTo>
                  <a:lnTo>
                    <a:pt x="46133" y="221725"/>
                  </a:lnTo>
                  <a:lnTo>
                    <a:pt x="55932" y="224722"/>
                  </a:lnTo>
                  <a:lnTo>
                    <a:pt x="76227" y="224289"/>
                  </a:lnTo>
                  <a:lnTo>
                    <a:pt x="110856" y="205999"/>
                  </a:lnTo>
                  <a:lnTo>
                    <a:pt x="137816" y="171495"/>
                  </a:lnTo>
                  <a:lnTo>
                    <a:pt x="150485" y="140426"/>
                  </a:lnTo>
                  <a:lnTo>
                    <a:pt x="157996" y="106861"/>
                  </a:lnTo>
                  <a:lnTo>
                    <a:pt x="156631" y="75481"/>
                  </a:lnTo>
                  <a:lnTo>
                    <a:pt x="144559" y="40160"/>
                  </a:lnTo>
                  <a:lnTo>
                    <a:pt x="127846" y="22788"/>
                  </a:lnTo>
                  <a:lnTo>
                    <a:pt x="96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22"/>
            <p:cNvSpPr/>
            <p:nvPr>
              <p:custDataLst>
                <p:tags r:id="rId51"/>
              </p:custDataLst>
            </p:nvPr>
          </p:nvSpPr>
          <p:spPr>
            <a:xfrm>
              <a:off x="10473799" y="3917950"/>
              <a:ext cx="194202" cy="37578"/>
            </a:xfrm>
            <a:custGeom>
              <a:avLst/>
              <a:gdLst/>
              <a:ahLst/>
              <a:cxnLst/>
              <a:rect l="0" t="0" r="0" b="0"/>
              <a:pathLst>
                <a:path w="194202" h="37578">
                  <a:moveTo>
                    <a:pt x="16401" y="25400"/>
                  </a:moveTo>
                  <a:lnTo>
                    <a:pt x="16401" y="25400"/>
                  </a:lnTo>
                  <a:lnTo>
                    <a:pt x="0" y="36335"/>
                  </a:lnTo>
                  <a:lnTo>
                    <a:pt x="14991" y="37577"/>
                  </a:lnTo>
                  <a:lnTo>
                    <a:pt x="62001" y="27832"/>
                  </a:lnTo>
                  <a:lnTo>
                    <a:pt x="84901" y="22788"/>
                  </a:lnTo>
                  <a:lnTo>
                    <a:pt x="110750" y="17309"/>
                  </a:lnTo>
                  <a:lnTo>
                    <a:pt x="157111" y="7693"/>
                  </a:lnTo>
                  <a:lnTo>
                    <a:pt x="194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23"/>
            <p:cNvSpPr/>
            <p:nvPr>
              <p:custDataLst>
                <p:tags r:id="rId52"/>
              </p:custDataLst>
            </p:nvPr>
          </p:nvSpPr>
          <p:spPr>
            <a:xfrm>
              <a:off x="10448730" y="3841750"/>
              <a:ext cx="187521" cy="25401"/>
            </a:xfrm>
            <a:custGeom>
              <a:avLst/>
              <a:gdLst/>
              <a:ahLst/>
              <a:cxnLst/>
              <a:rect l="0" t="0" r="0" b="0"/>
              <a:pathLst>
                <a:path w="187521" h="25401">
                  <a:moveTo>
                    <a:pt x="3370" y="25400"/>
                  </a:moveTo>
                  <a:lnTo>
                    <a:pt x="3370" y="25400"/>
                  </a:lnTo>
                  <a:lnTo>
                    <a:pt x="0" y="22029"/>
                  </a:lnTo>
                  <a:lnTo>
                    <a:pt x="417" y="21036"/>
                  </a:lnTo>
                  <a:lnTo>
                    <a:pt x="25070" y="15940"/>
                  </a:lnTo>
                  <a:lnTo>
                    <a:pt x="54878" y="12259"/>
                  </a:lnTo>
                  <a:lnTo>
                    <a:pt x="94701" y="8270"/>
                  </a:lnTo>
                  <a:lnTo>
                    <a:pt x="140622" y="4146"/>
                  </a:lnTo>
                  <a:lnTo>
                    <a:pt x="187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253"/>
          <p:cNvGrpSpPr/>
          <p:nvPr/>
        </p:nvGrpSpPr>
        <p:grpSpPr>
          <a:xfrm>
            <a:off x="3708400" y="4752448"/>
            <a:ext cx="457962" cy="403753"/>
            <a:chOff x="3708400" y="4752448"/>
            <a:chExt cx="457962" cy="403753"/>
          </a:xfrm>
        </p:grpSpPr>
        <p:sp>
          <p:nvSpPr>
            <p:cNvPr id="129" name="SMARTInkShape-5624"/>
            <p:cNvSpPr/>
            <p:nvPr>
              <p:custDataLst>
                <p:tags r:id="rId47"/>
              </p:custDataLst>
            </p:nvPr>
          </p:nvSpPr>
          <p:spPr>
            <a:xfrm>
              <a:off x="4006354" y="4752448"/>
              <a:ext cx="160008" cy="403753"/>
            </a:xfrm>
            <a:custGeom>
              <a:avLst/>
              <a:gdLst/>
              <a:ahLst/>
              <a:cxnLst/>
              <a:rect l="0" t="0" r="0" b="0"/>
              <a:pathLst>
                <a:path w="160008" h="403753">
                  <a:moveTo>
                    <a:pt x="13196" y="16402"/>
                  </a:moveTo>
                  <a:lnTo>
                    <a:pt x="13196" y="16402"/>
                  </a:lnTo>
                  <a:lnTo>
                    <a:pt x="810" y="3309"/>
                  </a:lnTo>
                  <a:lnTo>
                    <a:pt x="0" y="1323"/>
                  </a:lnTo>
                  <a:lnTo>
                    <a:pt x="165" y="0"/>
                  </a:lnTo>
                  <a:lnTo>
                    <a:pt x="34375" y="9425"/>
                  </a:lnTo>
                  <a:lnTo>
                    <a:pt x="70351" y="22003"/>
                  </a:lnTo>
                  <a:lnTo>
                    <a:pt x="102804" y="46408"/>
                  </a:lnTo>
                  <a:lnTo>
                    <a:pt x="129221" y="79832"/>
                  </a:lnTo>
                  <a:lnTo>
                    <a:pt x="148018" y="120558"/>
                  </a:lnTo>
                  <a:lnTo>
                    <a:pt x="157784" y="166410"/>
                  </a:lnTo>
                  <a:lnTo>
                    <a:pt x="160007" y="212895"/>
                  </a:lnTo>
                  <a:lnTo>
                    <a:pt x="153940" y="254721"/>
                  </a:lnTo>
                  <a:lnTo>
                    <a:pt x="140424" y="294477"/>
                  </a:lnTo>
                  <a:lnTo>
                    <a:pt x="120542" y="332607"/>
                  </a:lnTo>
                  <a:lnTo>
                    <a:pt x="83259" y="380164"/>
                  </a:lnTo>
                  <a:lnTo>
                    <a:pt x="63996" y="403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25"/>
            <p:cNvSpPr/>
            <p:nvPr>
              <p:custDataLst>
                <p:tags r:id="rId48"/>
              </p:custDataLst>
            </p:nvPr>
          </p:nvSpPr>
          <p:spPr>
            <a:xfrm>
              <a:off x="3748523" y="5016500"/>
              <a:ext cx="334528" cy="63240"/>
            </a:xfrm>
            <a:custGeom>
              <a:avLst/>
              <a:gdLst/>
              <a:ahLst/>
              <a:cxnLst/>
              <a:rect l="0" t="0" r="0" b="0"/>
              <a:pathLst>
                <a:path w="334528" h="63240">
                  <a:moveTo>
                    <a:pt x="67827" y="57150"/>
                  </a:moveTo>
                  <a:lnTo>
                    <a:pt x="67827" y="57150"/>
                  </a:lnTo>
                  <a:lnTo>
                    <a:pt x="26434" y="61514"/>
                  </a:lnTo>
                  <a:lnTo>
                    <a:pt x="0" y="63239"/>
                  </a:lnTo>
                  <a:lnTo>
                    <a:pt x="38802" y="56967"/>
                  </a:lnTo>
                  <a:lnTo>
                    <a:pt x="83619" y="47897"/>
                  </a:lnTo>
                  <a:lnTo>
                    <a:pt x="112927" y="42514"/>
                  </a:lnTo>
                  <a:lnTo>
                    <a:pt x="145872" y="36809"/>
                  </a:lnTo>
                  <a:lnTo>
                    <a:pt x="181240" y="30890"/>
                  </a:lnTo>
                  <a:lnTo>
                    <a:pt x="213991" y="24826"/>
                  </a:lnTo>
                  <a:lnTo>
                    <a:pt x="244997" y="18667"/>
                  </a:lnTo>
                  <a:lnTo>
                    <a:pt x="274841" y="12445"/>
                  </a:lnTo>
                  <a:lnTo>
                    <a:pt x="334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626"/>
            <p:cNvSpPr/>
            <p:nvPr>
              <p:custDataLst>
                <p:tags r:id="rId49"/>
              </p:custDataLst>
            </p:nvPr>
          </p:nvSpPr>
          <p:spPr>
            <a:xfrm>
              <a:off x="3708400" y="4944517"/>
              <a:ext cx="342901" cy="27534"/>
            </a:xfrm>
            <a:custGeom>
              <a:avLst/>
              <a:gdLst/>
              <a:ahLst/>
              <a:cxnLst/>
              <a:rect l="0" t="0" r="0" b="0"/>
              <a:pathLst>
                <a:path w="342901" h="27534">
                  <a:moveTo>
                    <a:pt x="0" y="27533"/>
                  </a:moveTo>
                  <a:lnTo>
                    <a:pt x="0" y="27533"/>
                  </a:lnTo>
                  <a:lnTo>
                    <a:pt x="41273" y="20791"/>
                  </a:lnTo>
                  <a:lnTo>
                    <a:pt x="85372" y="13718"/>
                  </a:lnTo>
                  <a:lnTo>
                    <a:pt x="111947" y="9856"/>
                  </a:lnTo>
                  <a:lnTo>
                    <a:pt x="140248" y="6576"/>
                  </a:lnTo>
                  <a:lnTo>
                    <a:pt x="169699" y="3684"/>
                  </a:lnTo>
                  <a:lnTo>
                    <a:pt x="199916" y="1050"/>
                  </a:lnTo>
                  <a:lnTo>
                    <a:pt x="229233" y="0"/>
                  </a:lnTo>
                  <a:lnTo>
                    <a:pt x="257950" y="6"/>
                  </a:lnTo>
                  <a:lnTo>
                    <a:pt x="305145" y="1187"/>
                  </a:lnTo>
                  <a:lnTo>
                    <a:pt x="342900" y="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254"/>
          <p:cNvGrpSpPr/>
          <p:nvPr/>
        </p:nvGrpSpPr>
        <p:grpSpPr>
          <a:xfrm>
            <a:off x="4933950" y="4806950"/>
            <a:ext cx="1254439" cy="790914"/>
            <a:chOff x="4933950" y="4806950"/>
            <a:chExt cx="1254439" cy="790914"/>
          </a:xfrm>
        </p:grpSpPr>
        <p:sp>
          <p:nvSpPr>
            <p:cNvPr id="133" name="SMARTInkShape-5627"/>
            <p:cNvSpPr/>
            <p:nvPr>
              <p:custDataLst>
                <p:tags r:id="rId40"/>
              </p:custDataLst>
            </p:nvPr>
          </p:nvSpPr>
          <p:spPr>
            <a:xfrm>
              <a:off x="5950033" y="4950885"/>
              <a:ext cx="238356" cy="646979"/>
            </a:xfrm>
            <a:custGeom>
              <a:avLst/>
              <a:gdLst/>
              <a:ahLst/>
              <a:cxnLst/>
              <a:rect l="0" t="0" r="0" b="0"/>
              <a:pathLst>
                <a:path w="238356" h="646979">
                  <a:moveTo>
                    <a:pt x="6267" y="205315"/>
                  </a:moveTo>
                  <a:lnTo>
                    <a:pt x="6267" y="205315"/>
                  </a:lnTo>
                  <a:lnTo>
                    <a:pt x="6972" y="238554"/>
                  </a:lnTo>
                  <a:lnTo>
                    <a:pt x="9638" y="271829"/>
                  </a:lnTo>
                  <a:lnTo>
                    <a:pt x="9412" y="315781"/>
                  </a:lnTo>
                  <a:lnTo>
                    <a:pt x="8363" y="340342"/>
                  </a:lnTo>
                  <a:lnTo>
                    <a:pt x="7664" y="367300"/>
                  </a:lnTo>
                  <a:lnTo>
                    <a:pt x="7199" y="395855"/>
                  </a:lnTo>
                  <a:lnTo>
                    <a:pt x="6889" y="425474"/>
                  </a:lnTo>
                  <a:lnTo>
                    <a:pt x="5976" y="456511"/>
                  </a:lnTo>
                  <a:lnTo>
                    <a:pt x="4662" y="488489"/>
                  </a:lnTo>
                  <a:lnTo>
                    <a:pt x="3080" y="521098"/>
                  </a:lnTo>
                  <a:lnTo>
                    <a:pt x="2026" y="549187"/>
                  </a:lnTo>
                  <a:lnTo>
                    <a:pt x="1323" y="574263"/>
                  </a:lnTo>
                  <a:lnTo>
                    <a:pt x="541" y="614120"/>
                  </a:lnTo>
                  <a:lnTo>
                    <a:pt x="0" y="646978"/>
                  </a:lnTo>
                  <a:lnTo>
                    <a:pt x="5003" y="603760"/>
                  </a:lnTo>
                  <a:lnTo>
                    <a:pt x="6836" y="581011"/>
                  </a:lnTo>
                  <a:lnTo>
                    <a:pt x="8763" y="555262"/>
                  </a:lnTo>
                  <a:lnTo>
                    <a:pt x="12164" y="521163"/>
                  </a:lnTo>
                  <a:lnTo>
                    <a:pt x="16549" y="481497"/>
                  </a:lnTo>
                  <a:lnTo>
                    <a:pt x="21588" y="438120"/>
                  </a:lnTo>
                  <a:lnTo>
                    <a:pt x="29181" y="390151"/>
                  </a:lnTo>
                  <a:lnTo>
                    <a:pt x="38477" y="339122"/>
                  </a:lnTo>
                  <a:lnTo>
                    <a:pt x="48905" y="286053"/>
                  </a:lnTo>
                  <a:lnTo>
                    <a:pt x="60093" y="237974"/>
                  </a:lnTo>
                  <a:lnTo>
                    <a:pt x="71784" y="193221"/>
                  </a:lnTo>
                  <a:lnTo>
                    <a:pt x="83812" y="150685"/>
                  </a:lnTo>
                  <a:lnTo>
                    <a:pt x="96063" y="115978"/>
                  </a:lnTo>
                  <a:lnTo>
                    <a:pt x="108464" y="86490"/>
                  </a:lnTo>
                  <a:lnTo>
                    <a:pt x="131416" y="41026"/>
                  </a:lnTo>
                  <a:lnTo>
                    <a:pt x="148672" y="13765"/>
                  </a:lnTo>
                  <a:lnTo>
                    <a:pt x="156238" y="6354"/>
                  </a:lnTo>
                  <a:lnTo>
                    <a:pt x="163397" y="2118"/>
                  </a:lnTo>
                  <a:lnTo>
                    <a:pt x="170286" y="0"/>
                  </a:lnTo>
                  <a:lnTo>
                    <a:pt x="176292" y="3528"/>
                  </a:lnTo>
                  <a:lnTo>
                    <a:pt x="186726" y="20617"/>
                  </a:lnTo>
                  <a:lnTo>
                    <a:pt x="190421" y="61376"/>
                  </a:lnTo>
                  <a:lnTo>
                    <a:pt x="184775" y="94776"/>
                  </a:lnTo>
                  <a:lnTo>
                    <a:pt x="175209" y="128669"/>
                  </a:lnTo>
                  <a:lnTo>
                    <a:pt x="159335" y="169434"/>
                  </a:lnTo>
                  <a:lnTo>
                    <a:pt x="147867" y="203543"/>
                  </a:lnTo>
                  <a:lnTo>
                    <a:pt x="147940" y="206250"/>
                  </a:lnTo>
                  <a:lnTo>
                    <a:pt x="148693" y="208055"/>
                  </a:lnTo>
                  <a:lnTo>
                    <a:pt x="188733" y="235872"/>
                  </a:lnTo>
                  <a:lnTo>
                    <a:pt x="220178" y="269245"/>
                  </a:lnTo>
                  <a:lnTo>
                    <a:pt x="238355" y="310414"/>
                  </a:lnTo>
                  <a:lnTo>
                    <a:pt x="237828" y="335516"/>
                  </a:lnTo>
                  <a:lnTo>
                    <a:pt x="234724" y="347149"/>
                  </a:lnTo>
                  <a:lnTo>
                    <a:pt x="212461" y="367601"/>
                  </a:lnTo>
                  <a:lnTo>
                    <a:pt x="178342" y="384686"/>
                  </a:lnTo>
                  <a:lnTo>
                    <a:pt x="137307" y="396983"/>
                  </a:lnTo>
                  <a:lnTo>
                    <a:pt x="96963" y="399627"/>
                  </a:lnTo>
                  <a:lnTo>
                    <a:pt x="38017" y="39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628"/>
            <p:cNvSpPr/>
            <p:nvPr>
              <p:custDataLst>
                <p:tags r:id="rId41"/>
              </p:custDataLst>
            </p:nvPr>
          </p:nvSpPr>
          <p:spPr>
            <a:xfrm>
              <a:off x="4953000" y="4987729"/>
              <a:ext cx="260351" cy="352622"/>
            </a:xfrm>
            <a:custGeom>
              <a:avLst/>
              <a:gdLst/>
              <a:ahLst/>
              <a:cxnLst/>
              <a:rect l="0" t="0" r="0" b="0"/>
              <a:pathLst>
                <a:path w="260351" h="352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90"/>
                  </a:lnTo>
                  <a:lnTo>
                    <a:pt x="41940" y="47014"/>
                  </a:lnTo>
                  <a:lnTo>
                    <a:pt x="65206" y="78506"/>
                  </a:lnTo>
                  <a:lnTo>
                    <a:pt x="93421" y="115552"/>
                  </a:lnTo>
                  <a:lnTo>
                    <a:pt x="123365" y="155535"/>
                  </a:lnTo>
                  <a:lnTo>
                    <a:pt x="150784" y="196824"/>
                  </a:lnTo>
                  <a:lnTo>
                    <a:pt x="177082" y="236810"/>
                  </a:lnTo>
                  <a:lnTo>
                    <a:pt x="202175" y="273633"/>
                  </a:lnTo>
                  <a:lnTo>
                    <a:pt x="234019" y="316046"/>
                  </a:lnTo>
                  <a:lnTo>
                    <a:pt x="26035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629"/>
            <p:cNvSpPr/>
            <p:nvPr>
              <p:custDataLst>
                <p:tags r:id="rId42"/>
              </p:custDataLst>
            </p:nvPr>
          </p:nvSpPr>
          <p:spPr>
            <a:xfrm>
              <a:off x="4933950" y="4949298"/>
              <a:ext cx="260351" cy="429153"/>
            </a:xfrm>
            <a:custGeom>
              <a:avLst/>
              <a:gdLst/>
              <a:ahLst/>
              <a:cxnLst/>
              <a:rect l="0" t="0" r="0" b="0"/>
              <a:pathLst>
                <a:path w="260351" h="429153">
                  <a:moveTo>
                    <a:pt x="260350" y="16402"/>
                  </a:moveTo>
                  <a:lnTo>
                    <a:pt x="260350" y="16402"/>
                  </a:lnTo>
                  <a:lnTo>
                    <a:pt x="250916" y="3309"/>
                  </a:lnTo>
                  <a:lnTo>
                    <a:pt x="246045" y="0"/>
                  </a:lnTo>
                  <a:lnTo>
                    <a:pt x="242346" y="1939"/>
                  </a:lnTo>
                  <a:lnTo>
                    <a:pt x="232593" y="11621"/>
                  </a:lnTo>
                  <a:lnTo>
                    <a:pt x="205089" y="56535"/>
                  </a:lnTo>
                  <a:lnTo>
                    <a:pt x="193876" y="79140"/>
                  </a:lnTo>
                  <a:lnTo>
                    <a:pt x="182168" y="104794"/>
                  </a:lnTo>
                  <a:lnTo>
                    <a:pt x="170128" y="132480"/>
                  </a:lnTo>
                  <a:lnTo>
                    <a:pt x="157164" y="160815"/>
                  </a:lnTo>
                  <a:lnTo>
                    <a:pt x="143581" y="189583"/>
                  </a:lnTo>
                  <a:lnTo>
                    <a:pt x="129587" y="218639"/>
                  </a:lnTo>
                  <a:lnTo>
                    <a:pt x="115320" y="247182"/>
                  </a:lnTo>
                  <a:lnTo>
                    <a:pt x="100869" y="275383"/>
                  </a:lnTo>
                  <a:lnTo>
                    <a:pt x="86296" y="303356"/>
                  </a:lnTo>
                  <a:lnTo>
                    <a:pt x="58814" y="349489"/>
                  </a:lnTo>
                  <a:lnTo>
                    <a:pt x="34606" y="385280"/>
                  </a:lnTo>
                  <a:lnTo>
                    <a:pt x="0" y="429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630"/>
            <p:cNvSpPr/>
            <p:nvPr>
              <p:custDataLst>
                <p:tags r:id="rId43"/>
              </p:custDataLst>
            </p:nvPr>
          </p:nvSpPr>
          <p:spPr>
            <a:xfrm>
              <a:off x="5340350" y="4851400"/>
              <a:ext cx="25401" cy="247651"/>
            </a:xfrm>
            <a:custGeom>
              <a:avLst/>
              <a:gdLst/>
              <a:ahLst/>
              <a:cxnLst/>
              <a:rect l="0" t="0" r="0" b="0"/>
              <a:pathLst>
                <a:path w="25401" h="2476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8493" y="5644"/>
                  </a:lnTo>
                  <a:lnTo>
                    <a:pt x="14568" y="18736"/>
                  </a:lnTo>
                  <a:lnTo>
                    <a:pt x="8393" y="59958"/>
                  </a:lnTo>
                  <a:lnTo>
                    <a:pt x="4201" y="99084"/>
                  </a:lnTo>
                  <a:lnTo>
                    <a:pt x="1866" y="140464"/>
                  </a:lnTo>
                  <a:lnTo>
                    <a:pt x="830" y="180256"/>
                  </a:lnTo>
                  <a:lnTo>
                    <a:pt x="245" y="22548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631"/>
            <p:cNvSpPr/>
            <p:nvPr>
              <p:custDataLst>
                <p:tags r:id="rId44"/>
              </p:custDataLst>
            </p:nvPr>
          </p:nvSpPr>
          <p:spPr>
            <a:xfrm>
              <a:off x="5222759" y="4806950"/>
              <a:ext cx="308092" cy="50801"/>
            </a:xfrm>
            <a:custGeom>
              <a:avLst/>
              <a:gdLst/>
              <a:ahLst/>
              <a:cxnLst/>
              <a:rect l="0" t="0" r="0" b="0"/>
              <a:pathLst>
                <a:path w="308092" h="50801">
                  <a:moveTo>
                    <a:pt x="22341" y="50800"/>
                  </a:moveTo>
                  <a:lnTo>
                    <a:pt x="22341" y="50800"/>
                  </a:lnTo>
                  <a:lnTo>
                    <a:pt x="2236" y="23789"/>
                  </a:lnTo>
                  <a:lnTo>
                    <a:pt x="471" y="20093"/>
                  </a:lnTo>
                  <a:lnTo>
                    <a:pt x="0" y="17628"/>
                  </a:lnTo>
                  <a:lnTo>
                    <a:pt x="391" y="15985"/>
                  </a:lnTo>
                  <a:lnTo>
                    <a:pt x="1358" y="14890"/>
                  </a:lnTo>
                  <a:lnTo>
                    <a:pt x="43335" y="12427"/>
                  </a:lnTo>
                  <a:lnTo>
                    <a:pt x="88587" y="9521"/>
                  </a:lnTo>
                  <a:lnTo>
                    <a:pt x="115188" y="7758"/>
                  </a:lnTo>
                  <a:lnTo>
                    <a:pt x="143506" y="5878"/>
                  </a:lnTo>
                  <a:lnTo>
                    <a:pt x="172967" y="3918"/>
                  </a:lnTo>
                  <a:lnTo>
                    <a:pt x="201075" y="2612"/>
                  </a:lnTo>
                  <a:lnTo>
                    <a:pt x="228280" y="1741"/>
                  </a:lnTo>
                  <a:lnTo>
                    <a:pt x="272620" y="774"/>
                  </a:lnTo>
                  <a:lnTo>
                    <a:pt x="3080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632"/>
            <p:cNvSpPr/>
            <p:nvPr>
              <p:custDataLst>
                <p:tags r:id="rId45"/>
              </p:custDataLst>
            </p:nvPr>
          </p:nvSpPr>
          <p:spPr>
            <a:xfrm>
              <a:off x="5600700" y="5089329"/>
              <a:ext cx="165101" cy="238322"/>
            </a:xfrm>
            <a:custGeom>
              <a:avLst/>
              <a:gdLst/>
              <a:ahLst/>
              <a:cxnLst/>
              <a:rect l="0" t="0" r="0" b="0"/>
              <a:pathLst>
                <a:path w="165101" h="2383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6" y="227"/>
                  </a:lnTo>
                  <a:lnTo>
                    <a:pt x="21048" y="1275"/>
                  </a:lnTo>
                  <a:lnTo>
                    <a:pt x="45434" y="16234"/>
                  </a:lnTo>
                  <a:lnTo>
                    <a:pt x="78373" y="52024"/>
                  </a:lnTo>
                  <a:lnTo>
                    <a:pt x="96921" y="86143"/>
                  </a:lnTo>
                  <a:lnTo>
                    <a:pt x="112926" y="124119"/>
                  </a:lnTo>
                  <a:lnTo>
                    <a:pt x="129447" y="162165"/>
                  </a:lnTo>
                  <a:lnTo>
                    <a:pt x="151243" y="209171"/>
                  </a:lnTo>
                  <a:lnTo>
                    <a:pt x="16510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633"/>
            <p:cNvSpPr/>
            <p:nvPr>
              <p:custDataLst>
                <p:tags r:id="rId46"/>
              </p:custDataLst>
            </p:nvPr>
          </p:nvSpPr>
          <p:spPr>
            <a:xfrm>
              <a:off x="5600700" y="5034583"/>
              <a:ext cx="222251" cy="318468"/>
            </a:xfrm>
            <a:custGeom>
              <a:avLst/>
              <a:gdLst/>
              <a:ahLst/>
              <a:cxnLst/>
              <a:rect l="0" t="0" r="0" b="0"/>
              <a:pathLst>
                <a:path w="222251" h="318468">
                  <a:moveTo>
                    <a:pt x="222250" y="7317"/>
                  </a:moveTo>
                  <a:lnTo>
                    <a:pt x="222250" y="7317"/>
                  </a:lnTo>
                  <a:lnTo>
                    <a:pt x="215508" y="575"/>
                  </a:lnTo>
                  <a:lnTo>
                    <a:pt x="211405" y="0"/>
                  </a:lnTo>
                  <a:lnTo>
                    <a:pt x="201202" y="3124"/>
                  </a:lnTo>
                  <a:lnTo>
                    <a:pt x="156422" y="45503"/>
                  </a:lnTo>
                  <a:lnTo>
                    <a:pt x="126200" y="85672"/>
                  </a:lnTo>
                  <a:lnTo>
                    <a:pt x="109534" y="111765"/>
                  </a:lnTo>
                  <a:lnTo>
                    <a:pt x="92072" y="141155"/>
                  </a:lnTo>
                  <a:lnTo>
                    <a:pt x="74082" y="172741"/>
                  </a:lnTo>
                  <a:lnTo>
                    <a:pt x="57855" y="202973"/>
                  </a:lnTo>
                  <a:lnTo>
                    <a:pt x="42803" y="232298"/>
                  </a:lnTo>
                  <a:lnTo>
                    <a:pt x="28535" y="261022"/>
                  </a:lnTo>
                  <a:lnTo>
                    <a:pt x="0" y="318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255"/>
          <p:cNvGrpSpPr/>
          <p:nvPr/>
        </p:nvGrpSpPr>
        <p:grpSpPr>
          <a:xfrm>
            <a:off x="6493410" y="5135548"/>
            <a:ext cx="256641" cy="154003"/>
            <a:chOff x="6493410" y="5135548"/>
            <a:chExt cx="256641" cy="154003"/>
          </a:xfrm>
        </p:grpSpPr>
        <p:sp>
          <p:nvSpPr>
            <p:cNvPr id="141" name="SMARTInkShape-5634"/>
            <p:cNvSpPr/>
            <p:nvPr>
              <p:custDataLst>
                <p:tags r:id="rId38"/>
              </p:custDataLst>
            </p:nvPr>
          </p:nvSpPr>
          <p:spPr>
            <a:xfrm>
              <a:off x="6493410" y="5264150"/>
              <a:ext cx="250291" cy="25401"/>
            </a:xfrm>
            <a:custGeom>
              <a:avLst/>
              <a:gdLst/>
              <a:ahLst/>
              <a:cxnLst/>
              <a:rect l="0" t="0" r="0" b="0"/>
              <a:pathLst>
                <a:path w="250291" h="25401">
                  <a:moveTo>
                    <a:pt x="15340" y="25400"/>
                  </a:moveTo>
                  <a:lnTo>
                    <a:pt x="15340" y="25400"/>
                  </a:lnTo>
                  <a:lnTo>
                    <a:pt x="0" y="25400"/>
                  </a:lnTo>
                  <a:lnTo>
                    <a:pt x="37727" y="22029"/>
                  </a:lnTo>
                  <a:lnTo>
                    <a:pt x="81734" y="16611"/>
                  </a:lnTo>
                  <a:lnTo>
                    <a:pt x="108285" y="13191"/>
                  </a:lnTo>
                  <a:lnTo>
                    <a:pt x="135864" y="10205"/>
                  </a:lnTo>
                  <a:lnTo>
                    <a:pt x="164129" y="7508"/>
                  </a:lnTo>
                  <a:lnTo>
                    <a:pt x="192849" y="5006"/>
                  </a:lnTo>
                  <a:lnTo>
                    <a:pt x="250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635"/>
            <p:cNvSpPr/>
            <p:nvPr>
              <p:custDataLst>
                <p:tags r:id="rId39"/>
              </p:custDataLst>
            </p:nvPr>
          </p:nvSpPr>
          <p:spPr>
            <a:xfrm>
              <a:off x="6521450" y="5135548"/>
              <a:ext cx="228601" cy="20653"/>
            </a:xfrm>
            <a:custGeom>
              <a:avLst/>
              <a:gdLst/>
              <a:ahLst/>
              <a:cxnLst/>
              <a:rect l="0" t="0" r="0" b="0"/>
              <a:pathLst>
                <a:path w="228601" h="20653">
                  <a:moveTo>
                    <a:pt x="0" y="20652"/>
                  </a:moveTo>
                  <a:lnTo>
                    <a:pt x="0" y="20652"/>
                  </a:lnTo>
                  <a:lnTo>
                    <a:pt x="33944" y="14877"/>
                  </a:lnTo>
                  <a:lnTo>
                    <a:pt x="69884" y="8443"/>
                  </a:lnTo>
                  <a:lnTo>
                    <a:pt x="111728" y="2760"/>
                  </a:lnTo>
                  <a:lnTo>
                    <a:pt x="154079" y="0"/>
                  </a:lnTo>
                  <a:lnTo>
                    <a:pt x="191717" y="3477"/>
                  </a:lnTo>
                  <a:lnTo>
                    <a:pt x="228600" y="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256"/>
          <p:cNvGrpSpPr/>
          <p:nvPr/>
        </p:nvGrpSpPr>
        <p:grpSpPr>
          <a:xfrm>
            <a:off x="7048500" y="4800600"/>
            <a:ext cx="984251" cy="577851"/>
            <a:chOff x="7048500" y="4800600"/>
            <a:chExt cx="984251" cy="577851"/>
          </a:xfrm>
        </p:grpSpPr>
        <p:sp>
          <p:nvSpPr>
            <p:cNvPr id="144" name="SMARTInkShape-5636"/>
            <p:cNvSpPr/>
            <p:nvPr>
              <p:custDataLst>
                <p:tags r:id="rId32"/>
              </p:custDataLst>
            </p:nvPr>
          </p:nvSpPr>
          <p:spPr>
            <a:xfrm>
              <a:off x="7922977" y="4991983"/>
              <a:ext cx="109774" cy="373768"/>
            </a:xfrm>
            <a:custGeom>
              <a:avLst/>
              <a:gdLst/>
              <a:ahLst/>
              <a:cxnLst/>
              <a:rect l="0" t="0" r="0" b="0"/>
              <a:pathLst>
                <a:path w="109774" h="373768">
                  <a:moveTo>
                    <a:pt x="109773" y="5467"/>
                  </a:moveTo>
                  <a:lnTo>
                    <a:pt x="109773" y="5467"/>
                  </a:lnTo>
                  <a:lnTo>
                    <a:pt x="109772" y="2096"/>
                  </a:lnTo>
                  <a:lnTo>
                    <a:pt x="109068" y="1103"/>
                  </a:lnTo>
                  <a:lnTo>
                    <a:pt x="107891" y="441"/>
                  </a:lnTo>
                  <a:lnTo>
                    <a:pt x="106402" y="0"/>
                  </a:lnTo>
                  <a:lnTo>
                    <a:pt x="94193" y="6120"/>
                  </a:lnTo>
                  <a:lnTo>
                    <a:pt x="58036" y="50630"/>
                  </a:lnTo>
                  <a:lnTo>
                    <a:pt x="28292" y="92391"/>
                  </a:lnTo>
                  <a:lnTo>
                    <a:pt x="1425" y="134715"/>
                  </a:lnTo>
                  <a:lnTo>
                    <a:pt x="0" y="144285"/>
                  </a:lnTo>
                  <a:lnTo>
                    <a:pt x="7358" y="182131"/>
                  </a:lnTo>
                  <a:lnTo>
                    <a:pt x="19666" y="228747"/>
                  </a:lnTo>
                  <a:lnTo>
                    <a:pt x="23102" y="268003"/>
                  </a:lnTo>
                  <a:lnTo>
                    <a:pt x="21533" y="307152"/>
                  </a:lnTo>
                  <a:lnTo>
                    <a:pt x="17306" y="341094"/>
                  </a:lnTo>
                  <a:lnTo>
                    <a:pt x="8173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637"/>
            <p:cNvSpPr/>
            <p:nvPr>
              <p:custDataLst>
                <p:tags r:id="rId33"/>
              </p:custDataLst>
            </p:nvPr>
          </p:nvSpPr>
          <p:spPr>
            <a:xfrm>
              <a:off x="7810500" y="501650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36400" y="41427"/>
                  </a:lnTo>
                  <a:lnTo>
                    <a:pt x="78373" y="87833"/>
                  </a:lnTo>
                  <a:lnTo>
                    <a:pt x="120527" y="134681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638"/>
            <p:cNvSpPr/>
            <p:nvPr>
              <p:custDataLst>
                <p:tags r:id="rId34"/>
              </p:custDataLst>
            </p:nvPr>
          </p:nvSpPr>
          <p:spPr>
            <a:xfrm>
              <a:off x="7360532" y="4800600"/>
              <a:ext cx="291219" cy="38101"/>
            </a:xfrm>
            <a:custGeom>
              <a:avLst/>
              <a:gdLst/>
              <a:ahLst/>
              <a:cxnLst/>
              <a:rect l="0" t="0" r="0" b="0"/>
              <a:pathLst>
                <a:path w="291219" h="38101">
                  <a:moveTo>
                    <a:pt x="5468" y="38100"/>
                  </a:moveTo>
                  <a:lnTo>
                    <a:pt x="5468" y="38100"/>
                  </a:lnTo>
                  <a:lnTo>
                    <a:pt x="2097" y="34729"/>
                  </a:lnTo>
                  <a:lnTo>
                    <a:pt x="442" y="31192"/>
                  </a:lnTo>
                  <a:lnTo>
                    <a:pt x="0" y="29261"/>
                  </a:lnTo>
                  <a:lnTo>
                    <a:pt x="19605" y="19802"/>
                  </a:lnTo>
                  <a:lnTo>
                    <a:pt x="51967" y="13975"/>
                  </a:lnTo>
                  <a:lnTo>
                    <a:pt x="95279" y="9033"/>
                  </a:lnTo>
                  <a:lnTo>
                    <a:pt x="119670" y="6727"/>
                  </a:lnTo>
                  <a:lnTo>
                    <a:pt x="145102" y="4485"/>
                  </a:lnTo>
                  <a:lnTo>
                    <a:pt x="172641" y="2990"/>
                  </a:lnTo>
                  <a:lnTo>
                    <a:pt x="201583" y="1994"/>
                  </a:lnTo>
                  <a:lnTo>
                    <a:pt x="231461" y="1329"/>
                  </a:lnTo>
                  <a:lnTo>
                    <a:pt x="291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639"/>
            <p:cNvSpPr/>
            <p:nvPr>
              <p:custDataLst>
                <p:tags r:id="rId35"/>
              </p:custDataLst>
            </p:nvPr>
          </p:nvSpPr>
          <p:spPr>
            <a:xfrm>
              <a:off x="7480300" y="4863133"/>
              <a:ext cx="17907" cy="274018"/>
            </a:xfrm>
            <a:custGeom>
              <a:avLst/>
              <a:gdLst/>
              <a:ahLst/>
              <a:cxnLst/>
              <a:rect l="0" t="0" r="0" b="0"/>
              <a:pathLst>
                <a:path w="17907" h="274018">
                  <a:moveTo>
                    <a:pt x="6350" y="7317"/>
                  </a:moveTo>
                  <a:lnTo>
                    <a:pt x="6350" y="7317"/>
                  </a:lnTo>
                  <a:lnTo>
                    <a:pt x="9720" y="575"/>
                  </a:lnTo>
                  <a:lnTo>
                    <a:pt x="11419" y="0"/>
                  </a:lnTo>
                  <a:lnTo>
                    <a:pt x="13257" y="1028"/>
                  </a:lnTo>
                  <a:lnTo>
                    <a:pt x="15189" y="3124"/>
                  </a:lnTo>
                  <a:lnTo>
                    <a:pt x="17906" y="29671"/>
                  </a:lnTo>
                  <a:lnTo>
                    <a:pt x="14779" y="60762"/>
                  </a:lnTo>
                  <a:lnTo>
                    <a:pt x="9391" y="98804"/>
                  </a:lnTo>
                  <a:lnTo>
                    <a:pt x="4643" y="141581"/>
                  </a:lnTo>
                  <a:lnTo>
                    <a:pt x="2064" y="182701"/>
                  </a:lnTo>
                  <a:lnTo>
                    <a:pt x="917" y="219321"/>
                  </a:lnTo>
                  <a:lnTo>
                    <a:pt x="0" y="27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640"/>
            <p:cNvSpPr/>
            <p:nvPr>
              <p:custDataLst>
                <p:tags r:id="rId36"/>
              </p:custDataLst>
            </p:nvPr>
          </p:nvSpPr>
          <p:spPr>
            <a:xfrm>
              <a:off x="7105650" y="4998067"/>
              <a:ext cx="228601" cy="380384"/>
            </a:xfrm>
            <a:custGeom>
              <a:avLst/>
              <a:gdLst/>
              <a:ahLst/>
              <a:cxnLst/>
              <a:rect l="0" t="0" r="0" b="0"/>
              <a:pathLst>
                <a:path w="228601" h="380384">
                  <a:moveTo>
                    <a:pt x="228600" y="50183"/>
                  </a:moveTo>
                  <a:lnTo>
                    <a:pt x="228600" y="50183"/>
                  </a:lnTo>
                  <a:lnTo>
                    <a:pt x="228600" y="5169"/>
                  </a:lnTo>
                  <a:lnTo>
                    <a:pt x="227188" y="1829"/>
                  </a:lnTo>
                  <a:lnTo>
                    <a:pt x="224837" y="309"/>
                  </a:lnTo>
                  <a:lnTo>
                    <a:pt x="221858" y="0"/>
                  </a:lnTo>
                  <a:lnTo>
                    <a:pt x="197439" y="26534"/>
                  </a:lnTo>
                  <a:lnTo>
                    <a:pt x="175240" y="64131"/>
                  </a:lnTo>
                  <a:lnTo>
                    <a:pt x="163393" y="86999"/>
                  </a:lnTo>
                  <a:lnTo>
                    <a:pt x="150556" y="112121"/>
                  </a:lnTo>
                  <a:lnTo>
                    <a:pt x="137060" y="138747"/>
                  </a:lnTo>
                  <a:lnTo>
                    <a:pt x="123123" y="166376"/>
                  </a:lnTo>
                  <a:lnTo>
                    <a:pt x="108893" y="193967"/>
                  </a:lnTo>
                  <a:lnTo>
                    <a:pt x="94468" y="221533"/>
                  </a:lnTo>
                  <a:lnTo>
                    <a:pt x="79912" y="249084"/>
                  </a:lnTo>
                  <a:lnTo>
                    <a:pt x="54332" y="294746"/>
                  </a:lnTo>
                  <a:lnTo>
                    <a:pt x="32614" y="331034"/>
                  </a:lnTo>
                  <a:lnTo>
                    <a:pt x="0" y="38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641"/>
            <p:cNvSpPr/>
            <p:nvPr>
              <p:custDataLst>
                <p:tags r:id="rId37"/>
              </p:custDataLst>
            </p:nvPr>
          </p:nvSpPr>
          <p:spPr>
            <a:xfrm>
              <a:off x="7048500" y="5035550"/>
              <a:ext cx="273051" cy="304801"/>
            </a:xfrm>
            <a:custGeom>
              <a:avLst/>
              <a:gdLst/>
              <a:ahLst/>
              <a:cxnLst/>
              <a:rect l="0" t="0" r="0" b="0"/>
              <a:pathLst>
                <a:path w="273051" h="304801">
                  <a:moveTo>
                    <a:pt x="0" y="0"/>
                  </a:moveTo>
                  <a:lnTo>
                    <a:pt x="0" y="0"/>
                  </a:lnTo>
                  <a:lnTo>
                    <a:pt x="26367" y="12552"/>
                  </a:lnTo>
                  <a:lnTo>
                    <a:pt x="63081" y="39231"/>
                  </a:lnTo>
                  <a:lnTo>
                    <a:pt x="94358" y="66825"/>
                  </a:lnTo>
                  <a:lnTo>
                    <a:pt x="129425" y="102607"/>
                  </a:lnTo>
                  <a:lnTo>
                    <a:pt x="164296" y="142029"/>
                  </a:lnTo>
                  <a:lnTo>
                    <a:pt x="197198" y="182363"/>
                  </a:lnTo>
                  <a:lnTo>
                    <a:pt x="225932" y="221456"/>
                  </a:lnTo>
                  <a:lnTo>
                    <a:pt x="247169" y="256234"/>
                  </a:lnTo>
                  <a:lnTo>
                    <a:pt x="2730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257"/>
          <p:cNvGrpSpPr/>
          <p:nvPr/>
        </p:nvGrpSpPr>
        <p:grpSpPr>
          <a:xfrm>
            <a:off x="3506961" y="5892800"/>
            <a:ext cx="412557" cy="368301"/>
            <a:chOff x="3506961" y="5892800"/>
            <a:chExt cx="412557" cy="368301"/>
          </a:xfrm>
        </p:grpSpPr>
        <p:sp>
          <p:nvSpPr>
            <p:cNvPr id="151" name="SMARTInkShape-5642"/>
            <p:cNvSpPr/>
            <p:nvPr>
              <p:custDataLst>
                <p:tags r:id="rId29"/>
              </p:custDataLst>
            </p:nvPr>
          </p:nvSpPr>
          <p:spPr>
            <a:xfrm>
              <a:off x="3759200" y="5892800"/>
              <a:ext cx="160318" cy="368301"/>
            </a:xfrm>
            <a:custGeom>
              <a:avLst/>
              <a:gdLst/>
              <a:ahLst/>
              <a:cxnLst/>
              <a:rect l="0" t="0" r="0" b="0"/>
              <a:pathLst>
                <a:path w="160318" h="3683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22447" y="5775"/>
                  </a:lnTo>
                  <a:lnTo>
                    <a:pt x="26675" y="12209"/>
                  </a:lnTo>
                  <a:lnTo>
                    <a:pt x="63281" y="29954"/>
                  </a:lnTo>
                  <a:lnTo>
                    <a:pt x="109531" y="56931"/>
                  </a:lnTo>
                  <a:lnTo>
                    <a:pt x="137580" y="81982"/>
                  </a:lnTo>
                  <a:lnTo>
                    <a:pt x="154751" y="115223"/>
                  </a:lnTo>
                  <a:lnTo>
                    <a:pt x="160317" y="133966"/>
                  </a:lnTo>
                  <a:lnTo>
                    <a:pt x="153331" y="175487"/>
                  </a:lnTo>
                  <a:lnTo>
                    <a:pt x="132353" y="219811"/>
                  </a:lnTo>
                  <a:lnTo>
                    <a:pt x="101862" y="265381"/>
                  </a:lnTo>
                  <a:lnTo>
                    <a:pt x="63381" y="30774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643"/>
            <p:cNvSpPr/>
            <p:nvPr>
              <p:custDataLst>
                <p:tags r:id="rId30"/>
              </p:custDataLst>
            </p:nvPr>
          </p:nvSpPr>
          <p:spPr>
            <a:xfrm>
              <a:off x="3506961" y="6083300"/>
              <a:ext cx="341140" cy="56812"/>
            </a:xfrm>
            <a:custGeom>
              <a:avLst/>
              <a:gdLst/>
              <a:ahLst/>
              <a:cxnLst/>
              <a:rect l="0" t="0" r="0" b="0"/>
              <a:pathLst>
                <a:path w="341140" h="56812">
                  <a:moveTo>
                    <a:pt x="61739" y="44450"/>
                  </a:moveTo>
                  <a:lnTo>
                    <a:pt x="61739" y="44450"/>
                  </a:lnTo>
                  <a:lnTo>
                    <a:pt x="15886" y="51357"/>
                  </a:lnTo>
                  <a:lnTo>
                    <a:pt x="881" y="55434"/>
                  </a:lnTo>
                  <a:lnTo>
                    <a:pt x="0" y="56006"/>
                  </a:lnTo>
                  <a:lnTo>
                    <a:pt x="29100" y="56811"/>
                  </a:lnTo>
                  <a:lnTo>
                    <a:pt x="71927" y="53236"/>
                  </a:lnTo>
                  <a:lnTo>
                    <a:pt x="98164" y="50308"/>
                  </a:lnTo>
                  <a:lnTo>
                    <a:pt x="127650" y="45533"/>
                  </a:lnTo>
                  <a:lnTo>
                    <a:pt x="159302" y="39528"/>
                  </a:lnTo>
                  <a:lnTo>
                    <a:pt x="192398" y="32702"/>
                  </a:lnTo>
                  <a:lnTo>
                    <a:pt x="223633" y="26034"/>
                  </a:lnTo>
                  <a:lnTo>
                    <a:pt x="253630" y="19473"/>
                  </a:lnTo>
                  <a:lnTo>
                    <a:pt x="282800" y="12983"/>
                  </a:lnTo>
                  <a:lnTo>
                    <a:pt x="341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644"/>
            <p:cNvSpPr/>
            <p:nvPr>
              <p:custDataLst>
                <p:tags r:id="rId31"/>
              </p:custDataLst>
            </p:nvPr>
          </p:nvSpPr>
          <p:spPr>
            <a:xfrm>
              <a:off x="3553180" y="5988050"/>
              <a:ext cx="301271" cy="57151"/>
            </a:xfrm>
            <a:custGeom>
              <a:avLst/>
              <a:gdLst/>
              <a:ahLst/>
              <a:cxnLst/>
              <a:rect l="0" t="0" r="0" b="0"/>
              <a:pathLst>
                <a:path w="301271" h="57151">
                  <a:moveTo>
                    <a:pt x="21870" y="0"/>
                  </a:moveTo>
                  <a:lnTo>
                    <a:pt x="21870" y="0"/>
                  </a:lnTo>
                  <a:lnTo>
                    <a:pt x="0" y="0"/>
                  </a:lnTo>
                  <a:lnTo>
                    <a:pt x="234" y="1411"/>
                  </a:lnTo>
                  <a:lnTo>
                    <a:pt x="4258" y="6742"/>
                  </a:lnTo>
                  <a:lnTo>
                    <a:pt x="41439" y="17298"/>
                  </a:lnTo>
                  <a:lnTo>
                    <a:pt x="75252" y="24386"/>
                  </a:lnTo>
                  <a:lnTo>
                    <a:pt x="119444" y="32240"/>
                  </a:lnTo>
                  <a:lnTo>
                    <a:pt x="144069" y="36310"/>
                  </a:lnTo>
                  <a:lnTo>
                    <a:pt x="190245" y="42714"/>
                  </a:lnTo>
                  <a:lnTo>
                    <a:pt x="232170" y="47912"/>
                  </a:lnTo>
                  <a:lnTo>
                    <a:pt x="278601" y="54099"/>
                  </a:lnTo>
                  <a:lnTo>
                    <a:pt x="30127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5645"/>
          <p:cNvSpPr/>
          <p:nvPr>
            <p:custDataLst>
              <p:tags r:id="rId8"/>
            </p:custDataLst>
          </p:nvPr>
        </p:nvSpPr>
        <p:spPr>
          <a:xfrm>
            <a:off x="4453557" y="5973956"/>
            <a:ext cx="286370" cy="731939"/>
          </a:xfrm>
          <a:custGeom>
            <a:avLst/>
            <a:gdLst/>
            <a:ahLst/>
            <a:cxnLst/>
            <a:rect l="0" t="0" r="0" b="0"/>
            <a:pathLst>
              <a:path w="286370" h="731939">
                <a:moveTo>
                  <a:pt x="54943" y="242694"/>
                </a:moveTo>
                <a:lnTo>
                  <a:pt x="54943" y="242694"/>
                </a:lnTo>
                <a:lnTo>
                  <a:pt x="48201" y="246065"/>
                </a:lnTo>
                <a:lnTo>
                  <a:pt x="46215" y="248469"/>
                </a:lnTo>
                <a:lnTo>
                  <a:pt x="44008" y="254903"/>
                </a:lnTo>
                <a:lnTo>
                  <a:pt x="44003" y="300818"/>
                </a:lnTo>
                <a:lnTo>
                  <a:pt x="49140" y="346609"/>
                </a:lnTo>
                <a:lnTo>
                  <a:pt x="52485" y="374765"/>
                </a:lnTo>
                <a:lnTo>
                  <a:pt x="56127" y="405531"/>
                </a:lnTo>
                <a:lnTo>
                  <a:pt x="59965" y="438035"/>
                </a:lnTo>
                <a:lnTo>
                  <a:pt x="63230" y="471699"/>
                </a:lnTo>
                <a:lnTo>
                  <a:pt x="66112" y="506136"/>
                </a:lnTo>
                <a:lnTo>
                  <a:pt x="68739" y="541088"/>
                </a:lnTo>
                <a:lnTo>
                  <a:pt x="71196" y="573563"/>
                </a:lnTo>
                <a:lnTo>
                  <a:pt x="73539" y="604384"/>
                </a:lnTo>
                <a:lnTo>
                  <a:pt x="75807" y="634103"/>
                </a:lnTo>
                <a:lnTo>
                  <a:pt x="78327" y="680296"/>
                </a:lnTo>
                <a:lnTo>
                  <a:pt x="77864" y="722779"/>
                </a:lnTo>
                <a:lnTo>
                  <a:pt x="76574" y="729968"/>
                </a:lnTo>
                <a:lnTo>
                  <a:pt x="73597" y="731938"/>
                </a:lnTo>
                <a:lnTo>
                  <a:pt x="69496" y="730429"/>
                </a:lnTo>
                <a:lnTo>
                  <a:pt x="64645" y="726600"/>
                </a:lnTo>
                <a:lnTo>
                  <a:pt x="51728" y="697887"/>
                </a:lnTo>
                <a:lnTo>
                  <a:pt x="44334" y="677389"/>
                </a:lnTo>
                <a:lnTo>
                  <a:pt x="36581" y="649613"/>
                </a:lnTo>
                <a:lnTo>
                  <a:pt x="28590" y="616984"/>
                </a:lnTo>
                <a:lnTo>
                  <a:pt x="20441" y="581121"/>
                </a:lnTo>
                <a:lnTo>
                  <a:pt x="13597" y="540278"/>
                </a:lnTo>
                <a:lnTo>
                  <a:pt x="7623" y="496117"/>
                </a:lnTo>
                <a:lnTo>
                  <a:pt x="2230" y="449743"/>
                </a:lnTo>
                <a:lnTo>
                  <a:pt x="46" y="403304"/>
                </a:lnTo>
                <a:lnTo>
                  <a:pt x="0" y="356822"/>
                </a:lnTo>
                <a:lnTo>
                  <a:pt x="1381" y="310313"/>
                </a:lnTo>
                <a:lnTo>
                  <a:pt x="3007" y="268018"/>
                </a:lnTo>
                <a:lnTo>
                  <a:pt x="4797" y="228532"/>
                </a:lnTo>
                <a:lnTo>
                  <a:pt x="6696" y="190919"/>
                </a:lnTo>
                <a:lnTo>
                  <a:pt x="10784" y="158084"/>
                </a:lnTo>
                <a:lnTo>
                  <a:pt x="16331" y="128431"/>
                </a:lnTo>
                <a:lnTo>
                  <a:pt x="22852" y="100902"/>
                </a:lnTo>
                <a:lnTo>
                  <a:pt x="41386" y="57144"/>
                </a:lnTo>
                <a:lnTo>
                  <a:pt x="64439" y="24761"/>
                </a:lnTo>
                <a:lnTo>
                  <a:pt x="91149" y="5665"/>
                </a:lnTo>
                <a:lnTo>
                  <a:pt x="121364" y="0"/>
                </a:lnTo>
                <a:lnTo>
                  <a:pt x="137324" y="463"/>
                </a:lnTo>
                <a:lnTo>
                  <a:pt x="168227" y="14151"/>
                </a:lnTo>
                <a:lnTo>
                  <a:pt x="183382" y="24715"/>
                </a:lnTo>
                <a:lnTo>
                  <a:pt x="203984" y="57150"/>
                </a:lnTo>
                <a:lnTo>
                  <a:pt x="214317" y="96730"/>
                </a:lnTo>
                <a:lnTo>
                  <a:pt x="211854" y="137840"/>
                </a:lnTo>
                <a:lnTo>
                  <a:pt x="201822" y="175866"/>
                </a:lnTo>
                <a:lnTo>
                  <a:pt x="182188" y="221482"/>
                </a:lnTo>
                <a:lnTo>
                  <a:pt x="164847" y="247228"/>
                </a:lnTo>
                <a:lnTo>
                  <a:pt x="151050" y="260894"/>
                </a:lnTo>
                <a:lnTo>
                  <a:pt x="197831" y="277250"/>
                </a:lnTo>
                <a:lnTo>
                  <a:pt x="244661" y="311243"/>
                </a:lnTo>
                <a:lnTo>
                  <a:pt x="278789" y="356110"/>
                </a:lnTo>
                <a:lnTo>
                  <a:pt x="284607" y="366988"/>
                </a:lnTo>
                <a:lnTo>
                  <a:pt x="286369" y="378473"/>
                </a:lnTo>
                <a:lnTo>
                  <a:pt x="282682" y="402524"/>
                </a:lnTo>
                <a:lnTo>
                  <a:pt x="266462" y="425442"/>
                </a:lnTo>
                <a:lnTo>
                  <a:pt x="240674" y="445977"/>
                </a:lnTo>
                <a:lnTo>
                  <a:pt x="205693" y="462158"/>
                </a:lnTo>
                <a:lnTo>
                  <a:pt x="170391" y="470761"/>
                </a:lnTo>
                <a:lnTo>
                  <a:pt x="138709" y="473175"/>
                </a:lnTo>
                <a:lnTo>
                  <a:pt x="107122" y="467305"/>
                </a:lnTo>
                <a:lnTo>
                  <a:pt x="86693" y="458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1259"/>
          <p:cNvGrpSpPr/>
          <p:nvPr/>
        </p:nvGrpSpPr>
        <p:grpSpPr>
          <a:xfrm>
            <a:off x="4972050" y="6172200"/>
            <a:ext cx="254001" cy="139701"/>
            <a:chOff x="4972050" y="6172200"/>
            <a:chExt cx="254001" cy="139701"/>
          </a:xfrm>
        </p:grpSpPr>
        <p:sp>
          <p:nvSpPr>
            <p:cNvPr id="156" name="SMARTInkShape-5646"/>
            <p:cNvSpPr/>
            <p:nvPr>
              <p:custDataLst>
                <p:tags r:id="rId27"/>
              </p:custDataLst>
            </p:nvPr>
          </p:nvSpPr>
          <p:spPr>
            <a:xfrm>
              <a:off x="4986474" y="6286500"/>
              <a:ext cx="239577" cy="25401"/>
            </a:xfrm>
            <a:custGeom>
              <a:avLst/>
              <a:gdLst/>
              <a:ahLst/>
              <a:cxnLst/>
              <a:rect l="0" t="0" r="0" b="0"/>
              <a:pathLst>
                <a:path w="239577" h="25401">
                  <a:moveTo>
                    <a:pt x="10976" y="25400"/>
                  </a:moveTo>
                  <a:lnTo>
                    <a:pt x="10976" y="25400"/>
                  </a:lnTo>
                  <a:lnTo>
                    <a:pt x="0" y="25400"/>
                  </a:lnTo>
                  <a:lnTo>
                    <a:pt x="23232" y="21637"/>
                  </a:lnTo>
                  <a:lnTo>
                    <a:pt x="55229" y="15966"/>
                  </a:lnTo>
                  <a:lnTo>
                    <a:pt x="78578" y="13467"/>
                  </a:lnTo>
                  <a:lnTo>
                    <a:pt x="104727" y="11095"/>
                  </a:lnTo>
                  <a:lnTo>
                    <a:pt x="131332" y="8808"/>
                  </a:lnTo>
                  <a:lnTo>
                    <a:pt x="158241" y="6578"/>
                  </a:lnTo>
                  <a:lnTo>
                    <a:pt x="203427" y="2923"/>
                  </a:lnTo>
                  <a:lnTo>
                    <a:pt x="239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647"/>
            <p:cNvSpPr/>
            <p:nvPr>
              <p:custDataLst>
                <p:tags r:id="rId28"/>
              </p:custDataLst>
            </p:nvPr>
          </p:nvSpPr>
          <p:spPr>
            <a:xfrm>
              <a:off x="4972050" y="61722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9707" y="7631"/>
                  </a:lnTo>
                  <a:lnTo>
                    <a:pt x="75973" y="3861"/>
                  </a:lnTo>
                  <a:lnTo>
                    <a:pt x="119844" y="1716"/>
                  </a:lnTo>
                  <a:lnTo>
                    <a:pt x="159097" y="7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260"/>
          <p:cNvGrpSpPr/>
          <p:nvPr/>
        </p:nvGrpSpPr>
        <p:grpSpPr>
          <a:xfrm>
            <a:off x="5521469" y="5781479"/>
            <a:ext cx="1571482" cy="601673"/>
            <a:chOff x="5521469" y="5781479"/>
            <a:chExt cx="1571482" cy="601673"/>
          </a:xfrm>
        </p:grpSpPr>
        <p:sp>
          <p:nvSpPr>
            <p:cNvPr id="159" name="SMARTInkShape-5648"/>
            <p:cNvSpPr/>
            <p:nvPr>
              <p:custDataLst>
                <p:tags r:id="rId16"/>
              </p:custDataLst>
            </p:nvPr>
          </p:nvSpPr>
          <p:spPr>
            <a:xfrm>
              <a:off x="6711950" y="58801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0"/>
                  </a:moveTo>
                  <a:lnTo>
                    <a:pt x="0" y="0"/>
                  </a:lnTo>
                  <a:lnTo>
                    <a:pt x="42645" y="5069"/>
                  </a:lnTo>
                  <a:lnTo>
                    <a:pt x="83113" y="10832"/>
                  </a:lnTo>
                  <a:lnTo>
                    <a:pt x="124893" y="16301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649"/>
            <p:cNvSpPr/>
            <p:nvPr>
              <p:custDataLst>
                <p:tags r:id="rId17"/>
              </p:custDataLst>
            </p:nvPr>
          </p:nvSpPr>
          <p:spPr>
            <a:xfrm>
              <a:off x="6603033" y="5997091"/>
              <a:ext cx="117305" cy="327510"/>
            </a:xfrm>
            <a:custGeom>
              <a:avLst/>
              <a:gdLst/>
              <a:ahLst/>
              <a:cxnLst/>
              <a:rect l="0" t="0" r="0" b="0"/>
              <a:pathLst>
                <a:path w="117305" h="327510">
                  <a:moveTo>
                    <a:pt x="7317" y="3659"/>
                  </a:moveTo>
                  <a:lnTo>
                    <a:pt x="7317" y="3659"/>
                  </a:lnTo>
                  <a:lnTo>
                    <a:pt x="0" y="0"/>
                  </a:lnTo>
                  <a:lnTo>
                    <a:pt x="3124" y="1563"/>
                  </a:lnTo>
                  <a:lnTo>
                    <a:pt x="28883" y="36485"/>
                  </a:lnTo>
                  <a:lnTo>
                    <a:pt x="52415" y="69989"/>
                  </a:lnTo>
                  <a:lnTo>
                    <a:pt x="75573" y="110280"/>
                  </a:lnTo>
                  <a:lnTo>
                    <a:pt x="96214" y="153351"/>
                  </a:lnTo>
                  <a:lnTo>
                    <a:pt x="112443" y="196012"/>
                  </a:lnTo>
                  <a:lnTo>
                    <a:pt x="117304" y="236611"/>
                  </a:lnTo>
                  <a:lnTo>
                    <a:pt x="113350" y="272999"/>
                  </a:lnTo>
                  <a:lnTo>
                    <a:pt x="102185" y="300931"/>
                  </a:lnTo>
                  <a:lnTo>
                    <a:pt x="94551" y="309790"/>
                  </a:lnTo>
                  <a:lnTo>
                    <a:pt x="58117" y="32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650"/>
            <p:cNvSpPr/>
            <p:nvPr>
              <p:custDataLst>
                <p:tags r:id="rId18"/>
              </p:custDataLst>
            </p:nvPr>
          </p:nvSpPr>
          <p:spPr>
            <a:xfrm>
              <a:off x="6344557" y="6051549"/>
              <a:ext cx="189594" cy="241302"/>
            </a:xfrm>
            <a:custGeom>
              <a:avLst/>
              <a:gdLst/>
              <a:ahLst/>
              <a:cxnLst/>
              <a:rect l="0" t="0" r="0" b="0"/>
              <a:pathLst>
                <a:path w="189594" h="241302">
                  <a:moveTo>
                    <a:pt x="189593" y="1"/>
                  </a:moveTo>
                  <a:lnTo>
                    <a:pt x="189593" y="1"/>
                  </a:lnTo>
                  <a:lnTo>
                    <a:pt x="176109" y="0"/>
                  </a:lnTo>
                  <a:lnTo>
                    <a:pt x="150869" y="13484"/>
                  </a:lnTo>
                  <a:lnTo>
                    <a:pt x="108618" y="55581"/>
                  </a:lnTo>
                  <a:lnTo>
                    <a:pt x="79756" y="87498"/>
                  </a:lnTo>
                  <a:lnTo>
                    <a:pt x="53758" y="120969"/>
                  </a:lnTo>
                  <a:lnTo>
                    <a:pt x="23052" y="167782"/>
                  </a:lnTo>
                  <a:lnTo>
                    <a:pt x="455" y="214785"/>
                  </a:lnTo>
                  <a:lnTo>
                    <a:pt x="0" y="222212"/>
                  </a:lnTo>
                  <a:lnTo>
                    <a:pt x="1815" y="227870"/>
                  </a:lnTo>
                  <a:lnTo>
                    <a:pt x="11793" y="241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651"/>
            <p:cNvSpPr/>
            <p:nvPr>
              <p:custDataLst>
                <p:tags r:id="rId19"/>
              </p:custDataLst>
            </p:nvPr>
          </p:nvSpPr>
          <p:spPr>
            <a:xfrm>
              <a:off x="6330950" y="6083300"/>
              <a:ext cx="152401" cy="196851"/>
            </a:xfrm>
            <a:custGeom>
              <a:avLst/>
              <a:gdLst/>
              <a:ahLst/>
              <a:cxnLst/>
              <a:rect l="0" t="0" r="0" b="0"/>
              <a:pathLst>
                <a:path w="152401" h="196851">
                  <a:moveTo>
                    <a:pt x="0" y="0"/>
                  </a:moveTo>
                  <a:lnTo>
                    <a:pt x="0" y="0"/>
                  </a:lnTo>
                  <a:lnTo>
                    <a:pt x="35469" y="37350"/>
                  </a:lnTo>
                  <a:lnTo>
                    <a:pt x="64602" y="73391"/>
                  </a:lnTo>
                  <a:lnTo>
                    <a:pt x="97458" y="117231"/>
                  </a:lnTo>
                  <a:lnTo>
                    <a:pt x="128360" y="160324"/>
                  </a:lnTo>
                  <a:lnTo>
                    <a:pt x="1524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652"/>
            <p:cNvSpPr/>
            <p:nvPr>
              <p:custDataLst>
                <p:tags r:id="rId20"/>
              </p:custDataLst>
            </p:nvPr>
          </p:nvSpPr>
          <p:spPr>
            <a:xfrm>
              <a:off x="5968503" y="5956300"/>
              <a:ext cx="248148" cy="25401"/>
            </a:xfrm>
            <a:custGeom>
              <a:avLst/>
              <a:gdLst/>
              <a:ahLst/>
              <a:cxnLst/>
              <a:rect l="0" t="0" r="0" b="0"/>
              <a:pathLst>
                <a:path w="248148" h="25401">
                  <a:moveTo>
                    <a:pt x="13197" y="25400"/>
                  </a:moveTo>
                  <a:lnTo>
                    <a:pt x="13197" y="25400"/>
                  </a:lnTo>
                  <a:lnTo>
                    <a:pt x="811" y="16671"/>
                  </a:lnTo>
                  <a:lnTo>
                    <a:pt x="0" y="15349"/>
                  </a:lnTo>
                  <a:lnTo>
                    <a:pt x="166" y="14465"/>
                  </a:lnTo>
                  <a:lnTo>
                    <a:pt x="36228" y="11051"/>
                  </a:lnTo>
                  <a:lnTo>
                    <a:pt x="75644" y="8438"/>
                  </a:lnTo>
                  <a:lnTo>
                    <a:pt x="99984" y="7743"/>
                  </a:lnTo>
                  <a:lnTo>
                    <a:pt x="126088" y="7279"/>
                  </a:lnTo>
                  <a:lnTo>
                    <a:pt x="151252" y="6263"/>
                  </a:lnTo>
                  <a:lnTo>
                    <a:pt x="175790" y="4882"/>
                  </a:lnTo>
                  <a:lnTo>
                    <a:pt x="215988" y="2169"/>
                  </a:lnTo>
                  <a:lnTo>
                    <a:pt x="2481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653"/>
            <p:cNvSpPr/>
            <p:nvPr>
              <p:custDataLst>
                <p:tags r:id="rId21"/>
              </p:custDataLst>
            </p:nvPr>
          </p:nvSpPr>
          <p:spPr>
            <a:xfrm>
              <a:off x="6098979" y="5997379"/>
              <a:ext cx="41472" cy="168472"/>
            </a:xfrm>
            <a:custGeom>
              <a:avLst/>
              <a:gdLst/>
              <a:ahLst/>
              <a:cxnLst/>
              <a:rect l="0" t="0" r="0" b="0"/>
              <a:pathLst>
                <a:path w="41472" h="1684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6337" y="14935"/>
                  </a:lnTo>
                  <a:lnTo>
                    <a:pt x="10934" y="58337"/>
                  </a:lnTo>
                  <a:lnTo>
                    <a:pt x="18312" y="97974"/>
                  </a:lnTo>
                  <a:lnTo>
                    <a:pt x="30076" y="142552"/>
                  </a:lnTo>
                  <a:lnTo>
                    <a:pt x="41471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654"/>
            <p:cNvSpPr/>
            <p:nvPr>
              <p:custDataLst>
                <p:tags r:id="rId22"/>
              </p:custDataLst>
            </p:nvPr>
          </p:nvSpPr>
          <p:spPr>
            <a:xfrm>
              <a:off x="5832811" y="6048179"/>
              <a:ext cx="148890" cy="263722"/>
            </a:xfrm>
            <a:custGeom>
              <a:avLst/>
              <a:gdLst/>
              <a:ahLst/>
              <a:cxnLst/>
              <a:rect l="0" t="0" r="0" b="0"/>
              <a:pathLst>
                <a:path w="148890" h="263722">
                  <a:moveTo>
                    <a:pt x="148889" y="3371"/>
                  </a:moveTo>
                  <a:lnTo>
                    <a:pt x="148889" y="3371"/>
                  </a:lnTo>
                  <a:lnTo>
                    <a:pt x="145518" y="0"/>
                  </a:lnTo>
                  <a:lnTo>
                    <a:pt x="142408" y="418"/>
                  </a:lnTo>
                  <a:lnTo>
                    <a:pt x="133309" y="4646"/>
                  </a:lnTo>
                  <a:lnTo>
                    <a:pt x="105150" y="30408"/>
                  </a:lnTo>
                  <a:lnTo>
                    <a:pt x="80034" y="64298"/>
                  </a:lnTo>
                  <a:lnTo>
                    <a:pt x="51268" y="110167"/>
                  </a:lnTo>
                  <a:lnTo>
                    <a:pt x="33301" y="145381"/>
                  </a:lnTo>
                  <a:lnTo>
                    <a:pt x="17788" y="178434"/>
                  </a:lnTo>
                  <a:lnTo>
                    <a:pt x="2800" y="219166"/>
                  </a:lnTo>
                  <a:lnTo>
                    <a:pt x="0" y="238980"/>
                  </a:lnTo>
                  <a:lnTo>
                    <a:pt x="1107" y="254842"/>
                  </a:lnTo>
                  <a:lnTo>
                    <a:pt x="3801" y="259213"/>
                  </a:lnTo>
                  <a:lnTo>
                    <a:pt x="7714" y="261420"/>
                  </a:lnTo>
                  <a:lnTo>
                    <a:pt x="21889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655"/>
            <p:cNvSpPr/>
            <p:nvPr>
              <p:custDataLst>
                <p:tags r:id="rId23"/>
              </p:custDataLst>
            </p:nvPr>
          </p:nvSpPr>
          <p:spPr>
            <a:xfrm>
              <a:off x="5787541" y="6085992"/>
              <a:ext cx="213210" cy="225909"/>
            </a:xfrm>
            <a:custGeom>
              <a:avLst/>
              <a:gdLst/>
              <a:ahLst/>
              <a:cxnLst/>
              <a:rect l="0" t="0" r="0" b="0"/>
              <a:pathLst>
                <a:path w="213210" h="2259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6657" y="34775"/>
                  </a:lnTo>
                  <a:lnTo>
                    <a:pt x="77642" y="72615"/>
                  </a:lnTo>
                  <a:lnTo>
                    <a:pt x="121771" y="119575"/>
                  </a:lnTo>
                  <a:lnTo>
                    <a:pt x="159775" y="165474"/>
                  </a:lnTo>
                  <a:lnTo>
                    <a:pt x="197480" y="208796"/>
                  </a:lnTo>
                  <a:lnTo>
                    <a:pt x="213209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656"/>
            <p:cNvSpPr/>
            <p:nvPr>
              <p:custDataLst>
                <p:tags r:id="rId24"/>
              </p:custDataLst>
            </p:nvPr>
          </p:nvSpPr>
          <p:spPr>
            <a:xfrm>
              <a:off x="5521469" y="5996165"/>
              <a:ext cx="237982" cy="386987"/>
            </a:xfrm>
            <a:custGeom>
              <a:avLst/>
              <a:gdLst/>
              <a:ahLst/>
              <a:cxnLst/>
              <a:rect l="0" t="0" r="0" b="0"/>
              <a:pathLst>
                <a:path w="237982" h="386987">
                  <a:moveTo>
                    <a:pt x="155431" y="10935"/>
                  </a:moveTo>
                  <a:lnTo>
                    <a:pt x="155431" y="10935"/>
                  </a:lnTo>
                  <a:lnTo>
                    <a:pt x="152060" y="4193"/>
                  </a:lnTo>
                  <a:lnTo>
                    <a:pt x="148950" y="2207"/>
                  </a:lnTo>
                  <a:lnTo>
                    <a:pt x="139851" y="0"/>
                  </a:lnTo>
                  <a:lnTo>
                    <a:pt x="116086" y="8871"/>
                  </a:lnTo>
                  <a:lnTo>
                    <a:pt x="90072" y="31646"/>
                  </a:lnTo>
                  <a:lnTo>
                    <a:pt x="57749" y="77593"/>
                  </a:lnTo>
                  <a:lnTo>
                    <a:pt x="35581" y="119583"/>
                  </a:lnTo>
                  <a:lnTo>
                    <a:pt x="16086" y="167173"/>
                  </a:lnTo>
                  <a:lnTo>
                    <a:pt x="8912" y="192705"/>
                  </a:lnTo>
                  <a:lnTo>
                    <a:pt x="2719" y="218898"/>
                  </a:lnTo>
                  <a:lnTo>
                    <a:pt x="0" y="243415"/>
                  </a:lnTo>
                  <a:lnTo>
                    <a:pt x="743" y="289472"/>
                  </a:lnTo>
                  <a:lnTo>
                    <a:pt x="13303" y="325935"/>
                  </a:lnTo>
                  <a:lnTo>
                    <a:pt x="35113" y="354840"/>
                  </a:lnTo>
                  <a:lnTo>
                    <a:pt x="65973" y="377095"/>
                  </a:lnTo>
                  <a:lnTo>
                    <a:pt x="106499" y="386986"/>
                  </a:lnTo>
                  <a:lnTo>
                    <a:pt x="151322" y="386914"/>
                  </a:lnTo>
                  <a:lnTo>
                    <a:pt x="194763" y="377474"/>
                  </a:lnTo>
                  <a:lnTo>
                    <a:pt x="237981" y="366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657"/>
            <p:cNvSpPr/>
            <p:nvPr>
              <p:custDataLst>
                <p:tags r:id="rId25"/>
              </p:custDataLst>
            </p:nvPr>
          </p:nvSpPr>
          <p:spPr>
            <a:xfrm>
              <a:off x="7081269" y="6210300"/>
              <a:ext cx="11682" cy="6351"/>
            </a:xfrm>
            <a:custGeom>
              <a:avLst/>
              <a:gdLst/>
              <a:ahLst/>
              <a:cxnLst/>
              <a:rect l="0" t="0" r="0" b="0"/>
              <a:pathLst>
                <a:path w="11682" h="6351">
                  <a:moveTo>
                    <a:pt x="11681" y="6350"/>
                  </a:moveTo>
                  <a:lnTo>
                    <a:pt x="11681" y="6350"/>
                  </a:lnTo>
                  <a:lnTo>
                    <a:pt x="1568" y="6350"/>
                  </a:lnTo>
                  <a:lnTo>
                    <a:pt x="0" y="5645"/>
                  </a:lnTo>
                  <a:lnTo>
                    <a:pt x="366" y="4468"/>
                  </a:lnTo>
                  <a:lnTo>
                    <a:pt x="5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658"/>
            <p:cNvSpPr/>
            <p:nvPr>
              <p:custDataLst>
                <p:tags r:id="rId26"/>
              </p:custDataLst>
            </p:nvPr>
          </p:nvSpPr>
          <p:spPr>
            <a:xfrm>
              <a:off x="6945933" y="5781479"/>
              <a:ext cx="13668" cy="174822"/>
            </a:xfrm>
            <a:custGeom>
              <a:avLst/>
              <a:gdLst/>
              <a:ahLst/>
              <a:cxnLst/>
              <a:rect l="0" t="0" r="0" b="0"/>
              <a:pathLst>
                <a:path w="13668" h="174822">
                  <a:moveTo>
                    <a:pt x="7317" y="3371"/>
                  </a:moveTo>
                  <a:lnTo>
                    <a:pt x="7317" y="3371"/>
                  </a:lnTo>
                  <a:lnTo>
                    <a:pt x="575" y="0"/>
                  </a:lnTo>
                  <a:lnTo>
                    <a:pt x="0" y="1124"/>
                  </a:lnTo>
                  <a:lnTo>
                    <a:pt x="4522" y="15640"/>
                  </a:lnTo>
                  <a:lnTo>
                    <a:pt x="6489" y="51379"/>
                  </a:lnTo>
                  <a:lnTo>
                    <a:pt x="6949" y="83974"/>
                  </a:lnTo>
                  <a:lnTo>
                    <a:pt x="9035" y="119629"/>
                  </a:lnTo>
                  <a:lnTo>
                    <a:pt x="13667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261"/>
          <p:cNvGrpSpPr/>
          <p:nvPr/>
        </p:nvGrpSpPr>
        <p:grpSpPr>
          <a:xfrm>
            <a:off x="7410450" y="5822949"/>
            <a:ext cx="949326" cy="565152"/>
            <a:chOff x="7410450" y="5822949"/>
            <a:chExt cx="949326" cy="565152"/>
          </a:xfrm>
        </p:grpSpPr>
        <p:sp>
          <p:nvSpPr>
            <p:cNvPr id="171" name="SMARTInkShape-5659"/>
            <p:cNvSpPr/>
            <p:nvPr>
              <p:custDataLst>
                <p:tags r:id="rId9"/>
              </p:custDataLst>
            </p:nvPr>
          </p:nvSpPr>
          <p:spPr>
            <a:xfrm>
              <a:off x="8350250" y="6388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660"/>
            <p:cNvSpPr/>
            <p:nvPr>
              <p:custDataLst>
                <p:tags r:id="rId10"/>
              </p:custDataLst>
            </p:nvPr>
          </p:nvSpPr>
          <p:spPr>
            <a:xfrm>
              <a:off x="8150874" y="5943600"/>
              <a:ext cx="205727" cy="342901"/>
            </a:xfrm>
            <a:custGeom>
              <a:avLst/>
              <a:gdLst/>
              <a:ahLst/>
              <a:cxnLst/>
              <a:rect l="0" t="0" r="0" b="0"/>
              <a:pathLst>
                <a:path w="205727" h="342901">
                  <a:moveTo>
                    <a:pt x="205726" y="0"/>
                  </a:moveTo>
                  <a:lnTo>
                    <a:pt x="205726" y="0"/>
                  </a:lnTo>
                  <a:lnTo>
                    <a:pt x="198984" y="0"/>
                  </a:lnTo>
                  <a:lnTo>
                    <a:pt x="177936" y="6742"/>
                  </a:lnTo>
                  <a:lnTo>
                    <a:pt x="135873" y="34531"/>
                  </a:lnTo>
                  <a:lnTo>
                    <a:pt x="89935" y="80787"/>
                  </a:lnTo>
                  <a:lnTo>
                    <a:pt x="63717" y="116338"/>
                  </a:lnTo>
                  <a:lnTo>
                    <a:pt x="41010" y="152600"/>
                  </a:lnTo>
                  <a:lnTo>
                    <a:pt x="21512" y="187532"/>
                  </a:lnTo>
                  <a:lnTo>
                    <a:pt x="9083" y="219990"/>
                  </a:lnTo>
                  <a:lnTo>
                    <a:pt x="0" y="262268"/>
                  </a:lnTo>
                  <a:lnTo>
                    <a:pt x="301" y="304786"/>
                  </a:lnTo>
                  <a:lnTo>
                    <a:pt x="15226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661"/>
            <p:cNvSpPr/>
            <p:nvPr>
              <p:custDataLst>
                <p:tags r:id="rId11"/>
              </p:custDataLst>
            </p:nvPr>
          </p:nvSpPr>
          <p:spPr>
            <a:xfrm>
              <a:off x="8083550" y="5967107"/>
              <a:ext cx="120651" cy="122544"/>
            </a:xfrm>
            <a:custGeom>
              <a:avLst/>
              <a:gdLst/>
              <a:ahLst/>
              <a:cxnLst/>
              <a:rect l="0" t="0" r="0" b="0"/>
              <a:pathLst>
                <a:path w="120651" h="122544">
                  <a:moveTo>
                    <a:pt x="0" y="20943"/>
                  </a:moveTo>
                  <a:lnTo>
                    <a:pt x="0" y="20943"/>
                  </a:lnTo>
                  <a:lnTo>
                    <a:pt x="705" y="7145"/>
                  </a:lnTo>
                  <a:lnTo>
                    <a:pt x="3370" y="1169"/>
                  </a:lnTo>
                  <a:lnTo>
                    <a:pt x="5775" y="0"/>
                  </a:lnTo>
                  <a:lnTo>
                    <a:pt x="12209" y="581"/>
                  </a:lnTo>
                  <a:lnTo>
                    <a:pt x="59593" y="38138"/>
                  </a:lnTo>
                  <a:lnTo>
                    <a:pt x="92211" y="76838"/>
                  </a:lnTo>
                  <a:lnTo>
                    <a:pt x="120650" y="122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662"/>
            <p:cNvSpPr/>
            <p:nvPr>
              <p:custDataLst>
                <p:tags r:id="rId12"/>
              </p:custDataLst>
            </p:nvPr>
          </p:nvSpPr>
          <p:spPr>
            <a:xfrm>
              <a:off x="7618179" y="5822949"/>
              <a:ext cx="389172" cy="12702"/>
            </a:xfrm>
            <a:custGeom>
              <a:avLst/>
              <a:gdLst/>
              <a:ahLst/>
              <a:cxnLst/>
              <a:rect l="0" t="0" r="0" b="0"/>
              <a:pathLst>
                <a:path w="389172" h="12702">
                  <a:moveTo>
                    <a:pt x="8171" y="1"/>
                  </a:moveTo>
                  <a:lnTo>
                    <a:pt x="8171" y="1"/>
                  </a:lnTo>
                  <a:lnTo>
                    <a:pt x="1429" y="0"/>
                  </a:lnTo>
                  <a:lnTo>
                    <a:pt x="148" y="706"/>
                  </a:lnTo>
                  <a:lnTo>
                    <a:pt x="0" y="1883"/>
                  </a:lnTo>
                  <a:lnTo>
                    <a:pt x="607" y="3372"/>
                  </a:lnTo>
                  <a:lnTo>
                    <a:pt x="25059" y="8840"/>
                  </a:lnTo>
                  <a:lnTo>
                    <a:pt x="66947" y="10985"/>
                  </a:lnTo>
                  <a:lnTo>
                    <a:pt x="93922" y="11557"/>
                  </a:lnTo>
                  <a:lnTo>
                    <a:pt x="126016" y="11938"/>
                  </a:lnTo>
                  <a:lnTo>
                    <a:pt x="161523" y="12193"/>
                  </a:lnTo>
                  <a:lnTo>
                    <a:pt x="199306" y="12362"/>
                  </a:lnTo>
                  <a:lnTo>
                    <a:pt x="237194" y="12475"/>
                  </a:lnTo>
                  <a:lnTo>
                    <a:pt x="275153" y="12550"/>
                  </a:lnTo>
                  <a:lnTo>
                    <a:pt x="313159" y="12600"/>
                  </a:lnTo>
                  <a:lnTo>
                    <a:pt x="389171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663"/>
            <p:cNvSpPr/>
            <p:nvPr>
              <p:custDataLst>
                <p:tags r:id="rId13"/>
              </p:custDataLst>
            </p:nvPr>
          </p:nvSpPr>
          <p:spPr>
            <a:xfrm>
              <a:off x="7816850" y="5851329"/>
              <a:ext cx="9721" cy="263722"/>
            </a:xfrm>
            <a:custGeom>
              <a:avLst/>
              <a:gdLst/>
              <a:ahLst/>
              <a:cxnLst/>
              <a:rect l="0" t="0" r="0" b="0"/>
              <a:pathLst>
                <a:path w="9721" h="263722">
                  <a:moveTo>
                    <a:pt x="6350" y="3371"/>
                  </a:moveTo>
                  <a:lnTo>
                    <a:pt x="6350" y="3371"/>
                  </a:lnTo>
                  <a:lnTo>
                    <a:pt x="6349" y="0"/>
                  </a:lnTo>
                  <a:lnTo>
                    <a:pt x="9720" y="8016"/>
                  </a:lnTo>
                  <a:lnTo>
                    <a:pt x="8446" y="44023"/>
                  </a:lnTo>
                  <a:lnTo>
                    <a:pt x="7282" y="79059"/>
                  </a:lnTo>
                  <a:lnTo>
                    <a:pt x="6059" y="117443"/>
                  </a:lnTo>
                  <a:lnTo>
                    <a:pt x="3163" y="155670"/>
                  </a:lnTo>
                  <a:lnTo>
                    <a:pt x="1405" y="191944"/>
                  </a:lnTo>
                  <a:lnTo>
                    <a:pt x="416" y="234693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664"/>
            <p:cNvSpPr/>
            <p:nvPr>
              <p:custDataLst>
                <p:tags r:id="rId14"/>
              </p:custDataLst>
            </p:nvPr>
          </p:nvSpPr>
          <p:spPr>
            <a:xfrm>
              <a:off x="7410450" y="5965629"/>
              <a:ext cx="254001" cy="333572"/>
            </a:xfrm>
            <a:custGeom>
              <a:avLst/>
              <a:gdLst/>
              <a:ahLst/>
              <a:cxnLst/>
              <a:rect l="0" t="0" r="0" b="0"/>
              <a:pathLst>
                <a:path w="254001" h="333572">
                  <a:moveTo>
                    <a:pt x="254000" y="3371"/>
                  </a:moveTo>
                  <a:lnTo>
                    <a:pt x="254000" y="3371"/>
                  </a:lnTo>
                  <a:lnTo>
                    <a:pt x="250629" y="0"/>
                  </a:lnTo>
                  <a:lnTo>
                    <a:pt x="248224" y="418"/>
                  </a:lnTo>
                  <a:lnTo>
                    <a:pt x="213379" y="28443"/>
                  </a:lnTo>
                  <a:lnTo>
                    <a:pt x="170311" y="75790"/>
                  </a:lnTo>
                  <a:lnTo>
                    <a:pt x="136372" y="116225"/>
                  </a:lnTo>
                  <a:lnTo>
                    <a:pt x="101532" y="160067"/>
                  </a:lnTo>
                  <a:lnTo>
                    <a:pt x="69584" y="205422"/>
                  </a:lnTo>
                  <a:lnTo>
                    <a:pt x="44567" y="249570"/>
                  </a:lnTo>
                  <a:lnTo>
                    <a:pt x="25452" y="287771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665"/>
            <p:cNvSpPr/>
            <p:nvPr>
              <p:custDataLst>
                <p:tags r:id="rId15"/>
              </p:custDataLst>
            </p:nvPr>
          </p:nvSpPr>
          <p:spPr>
            <a:xfrm>
              <a:off x="7410450" y="6000750"/>
              <a:ext cx="215901" cy="228601"/>
            </a:xfrm>
            <a:custGeom>
              <a:avLst/>
              <a:gdLst/>
              <a:ahLst/>
              <a:cxnLst/>
              <a:rect l="0" t="0" r="0" b="0"/>
              <a:pathLst>
                <a:path w="215901" h="2286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43369" y="29063"/>
                  </a:lnTo>
                  <a:lnTo>
                    <a:pt x="76895" y="59954"/>
                  </a:lnTo>
                  <a:lnTo>
                    <a:pt x="113198" y="96496"/>
                  </a:lnTo>
                  <a:lnTo>
                    <a:pt x="145795" y="133904"/>
                  </a:lnTo>
                  <a:lnTo>
                    <a:pt x="174864" y="171696"/>
                  </a:lnTo>
                  <a:lnTo>
                    <a:pt x="2159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037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SMARTInkShape-Group212"/>
          <p:cNvGrpSpPr/>
          <p:nvPr/>
        </p:nvGrpSpPr>
        <p:grpSpPr>
          <a:xfrm>
            <a:off x="8021640" y="3973175"/>
            <a:ext cx="1636711" cy="762931"/>
            <a:chOff x="8021640" y="3973175"/>
            <a:chExt cx="1636711" cy="762931"/>
          </a:xfrm>
        </p:grpSpPr>
        <p:sp>
          <p:nvSpPr>
            <p:cNvPr id="410" name="SMARTInkShape-1260"/>
            <p:cNvSpPr/>
            <p:nvPr>
              <p:custDataLst>
                <p:tags r:id="rId138"/>
              </p:custDataLst>
            </p:nvPr>
          </p:nvSpPr>
          <p:spPr>
            <a:xfrm>
              <a:off x="9266415" y="4095750"/>
              <a:ext cx="245886" cy="76201"/>
            </a:xfrm>
            <a:custGeom>
              <a:avLst/>
              <a:gdLst/>
              <a:ahLst/>
              <a:cxnLst/>
              <a:rect l="0" t="0" r="0" b="0"/>
              <a:pathLst>
                <a:path w="24588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2208" y="61697"/>
                  </a:lnTo>
                  <a:lnTo>
                    <a:pt x="0" y="53056"/>
                  </a:lnTo>
                  <a:lnTo>
                    <a:pt x="2232" y="49481"/>
                  </a:lnTo>
                  <a:lnTo>
                    <a:pt x="12241" y="43629"/>
                  </a:lnTo>
                  <a:lnTo>
                    <a:pt x="59692" y="29052"/>
                  </a:lnTo>
                  <a:lnTo>
                    <a:pt x="97987" y="20908"/>
                  </a:lnTo>
                  <a:lnTo>
                    <a:pt x="140877" y="12585"/>
                  </a:lnTo>
                  <a:lnTo>
                    <a:pt x="182280" y="5593"/>
                  </a:lnTo>
                  <a:lnTo>
                    <a:pt x="225157" y="1657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261"/>
            <p:cNvSpPr/>
            <p:nvPr>
              <p:custDataLst>
                <p:tags r:id="rId139"/>
              </p:custDataLst>
            </p:nvPr>
          </p:nvSpPr>
          <p:spPr>
            <a:xfrm>
              <a:off x="9404465" y="4133850"/>
              <a:ext cx="6236" cy="260351"/>
            </a:xfrm>
            <a:custGeom>
              <a:avLst/>
              <a:gdLst/>
              <a:ahLst/>
              <a:cxnLst/>
              <a:rect l="0" t="0" r="0" b="0"/>
              <a:pathLst>
                <a:path w="6236" h="260351">
                  <a:moveTo>
                    <a:pt x="6235" y="0"/>
                  </a:moveTo>
                  <a:lnTo>
                    <a:pt x="6235" y="0"/>
                  </a:lnTo>
                  <a:lnTo>
                    <a:pt x="2864" y="6742"/>
                  </a:lnTo>
                  <a:lnTo>
                    <a:pt x="473" y="48421"/>
                  </a:lnTo>
                  <a:lnTo>
                    <a:pt x="148" y="80787"/>
                  </a:lnTo>
                  <a:lnTo>
                    <a:pt x="0" y="118220"/>
                  </a:lnTo>
                  <a:lnTo>
                    <a:pt x="644" y="156259"/>
                  </a:lnTo>
                  <a:lnTo>
                    <a:pt x="3279" y="189628"/>
                  </a:lnTo>
                  <a:lnTo>
                    <a:pt x="5358" y="229439"/>
                  </a:lnTo>
                  <a:lnTo>
                    <a:pt x="6235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262"/>
            <p:cNvSpPr/>
            <p:nvPr>
              <p:custDataLst>
                <p:tags r:id="rId140"/>
              </p:custDataLst>
            </p:nvPr>
          </p:nvSpPr>
          <p:spPr>
            <a:xfrm>
              <a:off x="9175750" y="4349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263"/>
            <p:cNvSpPr/>
            <p:nvPr>
              <p:custDataLst>
                <p:tags r:id="rId141"/>
              </p:custDataLst>
            </p:nvPr>
          </p:nvSpPr>
          <p:spPr>
            <a:xfrm>
              <a:off x="8021640" y="4211078"/>
              <a:ext cx="203413" cy="525028"/>
            </a:xfrm>
            <a:custGeom>
              <a:avLst/>
              <a:gdLst/>
              <a:ahLst/>
              <a:cxnLst/>
              <a:rect l="0" t="0" r="0" b="0"/>
              <a:pathLst>
                <a:path w="203413" h="525028">
                  <a:moveTo>
                    <a:pt x="11110" y="227572"/>
                  </a:moveTo>
                  <a:lnTo>
                    <a:pt x="11110" y="227572"/>
                  </a:lnTo>
                  <a:lnTo>
                    <a:pt x="16179" y="272322"/>
                  </a:lnTo>
                  <a:lnTo>
                    <a:pt x="21236" y="315463"/>
                  </a:lnTo>
                  <a:lnTo>
                    <a:pt x="22666" y="347538"/>
                  </a:lnTo>
                  <a:lnTo>
                    <a:pt x="27064" y="382490"/>
                  </a:lnTo>
                  <a:lnTo>
                    <a:pt x="32311" y="418486"/>
                  </a:lnTo>
                  <a:lnTo>
                    <a:pt x="34644" y="453298"/>
                  </a:lnTo>
                  <a:lnTo>
                    <a:pt x="39328" y="494518"/>
                  </a:lnTo>
                  <a:lnTo>
                    <a:pt x="41456" y="522726"/>
                  </a:lnTo>
                  <a:lnTo>
                    <a:pt x="40512" y="524529"/>
                  </a:lnTo>
                  <a:lnTo>
                    <a:pt x="39178" y="525027"/>
                  </a:lnTo>
                  <a:lnTo>
                    <a:pt x="28073" y="478802"/>
                  </a:lnTo>
                  <a:lnTo>
                    <a:pt x="20765" y="441535"/>
                  </a:lnTo>
                  <a:lnTo>
                    <a:pt x="16841" y="416781"/>
                  </a:lnTo>
                  <a:lnTo>
                    <a:pt x="12814" y="389695"/>
                  </a:lnTo>
                  <a:lnTo>
                    <a:pt x="9425" y="361054"/>
                  </a:lnTo>
                  <a:lnTo>
                    <a:pt x="6458" y="331376"/>
                  </a:lnTo>
                  <a:lnTo>
                    <a:pt x="3776" y="301008"/>
                  </a:lnTo>
                  <a:lnTo>
                    <a:pt x="1987" y="271590"/>
                  </a:lnTo>
                  <a:lnTo>
                    <a:pt x="794" y="242807"/>
                  </a:lnTo>
                  <a:lnTo>
                    <a:pt x="0" y="214445"/>
                  </a:lnTo>
                  <a:lnTo>
                    <a:pt x="1587" y="187070"/>
                  </a:lnTo>
                  <a:lnTo>
                    <a:pt x="4762" y="160354"/>
                  </a:lnTo>
                  <a:lnTo>
                    <a:pt x="8994" y="134077"/>
                  </a:lnTo>
                  <a:lnTo>
                    <a:pt x="19341" y="87946"/>
                  </a:lnTo>
                  <a:lnTo>
                    <a:pt x="31701" y="49099"/>
                  </a:lnTo>
                  <a:lnTo>
                    <a:pt x="46602" y="20075"/>
                  </a:lnTo>
                  <a:lnTo>
                    <a:pt x="62632" y="4824"/>
                  </a:lnTo>
                  <a:lnTo>
                    <a:pt x="70859" y="756"/>
                  </a:lnTo>
                  <a:lnTo>
                    <a:pt x="87524" y="0"/>
                  </a:lnTo>
                  <a:lnTo>
                    <a:pt x="95920" y="1774"/>
                  </a:lnTo>
                  <a:lnTo>
                    <a:pt x="112774" y="15034"/>
                  </a:lnTo>
                  <a:lnTo>
                    <a:pt x="128260" y="35038"/>
                  </a:lnTo>
                  <a:lnTo>
                    <a:pt x="139848" y="58040"/>
                  </a:lnTo>
                  <a:lnTo>
                    <a:pt x="144056" y="82375"/>
                  </a:lnTo>
                  <a:lnTo>
                    <a:pt x="144191" y="94791"/>
                  </a:lnTo>
                  <a:lnTo>
                    <a:pt x="136814" y="117993"/>
                  </a:lnTo>
                  <a:lnTo>
                    <a:pt x="112453" y="154892"/>
                  </a:lnTo>
                  <a:lnTo>
                    <a:pt x="88670" y="176082"/>
                  </a:lnTo>
                  <a:lnTo>
                    <a:pt x="76601" y="182195"/>
                  </a:lnTo>
                  <a:lnTo>
                    <a:pt x="77349" y="182504"/>
                  </a:lnTo>
                  <a:lnTo>
                    <a:pt x="94331" y="186762"/>
                  </a:lnTo>
                  <a:lnTo>
                    <a:pt x="134402" y="207516"/>
                  </a:lnTo>
                  <a:lnTo>
                    <a:pt x="176601" y="238793"/>
                  </a:lnTo>
                  <a:lnTo>
                    <a:pt x="197727" y="263038"/>
                  </a:lnTo>
                  <a:lnTo>
                    <a:pt x="203412" y="277202"/>
                  </a:lnTo>
                  <a:lnTo>
                    <a:pt x="202811" y="283236"/>
                  </a:lnTo>
                  <a:lnTo>
                    <a:pt x="196499" y="293704"/>
                  </a:lnTo>
                  <a:lnTo>
                    <a:pt x="182875" y="301179"/>
                  </a:lnTo>
                  <a:lnTo>
                    <a:pt x="164356" y="305442"/>
                  </a:lnTo>
                  <a:lnTo>
                    <a:pt x="132246" y="303169"/>
                  </a:lnTo>
                  <a:lnTo>
                    <a:pt x="105123" y="291998"/>
                  </a:lnTo>
                  <a:lnTo>
                    <a:pt x="93660" y="284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264"/>
            <p:cNvSpPr/>
            <p:nvPr>
              <p:custDataLst>
                <p:tags r:id="rId142"/>
              </p:custDataLst>
            </p:nvPr>
          </p:nvSpPr>
          <p:spPr>
            <a:xfrm>
              <a:off x="8256800" y="4458922"/>
              <a:ext cx="67921" cy="76441"/>
            </a:xfrm>
            <a:custGeom>
              <a:avLst/>
              <a:gdLst/>
              <a:ahLst/>
              <a:cxnLst/>
              <a:rect l="0" t="0" r="0" b="0"/>
              <a:pathLst>
                <a:path w="67921" h="76441">
                  <a:moveTo>
                    <a:pt x="55350" y="17828"/>
                  </a:moveTo>
                  <a:lnTo>
                    <a:pt x="55350" y="17828"/>
                  </a:lnTo>
                  <a:lnTo>
                    <a:pt x="40602" y="4963"/>
                  </a:lnTo>
                  <a:lnTo>
                    <a:pt x="31225" y="610"/>
                  </a:lnTo>
                  <a:lnTo>
                    <a:pt x="28683" y="0"/>
                  </a:lnTo>
                  <a:lnTo>
                    <a:pt x="20214" y="3084"/>
                  </a:lnTo>
                  <a:lnTo>
                    <a:pt x="14993" y="5882"/>
                  </a:lnTo>
                  <a:lnTo>
                    <a:pt x="7310" y="16517"/>
                  </a:lnTo>
                  <a:lnTo>
                    <a:pt x="898" y="36490"/>
                  </a:lnTo>
                  <a:lnTo>
                    <a:pt x="0" y="42969"/>
                  </a:lnTo>
                  <a:lnTo>
                    <a:pt x="4645" y="55813"/>
                  </a:lnTo>
                  <a:lnTo>
                    <a:pt x="13763" y="67165"/>
                  </a:lnTo>
                  <a:lnTo>
                    <a:pt x="24874" y="74563"/>
                  </a:lnTo>
                  <a:lnTo>
                    <a:pt x="38747" y="76440"/>
                  </a:lnTo>
                  <a:lnTo>
                    <a:pt x="46398" y="75952"/>
                  </a:lnTo>
                  <a:lnTo>
                    <a:pt x="58663" y="69766"/>
                  </a:lnTo>
                  <a:lnTo>
                    <a:pt x="63908" y="65153"/>
                  </a:lnTo>
                  <a:lnTo>
                    <a:pt x="66700" y="60667"/>
                  </a:lnTo>
                  <a:lnTo>
                    <a:pt x="67855" y="56265"/>
                  </a:lnTo>
                  <a:lnTo>
                    <a:pt x="67920" y="51919"/>
                  </a:lnTo>
                  <a:lnTo>
                    <a:pt x="65141" y="47611"/>
                  </a:lnTo>
                  <a:lnTo>
                    <a:pt x="42650" y="30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265"/>
            <p:cNvSpPr/>
            <p:nvPr>
              <p:custDataLst>
                <p:tags r:id="rId143"/>
              </p:custDataLst>
            </p:nvPr>
          </p:nvSpPr>
          <p:spPr>
            <a:xfrm>
              <a:off x="8035965" y="3973175"/>
              <a:ext cx="168236" cy="141626"/>
            </a:xfrm>
            <a:custGeom>
              <a:avLst/>
              <a:gdLst/>
              <a:ahLst/>
              <a:cxnLst/>
              <a:rect l="0" t="0" r="0" b="0"/>
              <a:pathLst>
                <a:path w="168236" h="141626">
                  <a:moveTo>
                    <a:pt x="9485" y="52725"/>
                  </a:moveTo>
                  <a:lnTo>
                    <a:pt x="9485" y="52725"/>
                  </a:lnTo>
                  <a:lnTo>
                    <a:pt x="4017" y="41790"/>
                  </a:lnTo>
                  <a:lnTo>
                    <a:pt x="3723" y="42613"/>
                  </a:lnTo>
                  <a:lnTo>
                    <a:pt x="1287" y="86547"/>
                  </a:lnTo>
                  <a:lnTo>
                    <a:pt x="0" y="113076"/>
                  </a:lnTo>
                  <a:lnTo>
                    <a:pt x="2516" y="130890"/>
                  </a:lnTo>
                  <a:lnTo>
                    <a:pt x="3428" y="130940"/>
                  </a:lnTo>
                  <a:lnTo>
                    <a:pt x="6321" y="127234"/>
                  </a:lnTo>
                  <a:lnTo>
                    <a:pt x="15949" y="82985"/>
                  </a:lnTo>
                  <a:lnTo>
                    <a:pt x="30450" y="45934"/>
                  </a:lnTo>
                  <a:lnTo>
                    <a:pt x="48152" y="14886"/>
                  </a:lnTo>
                  <a:lnTo>
                    <a:pt x="60537" y="4158"/>
                  </a:lnTo>
                  <a:lnTo>
                    <a:pt x="66803" y="1296"/>
                  </a:lnTo>
                  <a:lnTo>
                    <a:pt x="81291" y="0"/>
                  </a:lnTo>
                  <a:lnTo>
                    <a:pt x="89105" y="641"/>
                  </a:lnTo>
                  <a:lnTo>
                    <a:pt x="96432" y="4597"/>
                  </a:lnTo>
                  <a:lnTo>
                    <a:pt x="110217" y="18399"/>
                  </a:lnTo>
                  <a:lnTo>
                    <a:pt x="135608" y="61075"/>
                  </a:lnTo>
                  <a:lnTo>
                    <a:pt x="154943" y="108389"/>
                  </a:lnTo>
                  <a:lnTo>
                    <a:pt x="168235" y="141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266"/>
            <p:cNvSpPr/>
            <p:nvPr>
              <p:custDataLst>
                <p:tags r:id="rId144"/>
              </p:custDataLst>
            </p:nvPr>
          </p:nvSpPr>
          <p:spPr>
            <a:xfrm>
              <a:off x="8528048" y="4356100"/>
              <a:ext cx="127003" cy="38101"/>
            </a:xfrm>
            <a:custGeom>
              <a:avLst/>
              <a:gdLst/>
              <a:ahLst/>
              <a:cxnLst/>
              <a:rect l="0" t="0" r="0" b="0"/>
              <a:pathLst>
                <a:path w="127003" h="38101">
                  <a:moveTo>
                    <a:pt x="2" y="38100"/>
                  </a:moveTo>
                  <a:lnTo>
                    <a:pt x="2" y="38100"/>
                  </a:lnTo>
                  <a:lnTo>
                    <a:pt x="0" y="34729"/>
                  </a:lnTo>
                  <a:lnTo>
                    <a:pt x="1883" y="31192"/>
                  </a:lnTo>
                  <a:lnTo>
                    <a:pt x="8840" y="23173"/>
                  </a:lnTo>
                  <a:lnTo>
                    <a:pt x="21670" y="16901"/>
                  </a:lnTo>
                  <a:lnTo>
                    <a:pt x="66844" y="6346"/>
                  </a:lnTo>
                  <a:lnTo>
                    <a:pt x="108219" y="1254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267"/>
            <p:cNvSpPr/>
            <p:nvPr>
              <p:custDataLst>
                <p:tags r:id="rId145"/>
              </p:custDataLst>
            </p:nvPr>
          </p:nvSpPr>
          <p:spPr>
            <a:xfrm>
              <a:off x="8587032" y="4268083"/>
              <a:ext cx="23569" cy="208668"/>
            </a:xfrm>
            <a:custGeom>
              <a:avLst/>
              <a:gdLst/>
              <a:ahLst/>
              <a:cxnLst/>
              <a:rect l="0" t="0" r="0" b="0"/>
              <a:pathLst>
                <a:path w="23569" h="208668">
                  <a:moveTo>
                    <a:pt x="17218" y="5467"/>
                  </a:moveTo>
                  <a:lnTo>
                    <a:pt x="17218" y="5467"/>
                  </a:lnTo>
                  <a:lnTo>
                    <a:pt x="13847" y="2096"/>
                  </a:lnTo>
                  <a:lnTo>
                    <a:pt x="10311" y="441"/>
                  </a:lnTo>
                  <a:lnTo>
                    <a:pt x="8379" y="0"/>
                  </a:lnTo>
                  <a:lnTo>
                    <a:pt x="6386" y="411"/>
                  </a:lnTo>
                  <a:lnTo>
                    <a:pt x="2290" y="2749"/>
                  </a:lnTo>
                  <a:lnTo>
                    <a:pt x="0" y="11785"/>
                  </a:lnTo>
                  <a:lnTo>
                    <a:pt x="1901" y="47323"/>
                  </a:lnTo>
                  <a:lnTo>
                    <a:pt x="7113" y="89522"/>
                  </a:lnTo>
                  <a:lnTo>
                    <a:pt x="13127" y="131031"/>
                  </a:lnTo>
                  <a:lnTo>
                    <a:pt x="17115" y="176503"/>
                  </a:lnTo>
                  <a:lnTo>
                    <a:pt x="23568" y="208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268"/>
            <p:cNvSpPr/>
            <p:nvPr>
              <p:custDataLst>
                <p:tags r:id="rId146"/>
              </p:custDataLst>
            </p:nvPr>
          </p:nvSpPr>
          <p:spPr>
            <a:xfrm>
              <a:off x="8839278" y="4141630"/>
              <a:ext cx="111008" cy="422370"/>
            </a:xfrm>
            <a:custGeom>
              <a:avLst/>
              <a:gdLst/>
              <a:ahLst/>
              <a:cxnLst/>
              <a:rect l="0" t="0" r="0" b="0"/>
              <a:pathLst>
                <a:path w="111008" h="422370">
                  <a:moveTo>
                    <a:pt x="6272" y="220820"/>
                  </a:moveTo>
                  <a:lnTo>
                    <a:pt x="6272" y="220820"/>
                  </a:lnTo>
                  <a:lnTo>
                    <a:pt x="6272" y="264128"/>
                  </a:lnTo>
                  <a:lnTo>
                    <a:pt x="6272" y="300445"/>
                  </a:lnTo>
                  <a:lnTo>
                    <a:pt x="6272" y="340603"/>
                  </a:lnTo>
                  <a:lnTo>
                    <a:pt x="6272" y="377432"/>
                  </a:lnTo>
                  <a:lnTo>
                    <a:pt x="6272" y="422369"/>
                  </a:lnTo>
                  <a:lnTo>
                    <a:pt x="2901" y="413417"/>
                  </a:lnTo>
                  <a:lnTo>
                    <a:pt x="510" y="374105"/>
                  </a:lnTo>
                  <a:lnTo>
                    <a:pt x="180" y="342568"/>
                  </a:lnTo>
                  <a:lnTo>
                    <a:pt x="37" y="297978"/>
                  </a:lnTo>
                  <a:lnTo>
                    <a:pt x="0" y="272259"/>
                  </a:lnTo>
                  <a:lnTo>
                    <a:pt x="681" y="245235"/>
                  </a:lnTo>
                  <a:lnTo>
                    <a:pt x="1838" y="217341"/>
                  </a:lnTo>
                  <a:lnTo>
                    <a:pt x="3316" y="188867"/>
                  </a:lnTo>
                  <a:lnTo>
                    <a:pt x="5712" y="162829"/>
                  </a:lnTo>
                  <a:lnTo>
                    <a:pt x="8721" y="138415"/>
                  </a:lnTo>
                  <a:lnTo>
                    <a:pt x="15827" y="94590"/>
                  </a:lnTo>
                  <a:lnTo>
                    <a:pt x="23689" y="58649"/>
                  </a:lnTo>
                  <a:lnTo>
                    <a:pt x="40233" y="12658"/>
                  </a:lnTo>
                  <a:lnTo>
                    <a:pt x="48648" y="1774"/>
                  </a:lnTo>
                  <a:lnTo>
                    <a:pt x="52161" y="0"/>
                  </a:lnTo>
                  <a:lnTo>
                    <a:pt x="55209" y="229"/>
                  </a:lnTo>
                  <a:lnTo>
                    <a:pt x="57946" y="1793"/>
                  </a:lnTo>
                  <a:lnTo>
                    <a:pt x="65171" y="20848"/>
                  </a:lnTo>
                  <a:lnTo>
                    <a:pt x="74191" y="67243"/>
                  </a:lnTo>
                  <a:lnTo>
                    <a:pt x="76008" y="106570"/>
                  </a:lnTo>
                  <a:lnTo>
                    <a:pt x="75341" y="108670"/>
                  </a:lnTo>
                  <a:lnTo>
                    <a:pt x="74190" y="110070"/>
                  </a:lnTo>
                  <a:lnTo>
                    <a:pt x="71030" y="111626"/>
                  </a:lnTo>
                  <a:lnTo>
                    <a:pt x="64565" y="112706"/>
                  </a:lnTo>
                  <a:lnTo>
                    <a:pt x="64888" y="113466"/>
                  </a:lnTo>
                  <a:lnTo>
                    <a:pt x="70835" y="119318"/>
                  </a:lnTo>
                  <a:lnTo>
                    <a:pt x="101524" y="148840"/>
                  </a:lnTo>
                  <a:lnTo>
                    <a:pt x="108577" y="164605"/>
                  </a:lnTo>
                  <a:lnTo>
                    <a:pt x="111007" y="181019"/>
                  </a:lnTo>
                  <a:lnTo>
                    <a:pt x="109736" y="197721"/>
                  </a:lnTo>
                  <a:lnTo>
                    <a:pt x="104937" y="210788"/>
                  </a:lnTo>
                  <a:lnTo>
                    <a:pt x="101681" y="216249"/>
                  </a:lnTo>
                  <a:lnTo>
                    <a:pt x="83617" y="230676"/>
                  </a:lnTo>
                  <a:lnTo>
                    <a:pt x="63761" y="237146"/>
                  </a:lnTo>
                  <a:lnTo>
                    <a:pt x="58005" y="235937"/>
                  </a:lnTo>
                  <a:lnTo>
                    <a:pt x="47842" y="228951"/>
                  </a:lnTo>
                  <a:lnTo>
                    <a:pt x="45275" y="224829"/>
                  </a:lnTo>
                  <a:lnTo>
                    <a:pt x="44269" y="220670"/>
                  </a:lnTo>
                  <a:lnTo>
                    <a:pt x="44372" y="20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269"/>
            <p:cNvSpPr/>
            <p:nvPr>
              <p:custDataLst>
                <p:tags r:id="rId147"/>
              </p:custDataLst>
            </p:nvPr>
          </p:nvSpPr>
          <p:spPr>
            <a:xfrm>
              <a:off x="8997950" y="43434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5580"/>
                  </a:lnTo>
                  <a:lnTo>
                    <a:pt x="10662" y="6096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270"/>
            <p:cNvSpPr/>
            <p:nvPr>
              <p:custDataLst>
                <p:tags r:id="rId148"/>
              </p:custDataLst>
            </p:nvPr>
          </p:nvSpPr>
          <p:spPr>
            <a:xfrm>
              <a:off x="8834010" y="3988186"/>
              <a:ext cx="144891" cy="107565"/>
            </a:xfrm>
            <a:custGeom>
              <a:avLst/>
              <a:gdLst/>
              <a:ahLst/>
              <a:cxnLst/>
              <a:rect l="0" t="0" r="0" b="0"/>
              <a:pathLst>
                <a:path w="144891" h="107565">
                  <a:moveTo>
                    <a:pt x="11540" y="44064"/>
                  </a:moveTo>
                  <a:lnTo>
                    <a:pt x="11540" y="44064"/>
                  </a:lnTo>
                  <a:lnTo>
                    <a:pt x="11540" y="35226"/>
                  </a:lnTo>
                  <a:lnTo>
                    <a:pt x="12245" y="34644"/>
                  </a:lnTo>
                  <a:lnTo>
                    <a:pt x="13421" y="34962"/>
                  </a:lnTo>
                  <a:lnTo>
                    <a:pt x="14910" y="35879"/>
                  </a:lnTo>
                  <a:lnTo>
                    <a:pt x="15196" y="38607"/>
                  </a:lnTo>
                  <a:lnTo>
                    <a:pt x="9934" y="81264"/>
                  </a:lnTo>
                  <a:lnTo>
                    <a:pt x="4715" y="97184"/>
                  </a:lnTo>
                  <a:lnTo>
                    <a:pt x="0" y="105513"/>
                  </a:lnTo>
                  <a:lnTo>
                    <a:pt x="4845" y="91950"/>
                  </a:lnTo>
                  <a:lnTo>
                    <a:pt x="14103" y="72834"/>
                  </a:lnTo>
                  <a:lnTo>
                    <a:pt x="25793" y="33284"/>
                  </a:lnTo>
                  <a:lnTo>
                    <a:pt x="34102" y="16695"/>
                  </a:lnTo>
                  <a:lnTo>
                    <a:pt x="44850" y="4619"/>
                  </a:lnTo>
                  <a:lnTo>
                    <a:pt x="50679" y="1539"/>
                  </a:lnTo>
                  <a:lnTo>
                    <a:pt x="62802" y="0"/>
                  </a:lnTo>
                  <a:lnTo>
                    <a:pt x="84898" y="6470"/>
                  </a:lnTo>
                  <a:lnTo>
                    <a:pt x="99177" y="19124"/>
                  </a:lnTo>
                  <a:lnTo>
                    <a:pt x="122221" y="55992"/>
                  </a:lnTo>
                  <a:lnTo>
                    <a:pt x="144890" y="107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271"/>
            <p:cNvSpPr/>
            <p:nvPr>
              <p:custDataLst>
                <p:tags r:id="rId149"/>
              </p:custDataLst>
            </p:nvPr>
          </p:nvSpPr>
          <p:spPr>
            <a:xfrm>
              <a:off x="9645650" y="4365142"/>
              <a:ext cx="12701" cy="143359"/>
            </a:xfrm>
            <a:custGeom>
              <a:avLst/>
              <a:gdLst/>
              <a:ahLst/>
              <a:cxnLst/>
              <a:rect l="0" t="0" r="0" b="0"/>
              <a:pathLst>
                <a:path w="12701" h="143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0" y="45569"/>
                  </a:lnTo>
                  <a:lnTo>
                    <a:pt x="8837" y="84358"/>
                  </a:lnTo>
                  <a:lnTo>
                    <a:pt x="11937" y="128045"/>
                  </a:lnTo>
                  <a:lnTo>
                    <a:pt x="12700" y="143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272"/>
            <p:cNvSpPr/>
            <p:nvPr>
              <p:custDataLst>
                <p:tags r:id="rId150"/>
              </p:custDataLst>
            </p:nvPr>
          </p:nvSpPr>
          <p:spPr>
            <a:xfrm>
              <a:off x="9499598" y="4358511"/>
              <a:ext cx="96875" cy="122604"/>
            </a:xfrm>
            <a:custGeom>
              <a:avLst/>
              <a:gdLst/>
              <a:ahLst/>
              <a:cxnLst/>
              <a:rect l="0" t="0" r="0" b="0"/>
              <a:pathLst>
                <a:path w="96875" h="122604">
                  <a:moveTo>
                    <a:pt x="2" y="42039"/>
                  </a:moveTo>
                  <a:lnTo>
                    <a:pt x="2" y="42039"/>
                  </a:lnTo>
                  <a:lnTo>
                    <a:pt x="0" y="35297"/>
                  </a:lnTo>
                  <a:lnTo>
                    <a:pt x="1883" y="30105"/>
                  </a:lnTo>
                  <a:lnTo>
                    <a:pt x="18299" y="5729"/>
                  </a:lnTo>
                  <a:lnTo>
                    <a:pt x="26007" y="1207"/>
                  </a:lnTo>
                  <a:lnTo>
                    <a:pt x="30038" y="0"/>
                  </a:lnTo>
                  <a:lnTo>
                    <a:pt x="38282" y="542"/>
                  </a:lnTo>
                  <a:lnTo>
                    <a:pt x="42453" y="1674"/>
                  </a:lnTo>
                  <a:lnTo>
                    <a:pt x="45237" y="3841"/>
                  </a:lnTo>
                  <a:lnTo>
                    <a:pt x="48330" y="10010"/>
                  </a:lnTo>
                  <a:lnTo>
                    <a:pt x="50068" y="18046"/>
                  </a:lnTo>
                  <a:lnTo>
                    <a:pt x="47214" y="28267"/>
                  </a:lnTo>
                  <a:lnTo>
                    <a:pt x="45587" y="30741"/>
                  </a:lnTo>
                  <a:lnTo>
                    <a:pt x="40634" y="34928"/>
                  </a:lnTo>
                  <a:lnTo>
                    <a:pt x="38435" y="40963"/>
                  </a:lnTo>
                  <a:lnTo>
                    <a:pt x="41572" y="38349"/>
                  </a:lnTo>
                  <a:lnTo>
                    <a:pt x="48815" y="38752"/>
                  </a:lnTo>
                  <a:lnTo>
                    <a:pt x="67343" y="44761"/>
                  </a:lnTo>
                  <a:lnTo>
                    <a:pt x="83690" y="54056"/>
                  </a:lnTo>
                  <a:lnTo>
                    <a:pt x="91996" y="63607"/>
                  </a:lnTo>
                  <a:lnTo>
                    <a:pt x="95199" y="69118"/>
                  </a:lnTo>
                  <a:lnTo>
                    <a:pt x="96874" y="80885"/>
                  </a:lnTo>
                  <a:lnTo>
                    <a:pt x="94561" y="93171"/>
                  </a:lnTo>
                  <a:lnTo>
                    <a:pt x="88830" y="105686"/>
                  </a:lnTo>
                  <a:lnTo>
                    <a:pt x="79697" y="114542"/>
                  </a:lnTo>
                  <a:lnTo>
                    <a:pt x="68584" y="120123"/>
                  </a:lnTo>
                  <a:lnTo>
                    <a:pt x="56588" y="122603"/>
                  </a:lnTo>
                  <a:lnTo>
                    <a:pt x="37935" y="120630"/>
                  </a:lnTo>
                  <a:lnTo>
                    <a:pt x="25744" y="115576"/>
                  </a:lnTo>
                  <a:lnTo>
                    <a:pt x="23513" y="112936"/>
                  </a:lnTo>
                  <a:lnTo>
                    <a:pt x="19052" y="991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213"/>
          <p:cNvGrpSpPr/>
          <p:nvPr/>
        </p:nvGrpSpPr>
        <p:grpSpPr>
          <a:xfrm>
            <a:off x="7378700" y="4387850"/>
            <a:ext cx="254001" cy="143463"/>
            <a:chOff x="7378700" y="4387850"/>
            <a:chExt cx="254001" cy="143463"/>
          </a:xfrm>
        </p:grpSpPr>
        <p:sp>
          <p:nvSpPr>
            <p:cNvPr id="424" name="SMARTInkShape-1273"/>
            <p:cNvSpPr/>
            <p:nvPr>
              <p:custDataLst>
                <p:tags r:id="rId136"/>
              </p:custDataLst>
            </p:nvPr>
          </p:nvSpPr>
          <p:spPr>
            <a:xfrm>
              <a:off x="7378700" y="43878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5189" y="5792"/>
                  </a:lnTo>
                  <a:lnTo>
                    <a:pt x="86533" y="1716"/>
                  </a:lnTo>
                  <a:lnTo>
                    <a:pt x="128885" y="50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274"/>
            <p:cNvSpPr/>
            <p:nvPr>
              <p:custDataLst>
                <p:tags r:id="rId137"/>
              </p:custDataLst>
            </p:nvPr>
          </p:nvSpPr>
          <p:spPr>
            <a:xfrm>
              <a:off x="7423150" y="4483100"/>
              <a:ext cx="209551" cy="48213"/>
            </a:xfrm>
            <a:custGeom>
              <a:avLst/>
              <a:gdLst/>
              <a:ahLst/>
              <a:cxnLst/>
              <a:rect l="0" t="0" r="0" b="0"/>
              <a:pathLst>
                <a:path w="209551" h="48213">
                  <a:moveTo>
                    <a:pt x="0" y="38100"/>
                  </a:moveTo>
                  <a:lnTo>
                    <a:pt x="0" y="38100"/>
                  </a:lnTo>
                  <a:lnTo>
                    <a:pt x="3370" y="44842"/>
                  </a:lnTo>
                  <a:lnTo>
                    <a:pt x="14433" y="48152"/>
                  </a:lnTo>
                  <a:lnTo>
                    <a:pt x="33931" y="48212"/>
                  </a:lnTo>
                  <a:lnTo>
                    <a:pt x="63764" y="43535"/>
                  </a:lnTo>
                  <a:lnTo>
                    <a:pt x="101953" y="32989"/>
                  </a:lnTo>
                  <a:lnTo>
                    <a:pt x="141974" y="20307"/>
                  </a:lnTo>
                  <a:lnTo>
                    <a:pt x="187332" y="664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214"/>
          <p:cNvGrpSpPr/>
          <p:nvPr/>
        </p:nvGrpSpPr>
        <p:grpSpPr>
          <a:xfrm>
            <a:off x="6600530" y="3956869"/>
            <a:ext cx="467021" cy="731370"/>
            <a:chOff x="6600530" y="3956869"/>
            <a:chExt cx="467021" cy="731370"/>
          </a:xfrm>
        </p:grpSpPr>
        <p:sp>
          <p:nvSpPr>
            <p:cNvPr id="427" name="SMARTInkShape-1275"/>
            <p:cNvSpPr/>
            <p:nvPr>
              <p:custDataLst>
                <p:tags r:id="rId132"/>
              </p:custDataLst>
            </p:nvPr>
          </p:nvSpPr>
          <p:spPr>
            <a:xfrm>
              <a:off x="6858000" y="4543974"/>
              <a:ext cx="108497" cy="144265"/>
            </a:xfrm>
            <a:custGeom>
              <a:avLst/>
              <a:gdLst/>
              <a:ahLst/>
              <a:cxnLst/>
              <a:rect l="0" t="0" r="0" b="0"/>
              <a:pathLst>
                <a:path w="108497" h="144265">
                  <a:moveTo>
                    <a:pt x="19050" y="21676"/>
                  </a:moveTo>
                  <a:lnTo>
                    <a:pt x="19050" y="21676"/>
                  </a:lnTo>
                  <a:lnTo>
                    <a:pt x="19050" y="12216"/>
                  </a:lnTo>
                  <a:lnTo>
                    <a:pt x="20931" y="8535"/>
                  </a:lnTo>
                  <a:lnTo>
                    <a:pt x="22420" y="6565"/>
                  </a:lnTo>
                  <a:lnTo>
                    <a:pt x="37999" y="422"/>
                  </a:lnTo>
                  <a:lnTo>
                    <a:pt x="50756" y="0"/>
                  </a:lnTo>
                  <a:lnTo>
                    <a:pt x="63480" y="2870"/>
                  </a:lnTo>
                  <a:lnTo>
                    <a:pt x="76191" y="8849"/>
                  </a:lnTo>
                  <a:lnTo>
                    <a:pt x="85133" y="18092"/>
                  </a:lnTo>
                  <a:lnTo>
                    <a:pt x="88505" y="23520"/>
                  </a:lnTo>
                  <a:lnTo>
                    <a:pt x="90371" y="35195"/>
                  </a:lnTo>
                  <a:lnTo>
                    <a:pt x="89881" y="41272"/>
                  </a:lnTo>
                  <a:lnTo>
                    <a:pt x="85573" y="51787"/>
                  </a:lnTo>
                  <a:lnTo>
                    <a:pt x="82448" y="56567"/>
                  </a:lnTo>
                  <a:lnTo>
                    <a:pt x="73333" y="63759"/>
                  </a:lnTo>
                  <a:lnTo>
                    <a:pt x="56976" y="70754"/>
                  </a:lnTo>
                  <a:lnTo>
                    <a:pt x="45875" y="72324"/>
                  </a:lnTo>
                  <a:lnTo>
                    <a:pt x="71265" y="73878"/>
                  </a:lnTo>
                  <a:lnTo>
                    <a:pt x="88613" y="82612"/>
                  </a:lnTo>
                  <a:lnTo>
                    <a:pt x="98415" y="90151"/>
                  </a:lnTo>
                  <a:lnTo>
                    <a:pt x="108496" y="105700"/>
                  </a:lnTo>
                  <a:lnTo>
                    <a:pt x="108314" y="110854"/>
                  </a:lnTo>
                  <a:lnTo>
                    <a:pt x="106075" y="115700"/>
                  </a:lnTo>
                  <a:lnTo>
                    <a:pt x="97238" y="124848"/>
                  </a:lnTo>
                  <a:lnTo>
                    <a:pt x="75693" y="137225"/>
                  </a:lnTo>
                  <a:lnTo>
                    <a:pt x="47983" y="144264"/>
                  </a:lnTo>
                  <a:lnTo>
                    <a:pt x="22997" y="142508"/>
                  </a:lnTo>
                  <a:lnTo>
                    <a:pt x="11162" y="139349"/>
                  </a:lnTo>
                  <a:lnTo>
                    <a:pt x="4959" y="135593"/>
                  </a:lnTo>
                  <a:lnTo>
                    <a:pt x="0" y="1296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276"/>
            <p:cNvSpPr/>
            <p:nvPr>
              <p:custDataLst>
                <p:tags r:id="rId133"/>
              </p:custDataLst>
            </p:nvPr>
          </p:nvSpPr>
          <p:spPr>
            <a:xfrm>
              <a:off x="6616723" y="3956869"/>
              <a:ext cx="260328" cy="177709"/>
            </a:xfrm>
            <a:custGeom>
              <a:avLst/>
              <a:gdLst/>
              <a:ahLst/>
              <a:cxnLst/>
              <a:rect l="0" t="0" r="0" b="0"/>
              <a:pathLst>
                <a:path w="260328" h="177709">
                  <a:moveTo>
                    <a:pt x="57127" y="37281"/>
                  </a:moveTo>
                  <a:lnTo>
                    <a:pt x="57127" y="37281"/>
                  </a:lnTo>
                  <a:lnTo>
                    <a:pt x="53756" y="33910"/>
                  </a:lnTo>
                  <a:lnTo>
                    <a:pt x="50219" y="32255"/>
                  </a:lnTo>
                  <a:lnTo>
                    <a:pt x="48288" y="31814"/>
                  </a:lnTo>
                  <a:lnTo>
                    <a:pt x="46296" y="33636"/>
                  </a:lnTo>
                  <a:lnTo>
                    <a:pt x="28752" y="74321"/>
                  </a:lnTo>
                  <a:lnTo>
                    <a:pt x="14390" y="118994"/>
                  </a:lnTo>
                  <a:lnTo>
                    <a:pt x="3024" y="165451"/>
                  </a:lnTo>
                  <a:lnTo>
                    <a:pt x="579" y="177708"/>
                  </a:lnTo>
                  <a:lnTo>
                    <a:pt x="378" y="177466"/>
                  </a:lnTo>
                  <a:lnTo>
                    <a:pt x="0" y="133671"/>
                  </a:lnTo>
                  <a:lnTo>
                    <a:pt x="2101" y="99237"/>
                  </a:lnTo>
                  <a:lnTo>
                    <a:pt x="15893" y="62929"/>
                  </a:lnTo>
                  <a:lnTo>
                    <a:pt x="43598" y="22461"/>
                  </a:lnTo>
                  <a:lnTo>
                    <a:pt x="57464" y="8822"/>
                  </a:lnTo>
                  <a:lnTo>
                    <a:pt x="73035" y="409"/>
                  </a:lnTo>
                  <a:lnTo>
                    <a:pt x="80433" y="0"/>
                  </a:lnTo>
                  <a:lnTo>
                    <a:pt x="94295" y="5189"/>
                  </a:lnTo>
                  <a:lnTo>
                    <a:pt x="124808" y="40271"/>
                  </a:lnTo>
                  <a:lnTo>
                    <a:pt x="153830" y="81903"/>
                  </a:lnTo>
                  <a:lnTo>
                    <a:pt x="194901" y="128895"/>
                  </a:lnTo>
                  <a:lnTo>
                    <a:pt x="240440" y="163802"/>
                  </a:lnTo>
                  <a:lnTo>
                    <a:pt x="260327" y="176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277"/>
            <p:cNvSpPr/>
            <p:nvPr>
              <p:custDataLst>
                <p:tags r:id="rId134"/>
              </p:custDataLst>
            </p:nvPr>
          </p:nvSpPr>
          <p:spPr>
            <a:xfrm>
              <a:off x="6600530" y="4269075"/>
              <a:ext cx="174921" cy="326478"/>
            </a:xfrm>
            <a:custGeom>
              <a:avLst/>
              <a:gdLst/>
              <a:ahLst/>
              <a:cxnLst/>
              <a:rect l="0" t="0" r="0" b="0"/>
              <a:pathLst>
                <a:path w="174921" h="326478">
                  <a:moveTo>
                    <a:pt x="174920" y="55275"/>
                  </a:moveTo>
                  <a:lnTo>
                    <a:pt x="174920" y="55275"/>
                  </a:lnTo>
                  <a:lnTo>
                    <a:pt x="174215" y="39374"/>
                  </a:lnTo>
                  <a:lnTo>
                    <a:pt x="166131" y="21429"/>
                  </a:lnTo>
                  <a:lnTo>
                    <a:pt x="162711" y="15778"/>
                  </a:lnTo>
                  <a:lnTo>
                    <a:pt x="151384" y="7617"/>
                  </a:lnTo>
                  <a:lnTo>
                    <a:pt x="136237" y="2343"/>
                  </a:lnTo>
                  <a:lnTo>
                    <a:pt x="117747" y="0"/>
                  </a:lnTo>
                  <a:lnTo>
                    <a:pt x="80760" y="5422"/>
                  </a:lnTo>
                  <a:lnTo>
                    <a:pt x="45264" y="15967"/>
                  </a:lnTo>
                  <a:lnTo>
                    <a:pt x="28865" y="27692"/>
                  </a:lnTo>
                  <a:lnTo>
                    <a:pt x="11701" y="52041"/>
                  </a:lnTo>
                  <a:lnTo>
                    <a:pt x="3600" y="70771"/>
                  </a:lnTo>
                  <a:lnTo>
                    <a:pt x="0" y="88503"/>
                  </a:lnTo>
                  <a:lnTo>
                    <a:pt x="2162" y="105791"/>
                  </a:lnTo>
                  <a:lnTo>
                    <a:pt x="4716" y="114352"/>
                  </a:lnTo>
                  <a:lnTo>
                    <a:pt x="25163" y="139886"/>
                  </a:lnTo>
                  <a:lnTo>
                    <a:pt x="68041" y="173091"/>
                  </a:lnTo>
                  <a:lnTo>
                    <a:pt x="113096" y="204528"/>
                  </a:lnTo>
                  <a:lnTo>
                    <a:pt x="152437" y="240920"/>
                  </a:lnTo>
                  <a:lnTo>
                    <a:pt x="170532" y="266757"/>
                  </a:lnTo>
                  <a:lnTo>
                    <a:pt x="174616" y="283792"/>
                  </a:lnTo>
                  <a:lnTo>
                    <a:pt x="174717" y="292287"/>
                  </a:lnTo>
                  <a:lnTo>
                    <a:pt x="172668" y="299360"/>
                  </a:lnTo>
                  <a:lnTo>
                    <a:pt x="164747" y="310983"/>
                  </a:lnTo>
                  <a:lnTo>
                    <a:pt x="148526" y="318972"/>
                  </a:lnTo>
                  <a:lnTo>
                    <a:pt x="103619" y="326477"/>
                  </a:lnTo>
                  <a:lnTo>
                    <a:pt x="58957" y="323055"/>
                  </a:lnTo>
                  <a:lnTo>
                    <a:pt x="49297" y="321750"/>
                  </a:lnTo>
                  <a:lnTo>
                    <a:pt x="46722" y="320413"/>
                  </a:lnTo>
                  <a:lnTo>
                    <a:pt x="41570" y="315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278"/>
            <p:cNvSpPr/>
            <p:nvPr>
              <p:custDataLst>
                <p:tags r:id="rId135"/>
              </p:custDataLst>
            </p:nvPr>
          </p:nvSpPr>
          <p:spPr>
            <a:xfrm>
              <a:off x="7029450" y="4540511"/>
              <a:ext cx="38101" cy="133090"/>
            </a:xfrm>
            <a:custGeom>
              <a:avLst/>
              <a:gdLst/>
              <a:ahLst/>
              <a:cxnLst/>
              <a:rect l="0" t="0" r="0" b="0"/>
              <a:pathLst>
                <a:path w="38101" h="13309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9644" y="3187"/>
                  </a:lnTo>
                  <a:lnTo>
                    <a:pt x="21270" y="44558"/>
                  </a:lnTo>
                  <a:lnTo>
                    <a:pt x="26737" y="88408"/>
                  </a:lnTo>
                  <a:lnTo>
                    <a:pt x="38100" y="133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2" name="SMARTInkShape-1279"/>
          <p:cNvSpPr/>
          <p:nvPr>
            <p:custDataLst>
              <p:tags r:id="rId1"/>
            </p:custDataLst>
          </p:nvPr>
        </p:nvSpPr>
        <p:spPr>
          <a:xfrm>
            <a:off x="8956088" y="2628900"/>
            <a:ext cx="968963" cy="190501"/>
          </a:xfrm>
          <a:custGeom>
            <a:avLst/>
            <a:gdLst/>
            <a:ahLst/>
            <a:cxnLst/>
            <a:rect l="0" t="0" r="0" b="0"/>
            <a:pathLst>
              <a:path w="968963" h="190501">
                <a:moveTo>
                  <a:pt x="10112" y="0"/>
                </a:moveTo>
                <a:lnTo>
                  <a:pt x="10112" y="0"/>
                </a:lnTo>
                <a:lnTo>
                  <a:pt x="3369" y="3371"/>
                </a:lnTo>
                <a:lnTo>
                  <a:pt x="60" y="18196"/>
                </a:lnTo>
                <a:lnTo>
                  <a:pt x="0" y="41248"/>
                </a:lnTo>
                <a:lnTo>
                  <a:pt x="4677" y="67957"/>
                </a:lnTo>
                <a:lnTo>
                  <a:pt x="32098" y="110760"/>
                </a:lnTo>
                <a:lnTo>
                  <a:pt x="65275" y="130600"/>
                </a:lnTo>
                <a:lnTo>
                  <a:pt x="108711" y="142006"/>
                </a:lnTo>
                <a:lnTo>
                  <a:pt x="135112" y="144059"/>
                </a:lnTo>
                <a:lnTo>
                  <a:pt x="163296" y="144723"/>
                </a:lnTo>
                <a:lnTo>
                  <a:pt x="194784" y="140932"/>
                </a:lnTo>
                <a:lnTo>
                  <a:pt x="228477" y="134171"/>
                </a:lnTo>
                <a:lnTo>
                  <a:pt x="263638" y="125431"/>
                </a:lnTo>
                <a:lnTo>
                  <a:pt x="297663" y="116076"/>
                </a:lnTo>
                <a:lnTo>
                  <a:pt x="330929" y="106312"/>
                </a:lnTo>
                <a:lnTo>
                  <a:pt x="363688" y="96275"/>
                </a:lnTo>
                <a:lnTo>
                  <a:pt x="393291" y="88172"/>
                </a:lnTo>
                <a:lnTo>
                  <a:pt x="420787" y="81359"/>
                </a:lnTo>
                <a:lnTo>
                  <a:pt x="446878" y="75406"/>
                </a:lnTo>
                <a:lnTo>
                  <a:pt x="487158" y="70673"/>
                </a:lnTo>
                <a:lnTo>
                  <a:pt x="503827" y="70399"/>
                </a:lnTo>
                <a:lnTo>
                  <a:pt x="516349" y="73744"/>
                </a:lnTo>
                <a:lnTo>
                  <a:pt x="534027" y="86867"/>
                </a:lnTo>
                <a:lnTo>
                  <a:pt x="569517" y="132289"/>
                </a:lnTo>
                <a:lnTo>
                  <a:pt x="594885" y="148714"/>
                </a:lnTo>
                <a:lnTo>
                  <a:pt x="642319" y="164336"/>
                </a:lnTo>
                <a:lnTo>
                  <a:pt x="677916" y="171223"/>
                </a:lnTo>
                <a:lnTo>
                  <a:pt x="715274" y="177733"/>
                </a:lnTo>
                <a:lnTo>
                  <a:pt x="756917" y="182248"/>
                </a:lnTo>
                <a:lnTo>
                  <a:pt x="801240" y="183586"/>
                </a:lnTo>
                <a:lnTo>
                  <a:pt x="843068" y="182102"/>
                </a:lnTo>
                <a:lnTo>
                  <a:pt x="886738" y="179075"/>
                </a:lnTo>
                <a:lnTo>
                  <a:pt x="929078" y="181941"/>
                </a:lnTo>
                <a:lnTo>
                  <a:pt x="968962" y="190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5" name="SMARTInkShape-Group216"/>
          <p:cNvGrpSpPr/>
          <p:nvPr/>
        </p:nvGrpSpPr>
        <p:grpSpPr>
          <a:xfrm>
            <a:off x="3206750" y="3683000"/>
            <a:ext cx="996951" cy="258150"/>
            <a:chOff x="3206750" y="3683000"/>
            <a:chExt cx="996951" cy="258150"/>
          </a:xfrm>
        </p:grpSpPr>
        <p:sp>
          <p:nvSpPr>
            <p:cNvPr id="433" name="SMARTInkShape-1280"/>
            <p:cNvSpPr/>
            <p:nvPr>
              <p:custDataLst>
                <p:tags r:id="rId130"/>
              </p:custDataLst>
            </p:nvPr>
          </p:nvSpPr>
          <p:spPr>
            <a:xfrm>
              <a:off x="3206750" y="3683000"/>
              <a:ext cx="996951" cy="165101"/>
            </a:xfrm>
            <a:custGeom>
              <a:avLst/>
              <a:gdLst/>
              <a:ahLst/>
              <a:cxnLst/>
              <a:rect l="0" t="0" r="0" b="0"/>
              <a:pathLst>
                <a:path w="996951" h="165101">
                  <a:moveTo>
                    <a:pt x="0" y="165100"/>
                  </a:moveTo>
                  <a:lnTo>
                    <a:pt x="0" y="165100"/>
                  </a:lnTo>
                  <a:lnTo>
                    <a:pt x="33893" y="165100"/>
                  </a:lnTo>
                  <a:lnTo>
                    <a:pt x="75035" y="162983"/>
                  </a:lnTo>
                  <a:lnTo>
                    <a:pt x="105763" y="159455"/>
                  </a:lnTo>
                  <a:lnTo>
                    <a:pt x="140358" y="154987"/>
                  </a:lnTo>
                  <a:lnTo>
                    <a:pt x="185294" y="147069"/>
                  </a:lnTo>
                  <a:lnTo>
                    <a:pt x="237124" y="136852"/>
                  </a:lnTo>
                  <a:lnTo>
                    <a:pt x="293550" y="125101"/>
                  </a:lnTo>
                  <a:lnTo>
                    <a:pt x="355155" y="112328"/>
                  </a:lnTo>
                  <a:lnTo>
                    <a:pt x="420215" y="98875"/>
                  </a:lnTo>
                  <a:lnTo>
                    <a:pt x="487576" y="84967"/>
                  </a:lnTo>
                  <a:lnTo>
                    <a:pt x="553651" y="72166"/>
                  </a:lnTo>
                  <a:lnTo>
                    <a:pt x="618867" y="60105"/>
                  </a:lnTo>
                  <a:lnTo>
                    <a:pt x="683511" y="48537"/>
                  </a:lnTo>
                  <a:lnTo>
                    <a:pt x="740718" y="38708"/>
                  </a:lnTo>
                  <a:lnTo>
                    <a:pt x="792967" y="30038"/>
                  </a:lnTo>
                  <a:lnTo>
                    <a:pt x="841912" y="22142"/>
                  </a:lnTo>
                  <a:lnTo>
                    <a:pt x="880891" y="16173"/>
                  </a:lnTo>
                  <a:lnTo>
                    <a:pt x="913228" y="11487"/>
                  </a:lnTo>
                  <a:lnTo>
                    <a:pt x="959740" y="5106"/>
                  </a:lnTo>
                  <a:lnTo>
                    <a:pt x="996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281"/>
            <p:cNvSpPr/>
            <p:nvPr>
              <p:custDataLst>
                <p:tags r:id="rId131"/>
              </p:custDataLst>
            </p:nvPr>
          </p:nvSpPr>
          <p:spPr>
            <a:xfrm>
              <a:off x="3489149" y="3810000"/>
              <a:ext cx="555802" cy="131150"/>
            </a:xfrm>
            <a:custGeom>
              <a:avLst/>
              <a:gdLst/>
              <a:ahLst/>
              <a:cxnLst/>
              <a:rect l="0" t="0" r="0" b="0"/>
              <a:pathLst>
                <a:path w="555802" h="131150">
                  <a:moveTo>
                    <a:pt x="111301" y="82550"/>
                  </a:moveTo>
                  <a:lnTo>
                    <a:pt x="111301" y="82550"/>
                  </a:lnTo>
                  <a:lnTo>
                    <a:pt x="64107" y="96034"/>
                  </a:lnTo>
                  <a:lnTo>
                    <a:pt x="29648" y="108298"/>
                  </a:lnTo>
                  <a:lnTo>
                    <a:pt x="5866" y="120099"/>
                  </a:lnTo>
                  <a:lnTo>
                    <a:pt x="1500" y="125221"/>
                  </a:lnTo>
                  <a:lnTo>
                    <a:pt x="0" y="130048"/>
                  </a:lnTo>
                  <a:lnTo>
                    <a:pt x="6762" y="131149"/>
                  </a:lnTo>
                  <a:lnTo>
                    <a:pt x="34972" y="126727"/>
                  </a:lnTo>
                  <a:lnTo>
                    <a:pt x="60414" y="120468"/>
                  </a:lnTo>
                  <a:lnTo>
                    <a:pt x="92193" y="112062"/>
                  </a:lnTo>
                  <a:lnTo>
                    <a:pt x="128195" y="102225"/>
                  </a:lnTo>
                  <a:lnTo>
                    <a:pt x="171953" y="90727"/>
                  </a:lnTo>
                  <a:lnTo>
                    <a:pt x="220880" y="78124"/>
                  </a:lnTo>
                  <a:lnTo>
                    <a:pt x="273254" y="64783"/>
                  </a:lnTo>
                  <a:lnTo>
                    <a:pt x="327925" y="51655"/>
                  </a:lnTo>
                  <a:lnTo>
                    <a:pt x="384129" y="38670"/>
                  </a:lnTo>
                  <a:lnTo>
                    <a:pt x="441352" y="25780"/>
                  </a:lnTo>
                  <a:lnTo>
                    <a:pt x="479503" y="17187"/>
                  </a:lnTo>
                  <a:lnTo>
                    <a:pt x="5558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217"/>
          <p:cNvGrpSpPr/>
          <p:nvPr/>
        </p:nvGrpSpPr>
        <p:grpSpPr>
          <a:xfrm>
            <a:off x="3162662" y="2999638"/>
            <a:ext cx="1295039" cy="718445"/>
            <a:chOff x="3162662" y="2999638"/>
            <a:chExt cx="1295039" cy="718445"/>
          </a:xfrm>
        </p:grpSpPr>
        <p:sp>
          <p:nvSpPr>
            <p:cNvPr id="436" name="SMARTInkShape-1282"/>
            <p:cNvSpPr/>
            <p:nvPr>
              <p:custDataLst>
                <p:tags r:id="rId120"/>
              </p:custDataLst>
            </p:nvPr>
          </p:nvSpPr>
          <p:spPr>
            <a:xfrm>
              <a:off x="4311650" y="3155950"/>
              <a:ext cx="139701" cy="304801"/>
            </a:xfrm>
            <a:custGeom>
              <a:avLst/>
              <a:gdLst/>
              <a:ahLst/>
              <a:cxnLst/>
              <a:rect l="0" t="0" r="0" b="0"/>
              <a:pathLst>
                <a:path w="139701" h="304801">
                  <a:moveTo>
                    <a:pt x="139700" y="0"/>
                  </a:moveTo>
                  <a:lnTo>
                    <a:pt x="139700" y="0"/>
                  </a:lnTo>
                  <a:lnTo>
                    <a:pt x="119421" y="23100"/>
                  </a:lnTo>
                  <a:lnTo>
                    <a:pt x="94964" y="67130"/>
                  </a:lnTo>
                  <a:lnTo>
                    <a:pt x="73251" y="111915"/>
                  </a:lnTo>
                  <a:lnTo>
                    <a:pt x="53252" y="154868"/>
                  </a:lnTo>
                  <a:lnTo>
                    <a:pt x="35661" y="195125"/>
                  </a:lnTo>
                  <a:lnTo>
                    <a:pt x="20789" y="234183"/>
                  </a:lnTo>
                  <a:lnTo>
                    <a:pt x="7257" y="27838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283"/>
            <p:cNvSpPr/>
            <p:nvPr>
              <p:custDataLst>
                <p:tags r:id="rId121"/>
              </p:custDataLst>
            </p:nvPr>
          </p:nvSpPr>
          <p:spPr>
            <a:xfrm>
              <a:off x="4273550" y="3245451"/>
              <a:ext cx="184151" cy="202600"/>
            </a:xfrm>
            <a:custGeom>
              <a:avLst/>
              <a:gdLst/>
              <a:ahLst/>
              <a:cxnLst/>
              <a:rect l="0" t="0" r="0" b="0"/>
              <a:pathLst>
                <a:path w="184151" h="202600">
                  <a:moveTo>
                    <a:pt x="0" y="18449"/>
                  </a:moveTo>
                  <a:lnTo>
                    <a:pt x="0" y="18449"/>
                  </a:lnTo>
                  <a:lnTo>
                    <a:pt x="0" y="6239"/>
                  </a:lnTo>
                  <a:lnTo>
                    <a:pt x="705" y="3959"/>
                  </a:lnTo>
                  <a:lnTo>
                    <a:pt x="1881" y="2439"/>
                  </a:lnTo>
                  <a:lnTo>
                    <a:pt x="3371" y="1426"/>
                  </a:lnTo>
                  <a:lnTo>
                    <a:pt x="12209" y="0"/>
                  </a:lnTo>
                  <a:lnTo>
                    <a:pt x="33878" y="9690"/>
                  </a:lnTo>
                  <a:lnTo>
                    <a:pt x="77875" y="44183"/>
                  </a:lnTo>
                  <a:lnTo>
                    <a:pt x="113385" y="85889"/>
                  </a:lnTo>
                  <a:lnTo>
                    <a:pt x="140997" y="125685"/>
                  </a:lnTo>
                  <a:lnTo>
                    <a:pt x="165565" y="173295"/>
                  </a:lnTo>
                  <a:lnTo>
                    <a:pt x="184150" y="202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284"/>
            <p:cNvSpPr/>
            <p:nvPr>
              <p:custDataLst>
                <p:tags r:id="rId122"/>
              </p:custDataLst>
            </p:nvPr>
          </p:nvSpPr>
          <p:spPr>
            <a:xfrm>
              <a:off x="4095750" y="33972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3452" y="44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285"/>
            <p:cNvSpPr/>
            <p:nvPr>
              <p:custDataLst>
                <p:tags r:id="rId123"/>
              </p:custDataLst>
            </p:nvPr>
          </p:nvSpPr>
          <p:spPr>
            <a:xfrm>
              <a:off x="3925728" y="3187672"/>
              <a:ext cx="121037" cy="428712"/>
            </a:xfrm>
            <a:custGeom>
              <a:avLst/>
              <a:gdLst/>
              <a:ahLst/>
              <a:cxnLst/>
              <a:rect l="0" t="0" r="0" b="0"/>
              <a:pathLst>
                <a:path w="121037" h="428712">
                  <a:moveTo>
                    <a:pt x="11272" y="247678"/>
                  </a:moveTo>
                  <a:lnTo>
                    <a:pt x="11272" y="247678"/>
                  </a:lnTo>
                  <a:lnTo>
                    <a:pt x="7901" y="244307"/>
                  </a:lnTo>
                  <a:lnTo>
                    <a:pt x="6908" y="244019"/>
                  </a:lnTo>
                  <a:lnTo>
                    <a:pt x="6246" y="244534"/>
                  </a:lnTo>
                  <a:lnTo>
                    <a:pt x="5805" y="245582"/>
                  </a:lnTo>
                  <a:lnTo>
                    <a:pt x="5183" y="260541"/>
                  </a:lnTo>
                  <a:lnTo>
                    <a:pt x="14407" y="301019"/>
                  </a:lnTo>
                  <a:lnTo>
                    <a:pt x="20824" y="338036"/>
                  </a:lnTo>
                  <a:lnTo>
                    <a:pt x="23039" y="378559"/>
                  </a:lnTo>
                  <a:lnTo>
                    <a:pt x="23849" y="425344"/>
                  </a:lnTo>
                  <a:lnTo>
                    <a:pt x="23184" y="428211"/>
                  </a:lnTo>
                  <a:lnTo>
                    <a:pt x="22036" y="428711"/>
                  </a:lnTo>
                  <a:lnTo>
                    <a:pt x="20565" y="427633"/>
                  </a:lnTo>
                  <a:lnTo>
                    <a:pt x="14247" y="380554"/>
                  </a:lnTo>
                  <a:lnTo>
                    <a:pt x="8361" y="346245"/>
                  </a:lnTo>
                  <a:lnTo>
                    <a:pt x="5803" y="323267"/>
                  </a:lnTo>
                  <a:lnTo>
                    <a:pt x="3393" y="298071"/>
                  </a:lnTo>
                  <a:lnTo>
                    <a:pt x="1786" y="269984"/>
                  </a:lnTo>
                  <a:lnTo>
                    <a:pt x="715" y="239971"/>
                  </a:lnTo>
                  <a:lnTo>
                    <a:pt x="0" y="208673"/>
                  </a:lnTo>
                  <a:lnTo>
                    <a:pt x="2346" y="176519"/>
                  </a:lnTo>
                  <a:lnTo>
                    <a:pt x="6734" y="143794"/>
                  </a:lnTo>
                  <a:lnTo>
                    <a:pt x="12479" y="110689"/>
                  </a:lnTo>
                  <a:lnTo>
                    <a:pt x="19132" y="84385"/>
                  </a:lnTo>
                  <a:lnTo>
                    <a:pt x="34050" y="43870"/>
                  </a:lnTo>
                  <a:lnTo>
                    <a:pt x="51575" y="7374"/>
                  </a:lnTo>
                  <a:lnTo>
                    <a:pt x="56484" y="2103"/>
                  </a:lnTo>
                  <a:lnTo>
                    <a:pt x="61169" y="0"/>
                  </a:lnTo>
                  <a:lnTo>
                    <a:pt x="65703" y="9"/>
                  </a:lnTo>
                  <a:lnTo>
                    <a:pt x="70137" y="3543"/>
                  </a:lnTo>
                  <a:lnTo>
                    <a:pt x="78827" y="16877"/>
                  </a:lnTo>
                  <a:lnTo>
                    <a:pt x="79867" y="42088"/>
                  </a:lnTo>
                  <a:lnTo>
                    <a:pt x="74400" y="88220"/>
                  </a:lnTo>
                  <a:lnTo>
                    <a:pt x="68312" y="127524"/>
                  </a:lnTo>
                  <a:lnTo>
                    <a:pt x="62039" y="151399"/>
                  </a:lnTo>
                  <a:lnTo>
                    <a:pt x="59235" y="159026"/>
                  </a:lnTo>
                  <a:lnTo>
                    <a:pt x="59475" y="161060"/>
                  </a:lnTo>
                  <a:lnTo>
                    <a:pt x="60341" y="162416"/>
                  </a:lnTo>
                  <a:lnTo>
                    <a:pt x="61624" y="162614"/>
                  </a:lnTo>
                  <a:lnTo>
                    <a:pt x="74129" y="156051"/>
                  </a:lnTo>
                  <a:lnTo>
                    <a:pt x="85540" y="155920"/>
                  </a:lnTo>
                  <a:lnTo>
                    <a:pt x="109120" y="161584"/>
                  </a:lnTo>
                  <a:lnTo>
                    <a:pt x="113193" y="165588"/>
                  </a:lnTo>
                  <a:lnTo>
                    <a:pt x="119599" y="177562"/>
                  </a:lnTo>
                  <a:lnTo>
                    <a:pt x="121036" y="194173"/>
                  </a:lnTo>
                  <a:lnTo>
                    <a:pt x="117911" y="212609"/>
                  </a:lnTo>
                  <a:lnTo>
                    <a:pt x="109468" y="230210"/>
                  </a:lnTo>
                  <a:lnTo>
                    <a:pt x="89442" y="252615"/>
                  </a:lnTo>
                  <a:lnTo>
                    <a:pt x="55722" y="273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286"/>
            <p:cNvSpPr/>
            <p:nvPr>
              <p:custDataLst>
                <p:tags r:id="rId124"/>
              </p:custDataLst>
            </p:nvPr>
          </p:nvSpPr>
          <p:spPr>
            <a:xfrm>
              <a:off x="3937100" y="2999638"/>
              <a:ext cx="126901" cy="99163"/>
            </a:xfrm>
            <a:custGeom>
              <a:avLst/>
              <a:gdLst/>
              <a:ahLst/>
              <a:cxnLst/>
              <a:rect l="0" t="0" r="0" b="0"/>
              <a:pathLst>
                <a:path w="126901" h="99163">
                  <a:moveTo>
                    <a:pt x="12600" y="16612"/>
                  </a:moveTo>
                  <a:lnTo>
                    <a:pt x="12600" y="16612"/>
                  </a:lnTo>
                  <a:lnTo>
                    <a:pt x="12600" y="19983"/>
                  </a:lnTo>
                  <a:lnTo>
                    <a:pt x="1045" y="67044"/>
                  </a:lnTo>
                  <a:lnTo>
                    <a:pt x="50" y="81536"/>
                  </a:lnTo>
                  <a:lnTo>
                    <a:pt x="0" y="81061"/>
                  </a:lnTo>
                  <a:lnTo>
                    <a:pt x="20956" y="38100"/>
                  </a:lnTo>
                  <a:lnTo>
                    <a:pt x="41965" y="9495"/>
                  </a:lnTo>
                  <a:lnTo>
                    <a:pt x="49110" y="4106"/>
                  </a:lnTo>
                  <a:lnTo>
                    <a:pt x="62693" y="0"/>
                  </a:lnTo>
                  <a:lnTo>
                    <a:pt x="69279" y="2009"/>
                  </a:lnTo>
                  <a:lnTo>
                    <a:pt x="82240" y="11768"/>
                  </a:lnTo>
                  <a:lnTo>
                    <a:pt x="103445" y="51168"/>
                  </a:lnTo>
                  <a:lnTo>
                    <a:pt x="126900" y="991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287"/>
            <p:cNvSpPr/>
            <p:nvPr>
              <p:custDataLst>
                <p:tags r:id="rId125"/>
              </p:custDataLst>
            </p:nvPr>
          </p:nvSpPr>
          <p:spPr>
            <a:xfrm>
              <a:off x="3335411" y="3467100"/>
              <a:ext cx="76898" cy="64539"/>
            </a:xfrm>
            <a:custGeom>
              <a:avLst/>
              <a:gdLst/>
              <a:ahLst/>
              <a:cxnLst/>
              <a:rect l="0" t="0" r="0" b="0"/>
              <a:pathLst>
                <a:path w="76898" h="64539">
                  <a:moveTo>
                    <a:pt x="42789" y="19050"/>
                  </a:moveTo>
                  <a:lnTo>
                    <a:pt x="42789" y="19050"/>
                  </a:lnTo>
                  <a:lnTo>
                    <a:pt x="39418" y="12308"/>
                  </a:lnTo>
                  <a:lnTo>
                    <a:pt x="32118" y="7117"/>
                  </a:lnTo>
                  <a:lnTo>
                    <a:pt x="27209" y="4744"/>
                  </a:lnTo>
                  <a:lnTo>
                    <a:pt x="17990" y="3990"/>
                  </a:lnTo>
                  <a:lnTo>
                    <a:pt x="13557" y="4777"/>
                  </a:lnTo>
                  <a:lnTo>
                    <a:pt x="9895" y="8124"/>
                  </a:lnTo>
                  <a:lnTo>
                    <a:pt x="3946" y="19367"/>
                  </a:lnTo>
                  <a:lnTo>
                    <a:pt x="0" y="38194"/>
                  </a:lnTo>
                  <a:lnTo>
                    <a:pt x="1563" y="43807"/>
                  </a:lnTo>
                  <a:lnTo>
                    <a:pt x="8944" y="53807"/>
                  </a:lnTo>
                  <a:lnTo>
                    <a:pt x="25000" y="63998"/>
                  </a:lnTo>
                  <a:lnTo>
                    <a:pt x="31635" y="64538"/>
                  </a:lnTo>
                  <a:lnTo>
                    <a:pt x="46534" y="61374"/>
                  </a:lnTo>
                  <a:lnTo>
                    <a:pt x="67417" y="48289"/>
                  </a:lnTo>
                  <a:lnTo>
                    <a:pt x="74901" y="36985"/>
                  </a:lnTo>
                  <a:lnTo>
                    <a:pt x="76897" y="31006"/>
                  </a:lnTo>
                  <a:lnTo>
                    <a:pt x="76111" y="25609"/>
                  </a:lnTo>
                  <a:lnTo>
                    <a:pt x="69593" y="15849"/>
                  </a:lnTo>
                  <a:lnTo>
                    <a:pt x="55878" y="8691"/>
                  </a:lnTo>
                  <a:lnTo>
                    <a:pt x="300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288"/>
            <p:cNvSpPr/>
            <p:nvPr>
              <p:custDataLst>
                <p:tags r:id="rId126"/>
              </p:custDataLst>
            </p:nvPr>
          </p:nvSpPr>
          <p:spPr>
            <a:xfrm>
              <a:off x="3162662" y="3035650"/>
              <a:ext cx="139339" cy="119100"/>
            </a:xfrm>
            <a:custGeom>
              <a:avLst/>
              <a:gdLst/>
              <a:ahLst/>
              <a:cxnLst/>
              <a:rect l="0" t="0" r="0" b="0"/>
              <a:pathLst>
                <a:path w="139339" h="119100">
                  <a:moveTo>
                    <a:pt x="18688" y="18700"/>
                  </a:moveTo>
                  <a:lnTo>
                    <a:pt x="18688" y="18700"/>
                  </a:lnTo>
                  <a:lnTo>
                    <a:pt x="16806" y="31252"/>
                  </a:lnTo>
                  <a:lnTo>
                    <a:pt x="7857" y="72564"/>
                  </a:lnTo>
                  <a:lnTo>
                    <a:pt x="0" y="119099"/>
                  </a:lnTo>
                  <a:lnTo>
                    <a:pt x="11879" y="81470"/>
                  </a:lnTo>
                  <a:lnTo>
                    <a:pt x="28187" y="34104"/>
                  </a:lnTo>
                  <a:lnTo>
                    <a:pt x="44316" y="10094"/>
                  </a:lnTo>
                  <a:lnTo>
                    <a:pt x="53832" y="1234"/>
                  </a:lnTo>
                  <a:lnTo>
                    <a:pt x="59051" y="0"/>
                  </a:lnTo>
                  <a:lnTo>
                    <a:pt x="70494" y="2393"/>
                  </a:lnTo>
                  <a:lnTo>
                    <a:pt x="92207" y="15044"/>
                  </a:lnTo>
                  <a:lnTo>
                    <a:pt x="104515" y="30011"/>
                  </a:lnTo>
                  <a:lnTo>
                    <a:pt x="131303" y="75092"/>
                  </a:lnTo>
                  <a:lnTo>
                    <a:pt x="139338" y="88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289"/>
            <p:cNvSpPr/>
            <p:nvPr>
              <p:custDataLst>
                <p:tags r:id="rId127"/>
              </p:custDataLst>
            </p:nvPr>
          </p:nvSpPr>
          <p:spPr>
            <a:xfrm>
              <a:off x="3166866" y="3225644"/>
              <a:ext cx="150882" cy="492439"/>
            </a:xfrm>
            <a:custGeom>
              <a:avLst/>
              <a:gdLst/>
              <a:ahLst/>
              <a:cxnLst/>
              <a:rect l="0" t="0" r="0" b="0"/>
              <a:pathLst>
                <a:path w="150882" h="492439">
                  <a:moveTo>
                    <a:pt x="14484" y="171606"/>
                  </a:moveTo>
                  <a:lnTo>
                    <a:pt x="14484" y="171606"/>
                  </a:lnTo>
                  <a:lnTo>
                    <a:pt x="11113" y="168235"/>
                  </a:lnTo>
                  <a:lnTo>
                    <a:pt x="9458" y="164699"/>
                  </a:lnTo>
                  <a:lnTo>
                    <a:pt x="8395" y="160051"/>
                  </a:lnTo>
                  <a:lnTo>
                    <a:pt x="9560" y="198666"/>
                  </a:lnTo>
                  <a:lnTo>
                    <a:pt x="14883" y="228788"/>
                  </a:lnTo>
                  <a:lnTo>
                    <a:pt x="18189" y="267106"/>
                  </a:lnTo>
                  <a:lnTo>
                    <a:pt x="20364" y="309300"/>
                  </a:lnTo>
                  <a:lnTo>
                    <a:pt x="23682" y="351572"/>
                  </a:lnTo>
                  <a:lnTo>
                    <a:pt x="27509" y="391997"/>
                  </a:lnTo>
                  <a:lnTo>
                    <a:pt x="31562" y="429719"/>
                  </a:lnTo>
                  <a:lnTo>
                    <a:pt x="37105" y="474488"/>
                  </a:lnTo>
                  <a:lnTo>
                    <a:pt x="39060" y="491987"/>
                  </a:lnTo>
                  <a:lnTo>
                    <a:pt x="39335" y="492438"/>
                  </a:lnTo>
                  <a:lnTo>
                    <a:pt x="39518" y="491327"/>
                  </a:lnTo>
                  <a:lnTo>
                    <a:pt x="30378" y="447578"/>
                  </a:lnTo>
                  <a:lnTo>
                    <a:pt x="25546" y="411853"/>
                  </a:lnTo>
                  <a:lnTo>
                    <a:pt x="17284" y="364930"/>
                  </a:lnTo>
                  <a:lnTo>
                    <a:pt x="12117" y="338589"/>
                  </a:lnTo>
                  <a:lnTo>
                    <a:pt x="7967" y="309739"/>
                  </a:lnTo>
                  <a:lnTo>
                    <a:pt x="4495" y="279217"/>
                  </a:lnTo>
                  <a:lnTo>
                    <a:pt x="1475" y="247580"/>
                  </a:lnTo>
                  <a:lnTo>
                    <a:pt x="166" y="218727"/>
                  </a:lnTo>
                  <a:lnTo>
                    <a:pt x="0" y="191731"/>
                  </a:lnTo>
                  <a:lnTo>
                    <a:pt x="595" y="165973"/>
                  </a:lnTo>
                  <a:lnTo>
                    <a:pt x="3137" y="120419"/>
                  </a:lnTo>
                  <a:lnTo>
                    <a:pt x="7324" y="81123"/>
                  </a:lnTo>
                  <a:lnTo>
                    <a:pt x="19026" y="36611"/>
                  </a:lnTo>
                  <a:lnTo>
                    <a:pt x="32260" y="14712"/>
                  </a:lnTo>
                  <a:lnTo>
                    <a:pt x="47549" y="3097"/>
                  </a:lnTo>
                  <a:lnTo>
                    <a:pt x="55577" y="0"/>
                  </a:lnTo>
                  <a:lnTo>
                    <a:pt x="61635" y="2169"/>
                  </a:lnTo>
                  <a:lnTo>
                    <a:pt x="66379" y="7848"/>
                  </a:lnTo>
                  <a:lnTo>
                    <a:pt x="82434" y="50751"/>
                  </a:lnTo>
                  <a:lnTo>
                    <a:pt x="88239" y="92366"/>
                  </a:lnTo>
                  <a:lnTo>
                    <a:pt x="83218" y="129234"/>
                  </a:lnTo>
                  <a:lnTo>
                    <a:pt x="68879" y="166816"/>
                  </a:lnTo>
                  <a:lnTo>
                    <a:pt x="57334" y="182965"/>
                  </a:lnTo>
                  <a:lnTo>
                    <a:pt x="47835" y="189643"/>
                  </a:lnTo>
                  <a:lnTo>
                    <a:pt x="53450" y="183614"/>
                  </a:lnTo>
                  <a:lnTo>
                    <a:pt x="64023" y="180471"/>
                  </a:lnTo>
                  <a:lnTo>
                    <a:pt x="87723" y="180582"/>
                  </a:lnTo>
                  <a:lnTo>
                    <a:pt x="106302" y="184768"/>
                  </a:lnTo>
                  <a:lnTo>
                    <a:pt x="123966" y="193683"/>
                  </a:lnTo>
                  <a:lnTo>
                    <a:pt x="137461" y="206583"/>
                  </a:lnTo>
                  <a:lnTo>
                    <a:pt x="146752" y="221723"/>
                  </a:lnTo>
                  <a:lnTo>
                    <a:pt x="150881" y="237860"/>
                  </a:lnTo>
                  <a:lnTo>
                    <a:pt x="147070" y="254439"/>
                  </a:lnTo>
                  <a:lnTo>
                    <a:pt x="137617" y="269804"/>
                  </a:lnTo>
                  <a:lnTo>
                    <a:pt x="124008" y="281337"/>
                  </a:lnTo>
                  <a:lnTo>
                    <a:pt x="86995" y="289020"/>
                  </a:lnTo>
                  <a:lnTo>
                    <a:pt x="63877" y="287926"/>
                  </a:lnTo>
                  <a:lnTo>
                    <a:pt x="61524" y="285842"/>
                  </a:lnTo>
                  <a:lnTo>
                    <a:pt x="61366" y="283041"/>
                  </a:lnTo>
                  <a:lnTo>
                    <a:pt x="65284" y="273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290"/>
            <p:cNvSpPr/>
            <p:nvPr>
              <p:custDataLst>
                <p:tags r:id="rId128"/>
              </p:custDataLst>
            </p:nvPr>
          </p:nvSpPr>
          <p:spPr>
            <a:xfrm>
              <a:off x="3568700" y="335280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38309" y="31619"/>
                  </a:lnTo>
                  <a:lnTo>
                    <a:pt x="75352" y="22520"/>
                  </a:lnTo>
                  <a:lnTo>
                    <a:pt x="115805" y="15183"/>
                  </a:lnTo>
                  <a:lnTo>
                    <a:pt x="155185" y="9570"/>
                  </a:lnTo>
                  <a:lnTo>
                    <a:pt x="200184" y="3149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291"/>
            <p:cNvSpPr/>
            <p:nvPr>
              <p:custDataLst>
                <p:tags r:id="rId129"/>
              </p:custDataLst>
            </p:nvPr>
          </p:nvSpPr>
          <p:spPr>
            <a:xfrm>
              <a:off x="3664833" y="3298629"/>
              <a:ext cx="49918" cy="270072"/>
            </a:xfrm>
            <a:custGeom>
              <a:avLst/>
              <a:gdLst/>
              <a:ahLst/>
              <a:cxnLst/>
              <a:rect l="0" t="0" r="0" b="0"/>
              <a:pathLst>
                <a:path w="49918" h="270072">
                  <a:moveTo>
                    <a:pt x="5467" y="3371"/>
                  </a:moveTo>
                  <a:lnTo>
                    <a:pt x="5467" y="3371"/>
                  </a:lnTo>
                  <a:lnTo>
                    <a:pt x="5467" y="0"/>
                  </a:lnTo>
                  <a:lnTo>
                    <a:pt x="2096" y="8017"/>
                  </a:lnTo>
                  <a:lnTo>
                    <a:pt x="0" y="20426"/>
                  </a:lnTo>
                  <a:lnTo>
                    <a:pt x="11167" y="67854"/>
                  </a:lnTo>
                  <a:lnTo>
                    <a:pt x="17974" y="113494"/>
                  </a:lnTo>
                  <a:lnTo>
                    <a:pt x="23020" y="147564"/>
                  </a:lnTo>
                  <a:lnTo>
                    <a:pt x="29966" y="186226"/>
                  </a:lnTo>
                  <a:lnTo>
                    <a:pt x="37757" y="221282"/>
                  </a:lnTo>
                  <a:lnTo>
                    <a:pt x="49917" y="270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1292"/>
          <p:cNvSpPr/>
          <p:nvPr>
            <p:custDataLst>
              <p:tags r:id="rId2"/>
            </p:custDataLst>
          </p:nvPr>
        </p:nvSpPr>
        <p:spPr>
          <a:xfrm>
            <a:off x="2587142" y="2266950"/>
            <a:ext cx="5356709" cy="325720"/>
          </a:xfrm>
          <a:custGeom>
            <a:avLst/>
            <a:gdLst/>
            <a:ahLst/>
            <a:cxnLst/>
            <a:rect l="0" t="0" r="0" b="0"/>
            <a:pathLst>
              <a:path w="5356709" h="325720">
                <a:moveTo>
                  <a:pt x="3658" y="0"/>
                </a:moveTo>
                <a:lnTo>
                  <a:pt x="3658" y="0"/>
                </a:lnTo>
                <a:lnTo>
                  <a:pt x="287" y="0"/>
                </a:lnTo>
                <a:lnTo>
                  <a:pt x="0" y="1411"/>
                </a:lnTo>
                <a:lnTo>
                  <a:pt x="14052" y="47071"/>
                </a:lnTo>
                <a:lnTo>
                  <a:pt x="25211" y="77365"/>
                </a:lnTo>
                <a:lnTo>
                  <a:pt x="39578" y="114347"/>
                </a:lnTo>
                <a:lnTo>
                  <a:pt x="59133" y="150540"/>
                </a:lnTo>
                <a:lnTo>
                  <a:pt x="82642" y="185440"/>
                </a:lnTo>
                <a:lnTo>
                  <a:pt x="109553" y="219766"/>
                </a:lnTo>
                <a:lnTo>
                  <a:pt x="155841" y="264083"/>
                </a:lnTo>
                <a:lnTo>
                  <a:pt x="201933" y="297282"/>
                </a:lnTo>
                <a:lnTo>
                  <a:pt x="246870" y="314881"/>
                </a:lnTo>
                <a:lnTo>
                  <a:pt x="278498" y="317982"/>
                </a:lnTo>
                <a:lnTo>
                  <a:pt x="312781" y="314892"/>
                </a:lnTo>
                <a:lnTo>
                  <a:pt x="351537" y="304111"/>
                </a:lnTo>
                <a:lnTo>
                  <a:pt x="397925" y="288031"/>
                </a:lnTo>
                <a:lnTo>
                  <a:pt x="423135" y="278804"/>
                </a:lnTo>
                <a:lnTo>
                  <a:pt x="451232" y="268419"/>
                </a:lnTo>
                <a:lnTo>
                  <a:pt x="481252" y="257263"/>
                </a:lnTo>
                <a:lnTo>
                  <a:pt x="512554" y="245592"/>
                </a:lnTo>
                <a:lnTo>
                  <a:pt x="546122" y="234283"/>
                </a:lnTo>
                <a:lnTo>
                  <a:pt x="581201" y="223217"/>
                </a:lnTo>
                <a:lnTo>
                  <a:pt x="617286" y="212311"/>
                </a:lnTo>
                <a:lnTo>
                  <a:pt x="655455" y="202924"/>
                </a:lnTo>
                <a:lnTo>
                  <a:pt x="695011" y="194549"/>
                </a:lnTo>
                <a:lnTo>
                  <a:pt x="735494" y="186850"/>
                </a:lnTo>
                <a:lnTo>
                  <a:pt x="778004" y="180305"/>
                </a:lnTo>
                <a:lnTo>
                  <a:pt x="821866" y="174531"/>
                </a:lnTo>
                <a:lnTo>
                  <a:pt x="866630" y="169271"/>
                </a:lnTo>
                <a:lnTo>
                  <a:pt x="911995" y="165058"/>
                </a:lnTo>
                <a:lnTo>
                  <a:pt x="957760" y="161544"/>
                </a:lnTo>
                <a:lnTo>
                  <a:pt x="1003793" y="158496"/>
                </a:lnTo>
                <a:lnTo>
                  <a:pt x="1051415" y="157170"/>
                </a:lnTo>
                <a:lnTo>
                  <a:pt x="1100096" y="156991"/>
                </a:lnTo>
                <a:lnTo>
                  <a:pt x="1149483" y="157577"/>
                </a:lnTo>
                <a:lnTo>
                  <a:pt x="1200752" y="157968"/>
                </a:lnTo>
                <a:lnTo>
                  <a:pt x="1253276" y="158229"/>
                </a:lnTo>
                <a:lnTo>
                  <a:pt x="1306637" y="158403"/>
                </a:lnTo>
                <a:lnTo>
                  <a:pt x="1360555" y="157813"/>
                </a:lnTo>
                <a:lnTo>
                  <a:pt x="1414845" y="156714"/>
                </a:lnTo>
                <a:lnTo>
                  <a:pt x="1469382" y="155276"/>
                </a:lnTo>
                <a:lnTo>
                  <a:pt x="1524085" y="152906"/>
                </a:lnTo>
                <a:lnTo>
                  <a:pt x="1578898" y="149915"/>
                </a:lnTo>
                <a:lnTo>
                  <a:pt x="1633785" y="146510"/>
                </a:lnTo>
                <a:lnTo>
                  <a:pt x="1691542" y="142829"/>
                </a:lnTo>
                <a:lnTo>
                  <a:pt x="1751215" y="138964"/>
                </a:lnTo>
                <a:lnTo>
                  <a:pt x="1812162" y="134976"/>
                </a:lnTo>
                <a:lnTo>
                  <a:pt x="1871844" y="130201"/>
                </a:lnTo>
                <a:lnTo>
                  <a:pt x="1930682" y="124900"/>
                </a:lnTo>
                <a:lnTo>
                  <a:pt x="1988957" y="119250"/>
                </a:lnTo>
                <a:lnTo>
                  <a:pt x="2046152" y="113367"/>
                </a:lnTo>
                <a:lnTo>
                  <a:pt x="2102626" y="107328"/>
                </a:lnTo>
                <a:lnTo>
                  <a:pt x="2158620" y="101185"/>
                </a:lnTo>
                <a:lnTo>
                  <a:pt x="2215705" y="95679"/>
                </a:lnTo>
                <a:lnTo>
                  <a:pt x="2273518" y="90597"/>
                </a:lnTo>
                <a:lnTo>
                  <a:pt x="2331814" y="85798"/>
                </a:lnTo>
                <a:lnTo>
                  <a:pt x="2388317" y="82599"/>
                </a:lnTo>
                <a:lnTo>
                  <a:pt x="2443625" y="80466"/>
                </a:lnTo>
                <a:lnTo>
                  <a:pt x="2498136" y="79044"/>
                </a:lnTo>
                <a:lnTo>
                  <a:pt x="2552115" y="78096"/>
                </a:lnTo>
                <a:lnTo>
                  <a:pt x="2605740" y="77464"/>
                </a:lnTo>
                <a:lnTo>
                  <a:pt x="2659130" y="77043"/>
                </a:lnTo>
                <a:lnTo>
                  <a:pt x="2711655" y="77467"/>
                </a:lnTo>
                <a:lnTo>
                  <a:pt x="2763606" y="78456"/>
                </a:lnTo>
                <a:lnTo>
                  <a:pt x="2815174" y="79821"/>
                </a:lnTo>
                <a:lnTo>
                  <a:pt x="2865074" y="82141"/>
                </a:lnTo>
                <a:lnTo>
                  <a:pt x="2913863" y="85100"/>
                </a:lnTo>
                <a:lnTo>
                  <a:pt x="2961911" y="88483"/>
                </a:lnTo>
                <a:lnTo>
                  <a:pt x="3008760" y="92855"/>
                </a:lnTo>
                <a:lnTo>
                  <a:pt x="3054809" y="97887"/>
                </a:lnTo>
                <a:lnTo>
                  <a:pt x="3100326" y="103358"/>
                </a:lnTo>
                <a:lnTo>
                  <a:pt x="3146192" y="109828"/>
                </a:lnTo>
                <a:lnTo>
                  <a:pt x="3192292" y="116963"/>
                </a:lnTo>
                <a:lnTo>
                  <a:pt x="3238547" y="124542"/>
                </a:lnTo>
                <a:lnTo>
                  <a:pt x="3284907" y="132417"/>
                </a:lnTo>
                <a:lnTo>
                  <a:pt x="3331335" y="140489"/>
                </a:lnTo>
                <a:lnTo>
                  <a:pt x="3377809" y="148693"/>
                </a:lnTo>
                <a:lnTo>
                  <a:pt x="3424314" y="156984"/>
                </a:lnTo>
                <a:lnTo>
                  <a:pt x="3470840" y="165334"/>
                </a:lnTo>
                <a:lnTo>
                  <a:pt x="3517380" y="173723"/>
                </a:lnTo>
                <a:lnTo>
                  <a:pt x="3566044" y="181432"/>
                </a:lnTo>
                <a:lnTo>
                  <a:pt x="3616127" y="188688"/>
                </a:lnTo>
                <a:lnTo>
                  <a:pt x="3667155" y="195642"/>
                </a:lnTo>
                <a:lnTo>
                  <a:pt x="3717400" y="200983"/>
                </a:lnTo>
                <a:lnTo>
                  <a:pt x="3767124" y="205250"/>
                </a:lnTo>
                <a:lnTo>
                  <a:pt x="3816502" y="208800"/>
                </a:lnTo>
                <a:lnTo>
                  <a:pt x="3865647" y="211872"/>
                </a:lnTo>
                <a:lnTo>
                  <a:pt x="3914640" y="214626"/>
                </a:lnTo>
                <a:lnTo>
                  <a:pt x="3963529" y="217167"/>
                </a:lnTo>
                <a:lnTo>
                  <a:pt x="4012350" y="219567"/>
                </a:lnTo>
                <a:lnTo>
                  <a:pt x="4061124" y="221873"/>
                </a:lnTo>
                <a:lnTo>
                  <a:pt x="4109869" y="224115"/>
                </a:lnTo>
                <a:lnTo>
                  <a:pt x="4158594" y="227021"/>
                </a:lnTo>
                <a:lnTo>
                  <a:pt x="4207304" y="230370"/>
                </a:lnTo>
                <a:lnTo>
                  <a:pt x="4256005" y="234013"/>
                </a:lnTo>
                <a:lnTo>
                  <a:pt x="4303289" y="237853"/>
                </a:lnTo>
                <a:lnTo>
                  <a:pt x="4349628" y="241824"/>
                </a:lnTo>
                <a:lnTo>
                  <a:pt x="4395339" y="245883"/>
                </a:lnTo>
                <a:lnTo>
                  <a:pt x="4440628" y="250705"/>
                </a:lnTo>
                <a:lnTo>
                  <a:pt x="4485638" y="256037"/>
                </a:lnTo>
                <a:lnTo>
                  <a:pt x="4530461" y="261708"/>
                </a:lnTo>
                <a:lnTo>
                  <a:pt x="4574453" y="267605"/>
                </a:lnTo>
                <a:lnTo>
                  <a:pt x="4617895" y="273654"/>
                </a:lnTo>
                <a:lnTo>
                  <a:pt x="4660965" y="279802"/>
                </a:lnTo>
                <a:lnTo>
                  <a:pt x="4701674" y="286018"/>
                </a:lnTo>
                <a:lnTo>
                  <a:pt x="4740809" y="292279"/>
                </a:lnTo>
                <a:lnTo>
                  <a:pt x="4778891" y="298569"/>
                </a:lnTo>
                <a:lnTo>
                  <a:pt x="4816274" y="304174"/>
                </a:lnTo>
                <a:lnTo>
                  <a:pt x="4853191" y="309321"/>
                </a:lnTo>
                <a:lnTo>
                  <a:pt x="4889797" y="314164"/>
                </a:lnTo>
                <a:lnTo>
                  <a:pt x="4926900" y="318099"/>
                </a:lnTo>
                <a:lnTo>
                  <a:pt x="4964337" y="321427"/>
                </a:lnTo>
                <a:lnTo>
                  <a:pt x="5001994" y="324351"/>
                </a:lnTo>
                <a:lnTo>
                  <a:pt x="5038388" y="325595"/>
                </a:lnTo>
                <a:lnTo>
                  <a:pt x="5073938" y="325719"/>
                </a:lnTo>
                <a:lnTo>
                  <a:pt x="5108928" y="325096"/>
                </a:lnTo>
                <a:lnTo>
                  <a:pt x="5142133" y="322564"/>
                </a:lnTo>
                <a:lnTo>
                  <a:pt x="5174147" y="318759"/>
                </a:lnTo>
                <a:lnTo>
                  <a:pt x="5205367" y="314106"/>
                </a:lnTo>
                <a:lnTo>
                  <a:pt x="5233941" y="306770"/>
                </a:lnTo>
                <a:lnTo>
                  <a:pt x="5260753" y="297647"/>
                </a:lnTo>
                <a:lnTo>
                  <a:pt x="5305595" y="274104"/>
                </a:lnTo>
                <a:lnTo>
                  <a:pt x="5340622" y="231499"/>
                </a:lnTo>
                <a:lnTo>
                  <a:pt x="5356708" y="209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SMARTInkShape-Group219"/>
          <p:cNvGrpSpPr/>
          <p:nvPr/>
        </p:nvGrpSpPr>
        <p:grpSpPr>
          <a:xfrm>
            <a:off x="218299" y="547825"/>
            <a:ext cx="753252" cy="926160"/>
            <a:chOff x="218299" y="547825"/>
            <a:chExt cx="753252" cy="926160"/>
          </a:xfrm>
        </p:grpSpPr>
        <p:sp>
          <p:nvSpPr>
            <p:cNvPr id="448" name="SMARTInkShape-1293"/>
            <p:cNvSpPr/>
            <p:nvPr>
              <p:custDataLst>
                <p:tags r:id="rId112"/>
              </p:custDataLst>
            </p:nvPr>
          </p:nvSpPr>
          <p:spPr>
            <a:xfrm>
              <a:off x="508000" y="869145"/>
              <a:ext cx="174182" cy="245625"/>
            </a:xfrm>
            <a:custGeom>
              <a:avLst/>
              <a:gdLst/>
              <a:ahLst/>
              <a:cxnLst/>
              <a:rect l="0" t="0" r="0" b="0"/>
              <a:pathLst>
                <a:path w="174182" h="245625">
                  <a:moveTo>
                    <a:pt x="0" y="38905"/>
                  </a:moveTo>
                  <a:lnTo>
                    <a:pt x="0" y="38905"/>
                  </a:lnTo>
                  <a:lnTo>
                    <a:pt x="0" y="42276"/>
                  </a:lnTo>
                  <a:lnTo>
                    <a:pt x="6742" y="54485"/>
                  </a:lnTo>
                  <a:lnTo>
                    <a:pt x="50901" y="93329"/>
                  </a:lnTo>
                  <a:lnTo>
                    <a:pt x="91455" y="127397"/>
                  </a:lnTo>
                  <a:lnTo>
                    <a:pt x="133436" y="173429"/>
                  </a:lnTo>
                  <a:lnTo>
                    <a:pt x="165587" y="219916"/>
                  </a:lnTo>
                  <a:lnTo>
                    <a:pt x="174181" y="238901"/>
                  </a:lnTo>
                  <a:lnTo>
                    <a:pt x="173271" y="242086"/>
                  </a:lnTo>
                  <a:lnTo>
                    <a:pt x="170547" y="244209"/>
                  </a:lnTo>
                  <a:lnTo>
                    <a:pt x="166615" y="245624"/>
                  </a:lnTo>
                  <a:lnTo>
                    <a:pt x="152838" y="239671"/>
                  </a:lnTo>
                  <a:lnTo>
                    <a:pt x="134956" y="225501"/>
                  </a:lnTo>
                  <a:lnTo>
                    <a:pt x="103644" y="188345"/>
                  </a:lnTo>
                  <a:lnTo>
                    <a:pt x="77579" y="155417"/>
                  </a:lnTo>
                  <a:lnTo>
                    <a:pt x="53294" y="119616"/>
                  </a:lnTo>
                  <a:lnTo>
                    <a:pt x="33564" y="85360"/>
                  </a:lnTo>
                  <a:lnTo>
                    <a:pt x="17030" y="38386"/>
                  </a:lnTo>
                  <a:lnTo>
                    <a:pt x="15330" y="23152"/>
                  </a:lnTo>
                  <a:lnTo>
                    <a:pt x="16926" y="11678"/>
                  </a:lnTo>
                  <a:lnTo>
                    <a:pt x="20456" y="7348"/>
                  </a:lnTo>
                  <a:lnTo>
                    <a:pt x="31905" y="656"/>
                  </a:lnTo>
                  <a:lnTo>
                    <a:pt x="38203" y="0"/>
                  </a:lnTo>
                  <a:lnTo>
                    <a:pt x="50846" y="3034"/>
                  </a:lnTo>
                  <a:lnTo>
                    <a:pt x="61639" y="12849"/>
                  </a:lnTo>
                  <a:lnTo>
                    <a:pt x="66493" y="19418"/>
                  </a:lnTo>
                  <a:lnTo>
                    <a:pt x="71886" y="36124"/>
                  </a:lnTo>
                  <a:lnTo>
                    <a:pt x="73040" y="67244"/>
                  </a:lnTo>
                  <a:lnTo>
                    <a:pt x="64569" y="111282"/>
                  </a:lnTo>
                  <a:lnTo>
                    <a:pt x="63507" y="109734"/>
                  </a:lnTo>
                  <a:lnTo>
                    <a:pt x="57150" y="89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294"/>
            <p:cNvSpPr/>
            <p:nvPr>
              <p:custDataLst>
                <p:tags r:id="rId113"/>
              </p:custDataLst>
            </p:nvPr>
          </p:nvSpPr>
          <p:spPr>
            <a:xfrm>
              <a:off x="313140" y="990600"/>
              <a:ext cx="105961" cy="109655"/>
            </a:xfrm>
            <a:custGeom>
              <a:avLst/>
              <a:gdLst/>
              <a:ahLst/>
              <a:cxnLst/>
              <a:rect l="0" t="0" r="0" b="0"/>
              <a:pathLst>
                <a:path w="105961" h="109655">
                  <a:moveTo>
                    <a:pt x="67860" y="82550"/>
                  </a:moveTo>
                  <a:lnTo>
                    <a:pt x="67860" y="82550"/>
                  </a:lnTo>
                  <a:lnTo>
                    <a:pt x="25152" y="99509"/>
                  </a:lnTo>
                  <a:lnTo>
                    <a:pt x="0" y="109654"/>
                  </a:lnTo>
                  <a:lnTo>
                    <a:pt x="748" y="107675"/>
                  </a:lnTo>
                  <a:lnTo>
                    <a:pt x="39955" y="62958"/>
                  </a:lnTo>
                  <a:lnTo>
                    <a:pt x="78720" y="25239"/>
                  </a:lnTo>
                  <a:lnTo>
                    <a:pt x="1059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295"/>
            <p:cNvSpPr/>
            <p:nvPr>
              <p:custDataLst>
                <p:tags r:id="rId114"/>
              </p:custDataLst>
            </p:nvPr>
          </p:nvSpPr>
          <p:spPr>
            <a:xfrm>
              <a:off x="218299" y="784076"/>
              <a:ext cx="311823" cy="517675"/>
            </a:xfrm>
            <a:custGeom>
              <a:avLst/>
              <a:gdLst/>
              <a:ahLst/>
              <a:cxnLst/>
              <a:rect l="0" t="0" r="0" b="0"/>
              <a:pathLst>
                <a:path w="311823" h="517675">
                  <a:moveTo>
                    <a:pt x="162701" y="517674"/>
                  </a:moveTo>
                  <a:lnTo>
                    <a:pt x="162701" y="517674"/>
                  </a:lnTo>
                  <a:lnTo>
                    <a:pt x="143750" y="473029"/>
                  </a:lnTo>
                  <a:lnTo>
                    <a:pt x="130995" y="436684"/>
                  </a:lnTo>
                  <a:lnTo>
                    <a:pt x="115448" y="392778"/>
                  </a:lnTo>
                  <a:lnTo>
                    <a:pt x="104388" y="365266"/>
                  </a:lnTo>
                  <a:lnTo>
                    <a:pt x="92076" y="335635"/>
                  </a:lnTo>
                  <a:lnTo>
                    <a:pt x="78929" y="302476"/>
                  </a:lnTo>
                  <a:lnTo>
                    <a:pt x="65225" y="266964"/>
                  </a:lnTo>
                  <a:lnTo>
                    <a:pt x="51150" y="229884"/>
                  </a:lnTo>
                  <a:lnTo>
                    <a:pt x="39651" y="195286"/>
                  </a:lnTo>
                  <a:lnTo>
                    <a:pt x="29867" y="162343"/>
                  </a:lnTo>
                  <a:lnTo>
                    <a:pt x="21229" y="130503"/>
                  </a:lnTo>
                  <a:lnTo>
                    <a:pt x="14764" y="103633"/>
                  </a:lnTo>
                  <a:lnTo>
                    <a:pt x="5699" y="58724"/>
                  </a:lnTo>
                  <a:lnTo>
                    <a:pt x="0" y="18563"/>
                  </a:lnTo>
                  <a:lnTo>
                    <a:pt x="1317" y="10661"/>
                  </a:lnTo>
                  <a:lnTo>
                    <a:pt x="4312" y="4688"/>
                  </a:lnTo>
                  <a:lnTo>
                    <a:pt x="8425" y="0"/>
                  </a:lnTo>
                  <a:lnTo>
                    <a:pt x="16106" y="402"/>
                  </a:lnTo>
                  <a:lnTo>
                    <a:pt x="37811" y="10257"/>
                  </a:lnTo>
                  <a:lnTo>
                    <a:pt x="81168" y="52494"/>
                  </a:lnTo>
                  <a:lnTo>
                    <a:pt x="117057" y="89853"/>
                  </a:lnTo>
                  <a:lnTo>
                    <a:pt x="155820" y="129976"/>
                  </a:lnTo>
                  <a:lnTo>
                    <a:pt x="194215" y="171327"/>
                  </a:lnTo>
                  <a:lnTo>
                    <a:pt x="228683" y="209460"/>
                  </a:lnTo>
                  <a:lnTo>
                    <a:pt x="272092" y="255137"/>
                  </a:lnTo>
                  <a:lnTo>
                    <a:pt x="311240" y="288969"/>
                  </a:lnTo>
                  <a:lnTo>
                    <a:pt x="311822" y="291120"/>
                  </a:lnTo>
                  <a:lnTo>
                    <a:pt x="308751" y="295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296"/>
            <p:cNvSpPr/>
            <p:nvPr>
              <p:custDataLst>
                <p:tags r:id="rId115"/>
              </p:custDataLst>
            </p:nvPr>
          </p:nvSpPr>
          <p:spPr>
            <a:xfrm>
              <a:off x="571500" y="765994"/>
              <a:ext cx="172166" cy="244699"/>
            </a:xfrm>
            <a:custGeom>
              <a:avLst/>
              <a:gdLst/>
              <a:ahLst/>
              <a:cxnLst/>
              <a:rect l="0" t="0" r="0" b="0"/>
              <a:pathLst>
                <a:path w="172166" h="244699">
                  <a:moveTo>
                    <a:pt x="0" y="78556"/>
                  </a:moveTo>
                  <a:lnTo>
                    <a:pt x="0" y="78556"/>
                  </a:lnTo>
                  <a:lnTo>
                    <a:pt x="41427" y="107118"/>
                  </a:lnTo>
                  <a:lnTo>
                    <a:pt x="81090" y="138447"/>
                  </a:lnTo>
                  <a:lnTo>
                    <a:pt x="122191" y="177588"/>
                  </a:lnTo>
                  <a:lnTo>
                    <a:pt x="154455" y="219709"/>
                  </a:lnTo>
                  <a:lnTo>
                    <a:pt x="171464" y="242297"/>
                  </a:lnTo>
                  <a:lnTo>
                    <a:pt x="172165" y="244161"/>
                  </a:lnTo>
                  <a:lnTo>
                    <a:pt x="171221" y="244698"/>
                  </a:lnTo>
                  <a:lnTo>
                    <a:pt x="169181" y="244351"/>
                  </a:lnTo>
                  <a:lnTo>
                    <a:pt x="149992" y="227173"/>
                  </a:lnTo>
                  <a:lnTo>
                    <a:pt x="115993" y="183747"/>
                  </a:lnTo>
                  <a:lnTo>
                    <a:pt x="93886" y="150002"/>
                  </a:lnTo>
                  <a:lnTo>
                    <a:pt x="72301" y="111486"/>
                  </a:lnTo>
                  <a:lnTo>
                    <a:pt x="56593" y="76493"/>
                  </a:lnTo>
                  <a:lnTo>
                    <a:pt x="47025" y="46595"/>
                  </a:lnTo>
                  <a:lnTo>
                    <a:pt x="45605" y="15307"/>
                  </a:lnTo>
                  <a:lnTo>
                    <a:pt x="48021" y="1997"/>
                  </a:lnTo>
                  <a:lnTo>
                    <a:pt x="52475" y="0"/>
                  </a:lnTo>
                  <a:lnTo>
                    <a:pt x="66831" y="3426"/>
                  </a:lnTo>
                  <a:lnTo>
                    <a:pt x="79327" y="15767"/>
                  </a:lnTo>
                  <a:lnTo>
                    <a:pt x="88173" y="33011"/>
                  </a:lnTo>
                  <a:lnTo>
                    <a:pt x="94318" y="79832"/>
                  </a:lnTo>
                  <a:lnTo>
                    <a:pt x="91073" y="93469"/>
                  </a:lnTo>
                  <a:lnTo>
                    <a:pt x="84927" y="103529"/>
                  </a:lnTo>
                  <a:lnTo>
                    <a:pt x="77492" y="110351"/>
                  </a:lnTo>
                  <a:lnTo>
                    <a:pt x="72828" y="111747"/>
                  </a:lnTo>
                  <a:lnTo>
                    <a:pt x="50800" y="110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297"/>
            <p:cNvSpPr/>
            <p:nvPr>
              <p:custDataLst>
                <p:tags r:id="rId116"/>
              </p:custDataLst>
            </p:nvPr>
          </p:nvSpPr>
          <p:spPr>
            <a:xfrm>
              <a:off x="530029" y="547825"/>
              <a:ext cx="193872" cy="264976"/>
            </a:xfrm>
            <a:custGeom>
              <a:avLst/>
              <a:gdLst/>
              <a:ahLst/>
              <a:cxnLst/>
              <a:rect l="0" t="0" r="0" b="0"/>
              <a:pathLst>
                <a:path w="193872" h="264976">
                  <a:moveTo>
                    <a:pt x="3371" y="10975"/>
                  </a:moveTo>
                  <a:lnTo>
                    <a:pt x="3371" y="10975"/>
                  </a:lnTo>
                  <a:lnTo>
                    <a:pt x="0" y="862"/>
                  </a:lnTo>
                  <a:lnTo>
                    <a:pt x="418" y="0"/>
                  </a:lnTo>
                  <a:lnTo>
                    <a:pt x="4646" y="4686"/>
                  </a:lnTo>
                  <a:lnTo>
                    <a:pt x="25072" y="39450"/>
                  </a:lnTo>
                  <a:lnTo>
                    <a:pt x="60209" y="83226"/>
                  </a:lnTo>
                  <a:lnTo>
                    <a:pt x="95158" y="127476"/>
                  </a:lnTo>
                  <a:lnTo>
                    <a:pt x="131226" y="171867"/>
                  </a:lnTo>
                  <a:lnTo>
                    <a:pt x="161982" y="212928"/>
                  </a:lnTo>
                  <a:lnTo>
                    <a:pt x="193871" y="264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298"/>
            <p:cNvSpPr/>
            <p:nvPr>
              <p:custDataLst>
                <p:tags r:id="rId117"/>
              </p:custDataLst>
            </p:nvPr>
          </p:nvSpPr>
          <p:spPr>
            <a:xfrm>
              <a:off x="673983" y="574951"/>
              <a:ext cx="217494" cy="267790"/>
            </a:xfrm>
            <a:custGeom>
              <a:avLst/>
              <a:gdLst/>
              <a:ahLst/>
              <a:cxnLst/>
              <a:rect l="0" t="0" r="0" b="0"/>
              <a:pathLst>
                <a:path w="217494" h="267790">
                  <a:moveTo>
                    <a:pt x="5467" y="47349"/>
                  </a:moveTo>
                  <a:lnTo>
                    <a:pt x="5467" y="47349"/>
                  </a:lnTo>
                  <a:lnTo>
                    <a:pt x="2096" y="47349"/>
                  </a:lnTo>
                  <a:lnTo>
                    <a:pt x="1103" y="48760"/>
                  </a:lnTo>
                  <a:lnTo>
                    <a:pt x="0" y="54091"/>
                  </a:lnTo>
                  <a:lnTo>
                    <a:pt x="6120" y="71768"/>
                  </a:lnTo>
                  <a:lnTo>
                    <a:pt x="31789" y="109396"/>
                  </a:lnTo>
                  <a:lnTo>
                    <a:pt x="52072" y="127587"/>
                  </a:lnTo>
                  <a:lnTo>
                    <a:pt x="66397" y="135221"/>
                  </a:lnTo>
                  <a:lnTo>
                    <a:pt x="77467" y="136263"/>
                  </a:lnTo>
                  <a:lnTo>
                    <a:pt x="80984" y="134141"/>
                  </a:lnTo>
                  <a:lnTo>
                    <a:pt x="83328" y="130611"/>
                  </a:lnTo>
                  <a:lnTo>
                    <a:pt x="85933" y="119632"/>
                  </a:lnTo>
                  <a:lnTo>
                    <a:pt x="85989" y="93617"/>
                  </a:lnTo>
                  <a:lnTo>
                    <a:pt x="72199" y="49459"/>
                  </a:lnTo>
                  <a:lnTo>
                    <a:pt x="52640" y="2727"/>
                  </a:lnTo>
                  <a:lnTo>
                    <a:pt x="51732" y="668"/>
                  </a:lnTo>
                  <a:lnTo>
                    <a:pt x="51833" y="0"/>
                  </a:lnTo>
                  <a:lnTo>
                    <a:pt x="52605" y="261"/>
                  </a:lnTo>
                  <a:lnTo>
                    <a:pt x="65657" y="9120"/>
                  </a:lnTo>
                  <a:lnTo>
                    <a:pt x="98051" y="52053"/>
                  </a:lnTo>
                  <a:lnTo>
                    <a:pt x="132358" y="92519"/>
                  </a:lnTo>
                  <a:lnTo>
                    <a:pt x="166312" y="137646"/>
                  </a:lnTo>
                  <a:lnTo>
                    <a:pt x="188356" y="174763"/>
                  </a:lnTo>
                  <a:lnTo>
                    <a:pt x="212651" y="218750"/>
                  </a:lnTo>
                  <a:lnTo>
                    <a:pt x="217493" y="235005"/>
                  </a:lnTo>
                  <a:lnTo>
                    <a:pt x="217373" y="241597"/>
                  </a:lnTo>
                  <a:lnTo>
                    <a:pt x="213477" y="252685"/>
                  </a:lnTo>
                  <a:lnTo>
                    <a:pt x="207042" y="260436"/>
                  </a:lnTo>
                  <a:lnTo>
                    <a:pt x="199478" y="265526"/>
                  </a:lnTo>
                  <a:lnTo>
                    <a:pt x="191413" y="267789"/>
                  </a:lnTo>
                  <a:lnTo>
                    <a:pt x="175567" y="265692"/>
                  </a:lnTo>
                  <a:lnTo>
                    <a:pt x="171078" y="262055"/>
                  </a:lnTo>
                  <a:lnTo>
                    <a:pt x="164209" y="250489"/>
                  </a:lnTo>
                  <a:lnTo>
                    <a:pt x="162567" y="234059"/>
                  </a:lnTo>
                  <a:lnTo>
                    <a:pt x="165600" y="213587"/>
                  </a:lnTo>
                  <a:lnTo>
                    <a:pt x="183267" y="161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299"/>
            <p:cNvSpPr/>
            <p:nvPr>
              <p:custDataLst>
                <p:tags r:id="rId118"/>
              </p:custDataLst>
            </p:nvPr>
          </p:nvSpPr>
          <p:spPr>
            <a:xfrm>
              <a:off x="348074" y="889000"/>
              <a:ext cx="515527" cy="584985"/>
            </a:xfrm>
            <a:custGeom>
              <a:avLst/>
              <a:gdLst/>
              <a:ahLst/>
              <a:cxnLst/>
              <a:rect l="0" t="0" r="0" b="0"/>
              <a:pathLst>
                <a:path w="515527" h="584985">
                  <a:moveTo>
                    <a:pt x="20226" y="571500"/>
                  </a:moveTo>
                  <a:lnTo>
                    <a:pt x="20226" y="571500"/>
                  </a:lnTo>
                  <a:lnTo>
                    <a:pt x="0" y="584984"/>
                  </a:lnTo>
                  <a:lnTo>
                    <a:pt x="16411" y="553974"/>
                  </a:lnTo>
                  <a:lnTo>
                    <a:pt x="34616" y="525950"/>
                  </a:lnTo>
                  <a:lnTo>
                    <a:pt x="57336" y="493155"/>
                  </a:lnTo>
                  <a:lnTo>
                    <a:pt x="83066" y="457181"/>
                  </a:lnTo>
                  <a:lnTo>
                    <a:pt x="110803" y="419087"/>
                  </a:lnTo>
                  <a:lnTo>
                    <a:pt x="143405" y="378875"/>
                  </a:lnTo>
                  <a:lnTo>
                    <a:pt x="179251" y="337250"/>
                  </a:lnTo>
                  <a:lnTo>
                    <a:pt x="217259" y="294683"/>
                  </a:lnTo>
                  <a:lnTo>
                    <a:pt x="257415" y="251489"/>
                  </a:lnTo>
                  <a:lnTo>
                    <a:pt x="299002" y="207876"/>
                  </a:lnTo>
                  <a:lnTo>
                    <a:pt x="341543" y="163984"/>
                  </a:lnTo>
                  <a:lnTo>
                    <a:pt x="379782" y="126256"/>
                  </a:lnTo>
                  <a:lnTo>
                    <a:pt x="415152" y="92637"/>
                  </a:lnTo>
                  <a:lnTo>
                    <a:pt x="448610" y="61758"/>
                  </a:lnTo>
                  <a:lnTo>
                    <a:pt x="51552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300"/>
            <p:cNvSpPr/>
            <p:nvPr>
              <p:custDataLst>
                <p:tags r:id="rId119"/>
              </p:custDataLst>
            </p:nvPr>
          </p:nvSpPr>
          <p:spPr>
            <a:xfrm>
              <a:off x="469247" y="895350"/>
              <a:ext cx="502304" cy="562721"/>
            </a:xfrm>
            <a:custGeom>
              <a:avLst/>
              <a:gdLst/>
              <a:ahLst/>
              <a:cxnLst/>
              <a:rect l="0" t="0" r="0" b="0"/>
              <a:pathLst>
                <a:path w="502304" h="562721">
                  <a:moveTo>
                    <a:pt x="19703" y="552450"/>
                  </a:moveTo>
                  <a:lnTo>
                    <a:pt x="19703" y="552450"/>
                  </a:lnTo>
                  <a:lnTo>
                    <a:pt x="2848" y="562563"/>
                  </a:lnTo>
                  <a:lnTo>
                    <a:pt x="0" y="562720"/>
                  </a:lnTo>
                  <a:lnTo>
                    <a:pt x="217" y="560002"/>
                  </a:lnTo>
                  <a:lnTo>
                    <a:pt x="23807" y="525760"/>
                  </a:lnTo>
                  <a:lnTo>
                    <a:pt x="39372" y="505023"/>
                  </a:lnTo>
                  <a:lnTo>
                    <a:pt x="62449" y="476382"/>
                  </a:lnTo>
                  <a:lnTo>
                    <a:pt x="90534" y="442472"/>
                  </a:lnTo>
                  <a:lnTo>
                    <a:pt x="121957" y="405048"/>
                  </a:lnTo>
                  <a:lnTo>
                    <a:pt x="159839" y="361754"/>
                  </a:lnTo>
                  <a:lnTo>
                    <a:pt x="202027" y="314547"/>
                  </a:lnTo>
                  <a:lnTo>
                    <a:pt x="247086" y="264731"/>
                  </a:lnTo>
                  <a:lnTo>
                    <a:pt x="295469" y="213177"/>
                  </a:lnTo>
                  <a:lnTo>
                    <a:pt x="346069" y="160462"/>
                  </a:lnTo>
                  <a:lnTo>
                    <a:pt x="398147" y="106975"/>
                  </a:lnTo>
                  <a:lnTo>
                    <a:pt x="432866" y="71316"/>
                  </a:lnTo>
                  <a:lnTo>
                    <a:pt x="5023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7" name="SMARTInkShape-1301"/>
          <p:cNvSpPr/>
          <p:nvPr>
            <p:custDataLst>
              <p:tags r:id="rId3"/>
            </p:custDataLst>
          </p:nvPr>
        </p:nvSpPr>
        <p:spPr>
          <a:xfrm>
            <a:off x="8865267" y="1804477"/>
            <a:ext cx="345835" cy="619327"/>
          </a:xfrm>
          <a:custGeom>
            <a:avLst/>
            <a:gdLst/>
            <a:ahLst/>
            <a:cxnLst/>
            <a:rect l="0" t="0" r="0" b="0"/>
            <a:pathLst>
              <a:path w="345835" h="619327">
                <a:moveTo>
                  <a:pt x="272383" y="68773"/>
                </a:moveTo>
                <a:lnTo>
                  <a:pt x="272383" y="68773"/>
                </a:lnTo>
                <a:lnTo>
                  <a:pt x="269012" y="65402"/>
                </a:lnTo>
                <a:lnTo>
                  <a:pt x="267357" y="61865"/>
                </a:lnTo>
                <a:lnTo>
                  <a:pt x="266916" y="59935"/>
                </a:lnTo>
                <a:lnTo>
                  <a:pt x="261124" y="49674"/>
                </a:lnTo>
                <a:lnTo>
                  <a:pt x="259966" y="41247"/>
                </a:lnTo>
                <a:lnTo>
                  <a:pt x="253025" y="31532"/>
                </a:lnTo>
                <a:lnTo>
                  <a:pt x="229836" y="12747"/>
                </a:lnTo>
                <a:lnTo>
                  <a:pt x="219607" y="8595"/>
                </a:lnTo>
                <a:lnTo>
                  <a:pt x="177018" y="0"/>
                </a:lnTo>
                <a:lnTo>
                  <a:pt x="131970" y="6158"/>
                </a:lnTo>
                <a:lnTo>
                  <a:pt x="109972" y="15256"/>
                </a:lnTo>
                <a:lnTo>
                  <a:pt x="93891" y="27595"/>
                </a:lnTo>
                <a:lnTo>
                  <a:pt x="64796" y="63939"/>
                </a:lnTo>
                <a:lnTo>
                  <a:pt x="50304" y="107563"/>
                </a:lnTo>
                <a:lnTo>
                  <a:pt x="43936" y="154367"/>
                </a:lnTo>
                <a:lnTo>
                  <a:pt x="37045" y="195956"/>
                </a:lnTo>
                <a:lnTo>
                  <a:pt x="25518" y="234771"/>
                </a:lnTo>
                <a:lnTo>
                  <a:pt x="12415" y="278163"/>
                </a:lnTo>
                <a:lnTo>
                  <a:pt x="4392" y="324083"/>
                </a:lnTo>
                <a:lnTo>
                  <a:pt x="0" y="365279"/>
                </a:lnTo>
                <a:lnTo>
                  <a:pt x="2791" y="407462"/>
                </a:lnTo>
                <a:lnTo>
                  <a:pt x="12210" y="449776"/>
                </a:lnTo>
                <a:lnTo>
                  <a:pt x="26628" y="493666"/>
                </a:lnTo>
                <a:lnTo>
                  <a:pt x="45639" y="538640"/>
                </a:lnTo>
                <a:lnTo>
                  <a:pt x="59384" y="563361"/>
                </a:lnTo>
                <a:lnTo>
                  <a:pt x="80409" y="590636"/>
                </a:lnTo>
                <a:lnTo>
                  <a:pt x="123152" y="610520"/>
                </a:lnTo>
                <a:lnTo>
                  <a:pt x="157175" y="619326"/>
                </a:lnTo>
                <a:lnTo>
                  <a:pt x="178748" y="618779"/>
                </a:lnTo>
                <a:lnTo>
                  <a:pt x="224309" y="608308"/>
                </a:lnTo>
                <a:lnTo>
                  <a:pt x="262823" y="588226"/>
                </a:lnTo>
                <a:lnTo>
                  <a:pt x="289220" y="565894"/>
                </a:lnTo>
                <a:lnTo>
                  <a:pt x="301985" y="546660"/>
                </a:lnTo>
                <a:lnTo>
                  <a:pt x="316272" y="501555"/>
                </a:lnTo>
                <a:lnTo>
                  <a:pt x="325188" y="463529"/>
                </a:lnTo>
                <a:lnTo>
                  <a:pt x="329380" y="422047"/>
                </a:lnTo>
                <a:lnTo>
                  <a:pt x="334389" y="376118"/>
                </a:lnTo>
                <a:lnTo>
                  <a:pt x="337322" y="336227"/>
                </a:lnTo>
                <a:lnTo>
                  <a:pt x="340778" y="299478"/>
                </a:lnTo>
                <a:lnTo>
                  <a:pt x="341945" y="258827"/>
                </a:lnTo>
                <a:lnTo>
                  <a:pt x="345834" y="218550"/>
                </a:lnTo>
                <a:lnTo>
                  <a:pt x="341271" y="174742"/>
                </a:lnTo>
                <a:lnTo>
                  <a:pt x="330205" y="128903"/>
                </a:lnTo>
                <a:lnTo>
                  <a:pt x="322454" y="92357"/>
                </a:lnTo>
                <a:lnTo>
                  <a:pt x="313686" y="80196"/>
                </a:lnTo>
                <a:lnTo>
                  <a:pt x="276360" y="50003"/>
                </a:lnTo>
                <a:lnTo>
                  <a:pt x="248500" y="40319"/>
                </a:lnTo>
                <a:lnTo>
                  <a:pt x="221583" y="370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SMARTInkShape-1302"/>
          <p:cNvSpPr/>
          <p:nvPr>
            <p:custDataLst>
              <p:tags r:id="rId4"/>
            </p:custDataLst>
          </p:nvPr>
        </p:nvSpPr>
        <p:spPr>
          <a:xfrm>
            <a:off x="9426100" y="1995665"/>
            <a:ext cx="22701" cy="252236"/>
          </a:xfrm>
          <a:custGeom>
            <a:avLst/>
            <a:gdLst/>
            <a:ahLst/>
            <a:cxnLst/>
            <a:rect l="0" t="0" r="0" b="0"/>
            <a:pathLst>
              <a:path w="22701" h="252236">
                <a:moveTo>
                  <a:pt x="22700" y="10935"/>
                </a:moveTo>
                <a:lnTo>
                  <a:pt x="22700" y="10935"/>
                </a:lnTo>
                <a:lnTo>
                  <a:pt x="13266" y="2207"/>
                </a:lnTo>
                <a:lnTo>
                  <a:pt x="8394" y="0"/>
                </a:lnTo>
                <a:lnTo>
                  <a:pt x="6815" y="117"/>
                </a:lnTo>
                <a:lnTo>
                  <a:pt x="5756" y="901"/>
                </a:lnTo>
                <a:lnTo>
                  <a:pt x="5055" y="2129"/>
                </a:lnTo>
                <a:lnTo>
                  <a:pt x="3834" y="48206"/>
                </a:lnTo>
                <a:lnTo>
                  <a:pt x="3733" y="83944"/>
                </a:lnTo>
                <a:lnTo>
                  <a:pt x="3685" y="123346"/>
                </a:lnTo>
                <a:lnTo>
                  <a:pt x="1784" y="162496"/>
                </a:lnTo>
                <a:lnTo>
                  <a:pt x="0" y="198240"/>
                </a:lnTo>
                <a:lnTo>
                  <a:pt x="3650" y="2522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222"/>
          <p:cNvGrpSpPr/>
          <p:nvPr/>
        </p:nvGrpSpPr>
        <p:grpSpPr>
          <a:xfrm>
            <a:off x="8639201" y="1856892"/>
            <a:ext cx="1711300" cy="606909"/>
            <a:chOff x="8639201" y="1856892"/>
            <a:chExt cx="1711300" cy="606909"/>
          </a:xfrm>
        </p:grpSpPr>
        <p:sp>
          <p:nvSpPr>
            <p:cNvPr id="459" name="SMARTInkShape-1303"/>
            <p:cNvSpPr/>
            <p:nvPr>
              <p:custDataLst>
                <p:tags r:id="rId102"/>
              </p:custDataLst>
            </p:nvPr>
          </p:nvSpPr>
          <p:spPr>
            <a:xfrm>
              <a:off x="8904105" y="1962812"/>
              <a:ext cx="104741" cy="170789"/>
            </a:xfrm>
            <a:custGeom>
              <a:avLst/>
              <a:gdLst/>
              <a:ahLst/>
              <a:cxnLst/>
              <a:rect l="0" t="0" r="0" b="0"/>
              <a:pathLst>
                <a:path w="104741" h="170789">
                  <a:moveTo>
                    <a:pt x="17645" y="50138"/>
                  </a:moveTo>
                  <a:lnTo>
                    <a:pt x="17645" y="50138"/>
                  </a:lnTo>
                  <a:lnTo>
                    <a:pt x="10902" y="46767"/>
                  </a:lnTo>
                  <a:lnTo>
                    <a:pt x="5712" y="41349"/>
                  </a:lnTo>
                  <a:lnTo>
                    <a:pt x="1760" y="34237"/>
                  </a:lnTo>
                  <a:lnTo>
                    <a:pt x="0" y="26373"/>
                  </a:lnTo>
                  <a:lnTo>
                    <a:pt x="1103" y="20055"/>
                  </a:lnTo>
                  <a:lnTo>
                    <a:pt x="2382" y="17383"/>
                  </a:lnTo>
                  <a:lnTo>
                    <a:pt x="14299" y="6880"/>
                  </a:lnTo>
                  <a:lnTo>
                    <a:pt x="29095" y="2690"/>
                  </a:lnTo>
                  <a:lnTo>
                    <a:pt x="63964" y="0"/>
                  </a:lnTo>
                  <a:lnTo>
                    <a:pt x="79154" y="5277"/>
                  </a:lnTo>
                  <a:lnTo>
                    <a:pt x="92254" y="14677"/>
                  </a:lnTo>
                  <a:lnTo>
                    <a:pt x="102780" y="25911"/>
                  </a:lnTo>
                  <a:lnTo>
                    <a:pt x="104740" y="33281"/>
                  </a:lnTo>
                  <a:lnTo>
                    <a:pt x="103155" y="50878"/>
                  </a:lnTo>
                  <a:lnTo>
                    <a:pt x="95869" y="66694"/>
                  </a:lnTo>
                  <a:lnTo>
                    <a:pt x="55705" y="114116"/>
                  </a:lnTo>
                  <a:lnTo>
                    <a:pt x="51265" y="123108"/>
                  </a:lnTo>
                  <a:lnTo>
                    <a:pt x="49641" y="141400"/>
                  </a:lnTo>
                  <a:lnTo>
                    <a:pt x="55745" y="170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304"/>
            <p:cNvSpPr/>
            <p:nvPr>
              <p:custDataLst>
                <p:tags r:id="rId103"/>
              </p:custDataLst>
            </p:nvPr>
          </p:nvSpPr>
          <p:spPr>
            <a:xfrm>
              <a:off x="8639201" y="1962489"/>
              <a:ext cx="136500" cy="295377"/>
            </a:xfrm>
            <a:custGeom>
              <a:avLst/>
              <a:gdLst/>
              <a:ahLst/>
              <a:cxnLst/>
              <a:rect l="0" t="0" r="0" b="0"/>
              <a:pathLst>
                <a:path w="136500" h="295377">
                  <a:moveTo>
                    <a:pt x="104749" y="12361"/>
                  </a:moveTo>
                  <a:lnTo>
                    <a:pt x="104749" y="12361"/>
                  </a:lnTo>
                  <a:lnTo>
                    <a:pt x="104749" y="3522"/>
                  </a:lnTo>
                  <a:lnTo>
                    <a:pt x="104044" y="2235"/>
                  </a:lnTo>
                  <a:lnTo>
                    <a:pt x="102868" y="1377"/>
                  </a:lnTo>
                  <a:lnTo>
                    <a:pt x="99680" y="424"/>
                  </a:lnTo>
                  <a:lnTo>
                    <a:pt x="95910" y="0"/>
                  </a:lnTo>
                  <a:lnTo>
                    <a:pt x="86452" y="3132"/>
                  </a:lnTo>
                  <a:lnTo>
                    <a:pt x="60473" y="27132"/>
                  </a:lnTo>
                  <a:lnTo>
                    <a:pt x="30047" y="73056"/>
                  </a:lnTo>
                  <a:lnTo>
                    <a:pt x="11824" y="115011"/>
                  </a:lnTo>
                  <a:lnTo>
                    <a:pt x="1250" y="158722"/>
                  </a:lnTo>
                  <a:lnTo>
                    <a:pt x="0" y="204835"/>
                  </a:lnTo>
                  <a:lnTo>
                    <a:pt x="4571" y="235488"/>
                  </a:lnTo>
                  <a:lnTo>
                    <a:pt x="16010" y="260871"/>
                  </a:lnTo>
                  <a:lnTo>
                    <a:pt x="41687" y="288253"/>
                  </a:lnTo>
                  <a:lnTo>
                    <a:pt x="63317" y="295376"/>
                  </a:lnTo>
                  <a:lnTo>
                    <a:pt x="87041" y="294779"/>
                  </a:lnTo>
                  <a:lnTo>
                    <a:pt x="136499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305"/>
            <p:cNvSpPr/>
            <p:nvPr>
              <p:custDataLst>
                <p:tags r:id="rId104"/>
              </p:custDataLst>
            </p:nvPr>
          </p:nvSpPr>
          <p:spPr>
            <a:xfrm>
              <a:off x="8945954" y="2209800"/>
              <a:ext cx="46297" cy="36462"/>
            </a:xfrm>
            <a:custGeom>
              <a:avLst/>
              <a:gdLst/>
              <a:ahLst/>
              <a:cxnLst/>
              <a:rect l="0" t="0" r="0" b="0"/>
              <a:pathLst>
                <a:path w="46297" h="36462">
                  <a:moveTo>
                    <a:pt x="26596" y="0"/>
                  </a:moveTo>
                  <a:lnTo>
                    <a:pt x="26596" y="0"/>
                  </a:lnTo>
                  <a:lnTo>
                    <a:pt x="19853" y="0"/>
                  </a:lnTo>
                  <a:lnTo>
                    <a:pt x="14663" y="1881"/>
                  </a:lnTo>
                  <a:lnTo>
                    <a:pt x="12290" y="3371"/>
                  </a:lnTo>
                  <a:lnTo>
                    <a:pt x="2209" y="15580"/>
                  </a:lnTo>
                  <a:lnTo>
                    <a:pt x="460" y="19559"/>
                  </a:lnTo>
                  <a:lnTo>
                    <a:pt x="0" y="22917"/>
                  </a:lnTo>
                  <a:lnTo>
                    <a:pt x="1370" y="28530"/>
                  </a:lnTo>
                  <a:lnTo>
                    <a:pt x="4331" y="33376"/>
                  </a:lnTo>
                  <a:lnTo>
                    <a:pt x="11760" y="36000"/>
                  </a:lnTo>
                  <a:lnTo>
                    <a:pt x="21414" y="36461"/>
                  </a:lnTo>
                  <a:lnTo>
                    <a:pt x="30407" y="34314"/>
                  </a:lnTo>
                  <a:lnTo>
                    <a:pt x="43404" y="25768"/>
                  </a:lnTo>
                  <a:lnTo>
                    <a:pt x="45563" y="22117"/>
                  </a:lnTo>
                  <a:lnTo>
                    <a:pt x="46296" y="18273"/>
                  </a:lnTo>
                  <a:lnTo>
                    <a:pt x="46079" y="14299"/>
                  </a:lnTo>
                  <a:lnTo>
                    <a:pt x="45228" y="11649"/>
                  </a:lnTo>
                  <a:lnTo>
                    <a:pt x="43957" y="9883"/>
                  </a:lnTo>
                  <a:lnTo>
                    <a:pt x="42405" y="8705"/>
                  </a:lnTo>
                  <a:lnTo>
                    <a:pt x="38796" y="7397"/>
                  </a:lnTo>
                  <a:lnTo>
                    <a:pt x="3294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306"/>
            <p:cNvSpPr/>
            <p:nvPr>
              <p:custDataLst>
                <p:tags r:id="rId105"/>
              </p:custDataLst>
            </p:nvPr>
          </p:nvSpPr>
          <p:spPr>
            <a:xfrm>
              <a:off x="9118600" y="22796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25400" y="0"/>
                  </a:moveTo>
                  <a:lnTo>
                    <a:pt x="254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307"/>
            <p:cNvSpPr/>
            <p:nvPr>
              <p:custDataLst>
                <p:tags r:id="rId106"/>
              </p:custDataLst>
            </p:nvPr>
          </p:nvSpPr>
          <p:spPr>
            <a:xfrm>
              <a:off x="9256363" y="1955800"/>
              <a:ext cx="332138" cy="82551"/>
            </a:xfrm>
            <a:custGeom>
              <a:avLst/>
              <a:gdLst/>
              <a:ahLst/>
              <a:cxnLst/>
              <a:rect l="0" t="0" r="0" b="0"/>
              <a:pathLst>
                <a:path w="332138" h="82551">
                  <a:moveTo>
                    <a:pt x="27337" y="82550"/>
                  </a:moveTo>
                  <a:lnTo>
                    <a:pt x="27337" y="82550"/>
                  </a:lnTo>
                  <a:lnTo>
                    <a:pt x="5517" y="81844"/>
                  </a:lnTo>
                  <a:lnTo>
                    <a:pt x="2207" y="80668"/>
                  </a:lnTo>
                  <a:lnTo>
                    <a:pt x="0" y="79179"/>
                  </a:lnTo>
                  <a:lnTo>
                    <a:pt x="10719" y="71880"/>
                  </a:lnTo>
                  <a:lnTo>
                    <a:pt x="38295" y="60874"/>
                  </a:lnTo>
                  <a:lnTo>
                    <a:pt x="61454" y="53988"/>
                  </a:lnTo>
                  <a:lnTo>
                    <a:pt x="88181" y="46575"/>
                  </a:lnTo>
                  <a:lnTo>
                    <a:pt x="118700" y="38811"/>
                  </a:lnTo>
                  <a:lnTo>
                    <a:pt x="151746" y="30813"/>
                  </a:lnTo>
                  <a:lnTo>
                    <a:pt x="186475" y="22659"/>
                  </a:lnTo>
                  <a:lnTo>
                    <a:pt x="218095" y="16517"/>
                  </a:lnTo>
                  <a:lnTo>
                    <a:pt x="247643" y="11717"/>
                  </a:lnTo>
                  <a:lnTo>
                    <a:pt x="294585" y="5208"/>
                  </a:lnTo>
                  <a:lnTo>
                    <a:pt x="3321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308"/>
            <p:cNvSpPr/>
            <p:nvPr>
              <p:custDataLst>
                <p:tags r:id="rId107"/>
              </p:custDataLst>
            </p:nvPr>
          </p:nvSpPr>
          <p:spPr>
            <a:xfrm>
              <a:off x="9563100" y="2230078"/>
              <a:ext cx="101321" cy="155562"/>
            </a:xfrm>
            <a:custGeom>
              <a:avLst/>
              <a:gdLst/>
              <a:ahLst/>
              <a:cxnLst/>
              <a:rect l="0" t="0" r="0" b="0"/>
              <a:pathLst>
                <a:path w="101321" h="155562">
                  <a:moveTo>
                    <a:pt x="0" y="24172"/>
                  </a:moveTo>
                  <a:lnTo>
                    <a:pt x="0" y="24172"/>
                  </a:lnTo>
                  <a:lnTo>
                    <a:pt x="0" y="20801"/>
                  </a:lnTo>
                  <a:lnTo>
                    <a:pt x="705" y="19808"/>
                  </a:lnTo>
                  <a:lnTo>
                    <a:pt x="1881" y="19146"/>
                  </a:lnTo>
                  <a:lnTo>
                    <a:pt x="3370" y="18705"/>
                  </a:lnTo>
                  <a:lnTo>
                    <a:pt x="29770" y="4991"/>
                  </a:lnTo>
                  <a:lnTo>
                    <a:pt x="53387" y="0"/>
                  </a:lnTo>
                  <a:lnTo>
                    <a:pt x="62768" y="3081"/>
                  </a:lnTo>
                  <a:lnTo>
                    <a:pt x="67243" y="5878"/>
                  </a:lnTo>
                  <a:lnTo>
                    <a:pt x="70231" y="10565"/>
                  </a:lnTo>
                  <a:lnTo>
                    <a:pt x="73547" y="23298"/>
                  </a:lnTo>
                  <a:lnTo>
                    <a:pt x="71258" y="36484"/>
                  </a:lnTo>
                  <a:lnTo>
                    <a:pt x="62034" y="53925"/>
                  </a:lnTo>
                  <a:lnTo>
                    <a:pt x="48485" y="68030"/>
                  </a:lnTo>
                  <a:lnTo>
                    <a:pt x="37775" y="75414"/>
                  </a:lnTo>
                  <a:lnTo>
                    <a:pt x="21794" y="80544"/>
                  </a:lnTo>
                  <a:lnTo>
                    <a:pt x="22291" y="80803"/>
                  </a:lnTo>
                  <a:lnTo>
                    <a:pt x="69012" y="87083"/>
                  </a:lnTo>
                  <a:lnTo>
                    <a:pt x="91394" y="97219"/>
                  </a:lnTo>
                  <a:lnTo>
                    <a:pt x="100122" y="105085"/>
                  </a:lnTo>
                  <a:lnTo>
                    <a:pt x="101320" y="109864"/>
                  </a:lnTo>
                  <a:lnTo>
                    <a:pt x="98889" y="120818"/>
                  </a:lnTo>
                  <a:lnTo>
                    <a:pt x="82844" y="138886"/>
                  </a:lnTo>
                  <a:lnTo>
                    <a:pt x="60216" y="150902"/>
                  </a:lnTo>
                  <a:lnTo>
                    <a:pt x="39008" y="155561"/>
                  </a:lnTo>
                  <a:lnTo>
                    <a:pt x="33768" y="154803"/>
                  </a:lnTo>
                  <a:lnTo>
                    <a:pt x="29567" y="152887"/>
                  </a:lnTo>
                  <a:lnTo>
                    <a:pt x="26061" y="150199"/>
                  </a:lnTo>
                  <a:lnTo>
                    <a:pt x="25840" y="145585"/>
                  </a:lnTo>
                  <a:lnTo>
                    <a:pt x="38100" y="119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309"/>
            <p:cNvSpPr/>
            <p:nvPr>
              <p:custDataLst>
                <p:tags r:id="rId108"/>
              </p:custDataLst>
            </p:nvPr>
          </p:nvSpPr>
          <p:spPr>
            <a:xfrm>
              <a:off x="9754533" y="2266950"/>
              <a:ext cx="11768" cy="114301"/>
            </a:xfrm>
            <a:custGeom>
              <a:avLst/>
              <a:gdLst/>
              <a:ahLst/>
              <a:cxnLst/>
              <a:rect l="0" t="0" r="0" b="0"/>
              <a:pathLst>
                <a:path w="11768" h="114301">
                  <a:moveTo>
                    <a:pt x="11767" y="0"/>
                  </a:moveTo>
                  <a:lnTo>
                    <a:pt x="11767" y="0"/>
                  </a:lnTo>
                  <a:lnTo>
                    <a:pt x="11062" y="10845"/>
                  </a:lnTo>
                  <a:lnTo>
                    <a:pt x="1641" y="53573"/>
                  </a:lnTo>
                  <a:lnTo>
                    <a:pt x="0" y="97889"/>
                  </a:lnTo>
                  <a:lnTo>
                    <a:pt x="54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310"/>
            <p:cNvSpPr/>
            <p:nvPr>
              <p:custDataLst>
                <p:tags r:id="rId109"/>
              </p:custDataLst>
            </p:nvPr>
          </p:nvSpPr>
          <p:spPr>
            <a:xfrm>
              <a:off x="9855200" y="1962150"/>
              <a:ext cx="108366" cy="400051"/>
            </a:xfrm>
            <a:custGeom>
              <a:avLst/>
              <a:gdLst/>
              <a:ahLst/>
              <a:cxnLst/>
              <a:rect l="0" t="0" r="0" b="0"/>
              <a:pathLst>
                <a:path w="108366" h="400051">
                  <a:moveTo>
                    <a:pt x="0" y="0"/>
                  </a:moveTo>
                  <a:lnTo>
                    <a:pt x="0" y="0"/>
                  </a:lnTo>
                  <a:lnTo>
                    <a:pt x="37350" y="41114"/>
                  </a:lnTo>
                  <a:lnTo>
                    <a:pt x="58934" y="72600"/>
                  </a:lnTo>
                  <a:lnTo>
                    <a:pt x="80284" y="114817"/>
                  </a:lnTo>
                  <a:lnTo>
                    <a:pt x="97770" y="161802"/>
                  </a:lnTo>
                  <a:lnTo>
                    <a:pt x="105397" y="186185"/>
                  </a:lnTo>
                  <a:lnTo>
                    <a:pt x="108365" y="210201"/>
                  </a:lnTo>
                  <a:lnTo>
                    <a:pt x="106018" y="257582"/>
                  </a:lnTo>
                  <a:lnTo>
                    <a:pt x="94156" y="302629"/>
                  </a:lnTo>
                  <a:lnTo>
                    <a:pt x="77125" y="341935"/>
                  </a:lnTo>
                  <a:lnTo>
                    <a:pt x="57796" y="368812"/>
                  </a:lnTo>
                  <a:lnTo>
                    <a:pt x="39326" y="384520"/>
                  </a:lnTo>
                  <a:lnTo>
                    <a:pt x="127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311"/>
            <p:cNvSpPr/>
            <p:nvPr>
              <p:custDataLst>
                <p:tags r:id="rId110"/>
              </p:custDataLst>
            </p:nvPr>
          </p:nvSpPr>
          <p:spPr>
            <a:xfrm>
              <a:off x="10102850" y="1856892"/>
              <a:ext cx="105998" cy="556109"/>
            </a:xfrm>
            <a:custGeom>
              <a:avLst/>
              <a:gdLst/>
              <a:ahLst/>
              <a:cxnLst/>
              <a:rect l="0" t="0" r="0" b="0"/>
              <a:pathLst>
                <a:path w="105998" h="556109">
                  <a:moveTo>
                    <a:pt x="44450" y="3658"/>
                  </a:moveTo>
                  <a:lnTo>
                    <a:pt x="44450" y="3658"/>
                  </a:lnTo>
                  <a:lnTo>
                    <a:pt x="47821" y="287"/>
                  </a:lnTo>
                  <a:lnTo>
                    <a:pt x="50224" y="0"/>
                  </a:lnTo>
                  <a:lnTo>
                    <a:pt x="56659" y="1562"/>
                  </a:lnTo>
                  <a:lnTo>
                    <a:pt x="71586" y="13150"/>
                  </a:lnTo>
                  <a:lnTo>
                    <a:pt x="89415" y="36731"/>
                  </a:lnTo>
                  <a:lnTo>
                    <a:pt x="101360" y="72802"/>
                  </a:lnTo>
                  <a:lnTo>
                    <a:pt x="105997" y="118141"/>
                  </a:lnTo>
                  <a:lnTo>
                    <a:pt x="105201" y="150730"/>
                  </a:lnTo>
                  <a:lnTo>
                    <a:pt x="98905" y="197048"/>
                  </a:lnTo>
                  <a:lnTo>
                    <a:pt x="90522" y="223665"/>
                  </a:lnTo>
                  <a:lnTo>
                    <a:pt x="69939" y="259188"/>
                  </a:lnTo>
                  <a:lnTo>
                    <a:pt x="47377" y="295506"/>
                  </a:lnTo>
                  <a:lnTo>
                    <a:pt x="28277" y="337858"/>
                  </a:lnTo>
                  <a:lnTo>
                    <a:pt x="20872" y="373611"/>
                  </a:lnTo>
                  <a:lnTo>
                    <a:pt x="20114" y="402780"/>
                  </a:lnTo>
                  <a:lnTo>
                    <a:pt x="27934" y="435336"/>
                  </a:lnTo>
                  <a:lnTo>
                    <a:pt x="52484" y="479901"/>
                  </a:lnTo>
                  <a:lnTo>
                    <a:pt x="61115" y="503425"/>
                  </a:lnTo>
                  <a:lnTo>
                    <a:pt x="61735" y="512938"/>
                  </a:lnTo>
                  <a:lnTo>
                    <a:pt x="59658" y="521869"/>
                  </a:lnTo>
                  <a:lnTo>
                    <a:pt x="52619" y="530543"/>
                  </a:lnTo>
                  <a:lnTo>
                    <a:pt x="42437" y="538396"/>
                  </a:lnTo>
                  <a:lnTo>
                    <a:pt x="0" y="55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312"/>
            <p:cNvSpPr/>
            <p:nvPr>
              <p:custDataLst>
                <p:tags r:id="rId111"/>
              </p:custDataLst>
            </p:nvPr>
          </p:nvSpPr>
          <p:spPr>
            <a:xfrm>
              <a:off x="10350500" y="24574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0" name="SMARTInkShape-1313"/>
          <p:cNvSpPr/>
          <p:nvPr>
            <p:custDataLst>
              <p:tags r:id="rId5"/>
            </p:custDataLst>
          </p:nvPr>
        </p:nvSpPr>
        <p:spPr>
          <a:xfrm>
            <a:off x="7620000" y="1935783"/>
            <a:ext cx="9655" cy="229568"/>
          </a:xfrm>
          <a:custGeom>
            <a:avLst/>
            <a:gdLst/>
            <a:ahLst/>
            <a:cxnLst/>
            <a:rect l="0" t="0" r="0" b="0"/>
            <a:pathLst>
              <a:path w="9655" h="229568">
                <a:moveTo>
                  <a:pt x="0" y="7317"/>
                </a:moveTo>
                <a:lnTo>
                  <a:pt x="0" y="7317"/>
                </a:lnTo>
                <a:lnTo>
                  <a:pt x="6741" y="575"/>
                </a:lnTo>
                <a:lnTo>
                  <a:pt x="8023" y="0"/>
                </a:lnTo>
                <a:lnTo>
                  <a:pt x="8169" y="1028"/>
                </a:lnTo>
                <a:lnTo>
                  <a:pt x="7563" y="3124"/>
                </a:lnTo>
                <a:lnTo>
                  <a:pt x="9654" y="48828"/>
                </a:lnTo>
                <a:lnTo>
                  <a:pt x="7818" y="80800"/>
                </a:lnTo>
                <a:lnTo>
                  <a:pt x="7002" y="113824"/>
                </a:lnTo>
                <a:lnTo>
                  <a:pt x="6640" y="147316"/>
                </a:lnTo>
                <a:lnTo>
                  <a:pt x="6435" y="192261"/>
                </a:lnTo>
                <a:lnTo>
                  <a:pt x="6350" y="229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2" name="SMARTInkShape-Group224"/>
          <p:cNvGrpSpPr/>
          <p:nvPr/>
        </p:nvGrpSpPr>
        <p:grpSpPr>
          <a:xfrm>
            <a:off x="6242050" y="1875800"/>
            <a:ext cx="1987551" cy="499101"/>
            <a:chOff x="6242050" y="1875800"/>
            <a:chExt cx="1987551" cy="499101"/>
          </a:xfrm>
        </p:grpSpPr>
        <p:sp>
          <p:nvSpPr>
            <p:cNvPr id="471" name="SMARTInkShape-1314"/>
            <p:cNvSpPr/>
            <p:nvPr>
              <p:custDataLst>
                <p:tags r:id="rId91"/>
              </p:custDataLst>
            </p:nvPr>
          </p:nvSpPr>
          <p:spPr>
            <a:xfrm>
              <a:off x="6999075" y="2064788"/>
              <a:ext cx="70678" cy="154869"/>
            </a:xfrm>
            <a:custGeom>
              <a:avLst/>
              <a:gdLst/>
              <a:ahLst/>
              <a:cxnLst/>
              <a:rect l="0" t="0" r="0" b="0"/>
              <a:pathLst>
                <a:path w="70678" h="154869">
                  <a:moveTo>
                    <a:pt x="17675" y="18012"/>
                  </a:moveTo>
                  <a:lnTo>
                    <a:pt x="17675" y="18012"/>
                  </a:lnTo>
                  <a:lnTo>
                    <a:pt x="17675" y="7077"/>
                  </a:lnTo>
                  <a:lnTo>
                    <a:pt x="21045" y="2464"/>
                  </a:lnTo>
                  <a:lnTo>
                    <a:pt x="26464" y="518"/>
                  </a:lnTo>
                  <a:lnTo>
                    <a:pt x="29884" y="0"/>
                  </a:lnTo>
                  <a:lnTo>
                    <a:pt x="37447" y="1304"/>
                  </a:lnTo>
                  <a:lnTo>
                    <a:pt x="41440" y="2640"/>
                  </a:lnTo>
                  <a:lnTo>
                    <a:pt x="47758" y="7887"/>
                  </a:lnTo>
                  <a:lnTo>
                    <a:pt x="52212" y="14923"/>
                  </a:lnTo>
                  <a:lnTo>
                    <a:pt x="54191" y="22754"/>
                  </a:lnTo>
                  <a:lnTo>
                    <a:pt x="51934" y="38467"/>
                  </a:lnTo>
                  <a:lnTo>
                    <a:pt x="43015" y="50386"/>
                  </a:lnTo>
                  <a:lnTo>
                    <a:pt x="0" y="80669"/>
                  </a:lnTo>
                  <a:lnTo>
                    <a:pt x="247" y="80950"/>
                  </a:lnTo>
                  <a:lnTo>
                    <a:pt x="2403" y="81262"/>
                  </a:lnTo>
                  <a:lnTo>
                    <a:pt x="34635" y="76023"/>
                  </a:lnTo>
                  <a:lnTo>
                    <a:pt x="55156" y="78788"/>
                  </a:lnTo>
                  <a:lnTo>
                    <a:pt x="59596" y="81107"/>
                  </a:lnTo>
                  <a:lnTo>
                    <a:pt x="62555" y="84064"/>
                  </a:lnTo>
                  <a:lnTo>
                    <a:pt x="70677" y="98950"/>
                  </a:lnTo>
                  <a:lnTo>
                    <a:pt x="69942" y="103720"/>
                  </a:lnTo>
                  <a:lnTo>
                    <a:pt x="51317" y="132728"/>
                  </a:lnTo>
                  <a:lnTo>
                    <a:pt x="32033" y="148114"/>
                  </a:lnTo>
                  <a:lnTo>
                    <a:pt x="15188" y="154868"/>
                  </a:lnTo>
                  <a:lnTo>
                    <a:pt x="11782" y="152994"/>
                  </a:lnTo>
                  <a:lnTo>
                    <a:pt x="9513" y="148922"/>
                  </a:lnTo>
                  <a:lnTo>
                    <a:pt x="4975" y="13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315"/>
            <p:cNvSpPr/>
            <p:nvPr>
              <p:custDataLst>
                <p:tags r:id="rId92"/>
              </p:custDataLst>
            </p:nvPr>
          </p:nvSpPr>
          <p:spPr>
            <a:xfrm>
              <a:off x="6788886" y="1899872"/>
              <a:ext cx="141954" cy="213643"/>
            </a:xfrm>
            <a:custGeom>
              <a:avLst/>
              <a:gdLst/>
              <a:ahLst/>
              <a:cxnLst/>
              <a:rect l="0" t="0" r="0" b="0"/>
              <a:pathLst>
                <a:path w="141954" h="213643">
                  <a:moveTo>
                    <a:pt x="138964" y="17828"/>
                  </a:moveTo>
                  <a:lnTo>
                    <a:pt x="138964" y="17828"/>
                  </a:lnTo>
                  <a:lnTo>
                    <a:pt x="124216" y="4963"/>
                  </a:lnTo>
                  <a:lnTo>
                    <a:pt x="120667" y="2901"/>
                  </a:lnTo>
                  <a:lnTo>
                    <a:pt x="98813" y="0"/>
                  </a:lnTo>
                  <a:lnTo>
                    <a:pt x="59823" y="4794"/>
                  </a:lnTo>
                  <a:lnTo>
                    <a:pt x="39114" y="11094"/>
                  </a:lnTo>
                  <a:lnTo>
                    <a:pt x="21915" y="22361"/>
                  </a:lnTo>
                  <a:lnTo>
                    <a:pt x="8625" y="36776"/>
                  </a:lnTo>
                  <a:lnTo>
                    <a:pt x="366" y="52590"/>
                  </a:lnTo>
                  <a:lnTo>
                    <a:pt x="0" y="60758"/>
                  </a:lnTo>
                  <a:lnTo>
                    <a:pt x="5234" y="77360"/>
                  </a:lnTo>
                  <a:lnTo>
                    <a:pt x="18380" y="92264"/>
                  </a:lnTo>
                  <a:lnTo>
                    <a:pt x="58936" y="119080"/>
                  </a:lnTo>
                  <a:lnTo>
                    <a:pt x="101937" y="140395"/>
                  </a:lnTo>
                  <a:lnTo>
                    <a:pt x="134577" y="164257"/>
                  </a:lnTo>
                  <a:lnTo>
                    <a:pt x="140272" y="170481"/>
                  </a:lnTo>
                  <a:lnTo>
                    <a:pt x="141953" y="176041"/>
                  </a:lnTo>
                  <a:lnTo>
                    <a:pt x="140957" y="181159"/>
                  </a:lnTo>
                  <a:lnTo>
                    <a:pt x="138175" y="185982"/>
                  </a:lnTo>
                  <a:lnTo>
                    <a:pt x="110664" y="202883"/>
                  </a:lnTo>
                  <a:lnTo>
                    <a:pt x="64307" y="212348"/>
                  </a:lnTo>
                  <a:lnTo>
                    <a:pt x="47222" y="213642"/>
                  </a:lnTo>
                  <a:lnTo>
                    <a:pt x="42525" y="211871"/>
                  </a:lnTo>
                  <a:lnTo>
                    <a:pt x="37364" y="19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316"/>
            <p:cNvSpPr/>
            <p:nvPr>
              <p:custDataLst>
                <p:tags r:id="rId93"/>
              </p:custDataLst>
            </p:nvPr>
          </p:nvSpPr>
          <p:spPr>
            <a:xfrm>
              <a:off x="6544929" y="1875800"/>
              <a:ext cx="167022" cy="276851"/>
            </a:xfrm>
            <a:custGeom>
              <a:avLst/>
              <a:gdLst/>
              <a:ahLst/>
              <a:cxnLst/>
              <a:rect l="0" t="0" r="0" b="0"/>
              <a:pathLst>
                <a:path w="167022" h="276851">
                  <a:moveTo>
                    <a:pt x="147971" y="29200"/>
                  </a:moveTo>
                  <a:lnTo>
                    <a:pt x="147971" y="29200"/>
                  </a:lnTo>
                  <a:lnTo>
                    <a:pt x="130295" y="6056"/>
                  </a:lnTo>
                  <a:lnTo>
                    <a:pt x="118477" y="1275"/>
                  </a:lnTo>
                  <a:lnTo>
                    <a:pt x="111376" y="0"/>
                  </a:lnTo>
                  <a:lnTo>
                    <a:pt x="94077" y="4228"/>
                  </a:lnTo>
                  <a:lnTo>
                    <a:pt x="84524" y="8319"/>
                  </a:lnTo>
                  <a:lnTo>
                    <a:pt x="50854" y="41044"/>
                  </a:lnTo>
                  <a:lnTo>
                    <a:pt x="30254" y="72564"/>
                  </a:lnTo>
                  <a:lnTo>
                    <a:pt x="13102" y="107739"/>
                  </a:lnTo>
                  <a:lnTo>
                    <a:pt x="776" y="144540"/>
                  </a:lnTo>
                  <a:lnTo>
                    <a:pt x="0" y="178299"/>
                  </a:lnTo>
                  <a:lnTo>
                    <a:pt x="2757" y="194216"/>
                  </a:lnTo>
                  <a:lnTo>
                    <a:pt x="17109" y="221309"/>
                  </a:lnTo>
                  <a:lnTo>
                    <a:pt x="26864" y="233472"/>
                  </a:lnTo>
                  <a:lnTo>
                    <a:pt x="54634" y="250751"/>
                  </a:lnTo>
                  <a:lnTo>
                    <a:pt x="88849" y="262428"/>
                  </a:lnTo>
                  <a:lnTo>
                    <a:pt x="127575" y="269970"/>
                  </a:lnTo>
                  <a:lnTo>
                    <a:pt x="167021" y="27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317"/>
            <p:cNvSpPr/>
            <p:nvPr>
              <p:custDataLst>
                <p:tags r:id="rId94"/>
              </p:custDataLst>
            </p:nvPr>
          </p:nvSpPr>
          <p:spPr>
            <a:xfrm>
              <a:off x="6242050" y="21653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63500" y="6742"/>
                  </a:lnTo>
                  <a:lnTo>
                    <a:pt x="50016" y="2779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318"/>
            <p:cNvSpPr/>
            <p:nvPr>
              <p:custDataLst>
                <p:tags r:id="rId95"/>
              </p:custDataLst>
            </p:nvPr>
          </p:nvSpPr>
          <p:spPr>
            <a:xfrm>
              <a:off x="7112295" y="2092129"/>
              <a:ext cx="98186" cy="98788"/>
            </a:xfrm>
            <a:custGeom>
              <a:avLst/>
              <a:gdLst/>
              <a:ahLst/>
              <a:cxnLst/>
              <a:rect l="0" t="0" r="0" b="0"/>
              <a:pathLst>
                <a:path w="98186" h="98788">
                  <a:moveTo>
                    <a:pt x="88605" y="3371"/>
                  </a:moveTo>
                  <a:lnTo>
                    <a:pt x="88605" y="3371"/>
                  </a:lnTo>
                  <a:lnTo>
                    <a:pt x="85234" y="0"/>
                  </a:lnTo>
                  <a:lnTo>
                    <a:pt x="77934" y="226"/>
                  </a:lnTo>
                  <a:lnTo>
                    <a:pt x="49259" y="9492"/>
                  </a:lnTo>
                  <a:lnTo>
                    <a:pt x="23246" y="24234"/>
                  </a:lnTo>
                  <a:lnTo>
                    <a:pt x="4407" y="45379"/>
                  </a:lnTo>
                  <a:lnTo>
                    <a:pt x="148" y="61317"/>
                  </a:lnTo>
                  <a:lnTo>
                    <a:pt x="0" y="69519"/>
                  </a:lnTo>
                  <a:lnTo>
                    <a:pt x="2019" y="76397"/>
                  </a:lnTo>
                  <a:lnTo>
                    <a:pt x="9905" y="87803"/>
                  </a:lnTo>
                  <a:lnTo>
                    <a:pt x="22347" y="95694"/>
                  </a:lnTo>
                  <a:lnTo>
                    <a:pt x="29616" y="98787"/>
                  </a:lnTo>
                  <a:lnTo>
                    <a:pt x="47101" y="98459"/>
                  </a:lnTo>
                  <a:lnTo>
                    <a:pt x="66630" y="92199"/>
                  </a:lnTo>
                  <a:lnTo>
                    <a:pt x="87069" y="80009"/>
                  </a:lnTo>
                  <a:lnTo>
                    <a:pt x="93226" y="74219"/>
                  </a:lnTo>
                  <a:lnTo>
                    <a:pt x="96625" y="68947"/>
                  </a:lnTo>
                  <a:lnTo>
                    <a:pt x="98185" y="64022"/>
                  </a:lnTo>
                  <a:lnTo>
                    <a:pt x="97108" y="59327"/>
                  </a:lnTo>
                  <a:lnTo>
                    <a:pt x="75905" y="3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319"/>
            <p:cNvSpPr/>
            <p:nvPr>
              <p:custDataLst>
                <p:tags r:id="rId96"/>
              </p:custDataLst>
            </p:nvPr>
          </p:nvSpPr>
          <p:spPr>
            <a:xfrm>
              <a:off x="7289800" y="21336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10113"/>
                  </a:lnTo>
                  <a:lnTo>
                    <a:pt x="43273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320"/>
            <p:cNvSpPr/>
            <p:nvPr>
              <p:custDataLst>
                <p:tags r:id="rId97"/>
              </p:custDataLst>
            </p:nvPr>
          </p:nvSpPr>
          <p:spPr>
            <a:xfrm>
              <a:off x="7445469" y="1902340"/>
              <a:ext cx="377732" cy="97911"/>
            </a:xfrm>
            <a:custGeom>
              <a:avLst/>
              <a:gdLst/>
              <a:ahLst/>
              <a:cxnLst/>
              <a:rect l="0" t="0" r="0" b="0"/>
              <a:pathLst>
                <a:path w="377732" h="97911">
                  <a:moveTo>
                    <a:pt x="41181" y="97910"/>
                  </a:moveTo>
                  <a:lnTo>
                    <a:pt x="41181" y="97910"/>
                  </a:lnTo>
                  <a:lnTo>
                    <a:pt x="1635" y="60460"/>
                  </a:lnTo>
                  <a:lnTo>
                    <a:pt x="0" y="54599"/>
                  </a:lnTo>
                  <a:lnTo>
                    <a:pt x="1028" y="49280"/>
                  </a:lnTo>
                  <a:lnTo>
                    <a:pt x="3828" y="44324"/>
                  </a:lnTo>
                  <a:lnTo>
                    <a:pt x="38109" y="27234"/>
                  </a:lnTo>
                  <a:lnTo>
                    <a:pt x="59594" y="21159"/>
                  </a:lnTo>
                  <a:lnTo>
                    <a:pt x="85912" y="14993"/>
                  </a:lnTo>
                  <a:lnTo>
                    <a:pt x="115451" y="8765"/>
                  </a:lnTo>
                  <a:lnTo>
                    <a:pt x="148550" y="4614"/>
                  </a:lnTo>
                  <a:lnTo>
                    <a:pt x="184021" y="1846"/>
                  </a:lnTo>
                  <a:lnTo>
                    <a:pt x="221075" y="0"/>
                  </a:lnTo>
                  <a:lnTo>
                    <a:pt x="254949" y="181"/>
                  </a:lnTo>
                  <a:lnTo>
                    <a:pt x="286704" y="1713"/>
                  </a:lnTo>
                  <a:lnTo>
                    <a:pt x="317046" y="4145"/>
                  </a:lnTo>
                  <a:lnTo>
                    <a:pt x="377731" y="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321"/>
            <p:cNvSpPr/>
            <p:nvPr>
              <p:custDataLst>
                <p:tags r:id="rId98"/>
              </p:custDataLst>
            </p:nvPr>
          </p:nvSpPr>
          <p:spPr>
            <a:xfrm>
              <a:off x="7747000" y="2118004"/>
              <a:ext cx="85247" cy="146520"/>
            </a:xfrm>
            <a:custGeom>
              <a:avLst/>
              <a:gdLst/>
              <a:ahLst/>
              <a:cxnLst/>
              <a:rect l="0" t="0" r="0" b="0"/>
              <a:pathLst>
                <a:path w="85247" h="146520">
                  <a:moveTo>
                    <a:pt x="0" y="15596"/>
                  </a:moveTo>
                  <a:lnTo>
                    <a:pt x="0" y="15596"/>
                  </a:lnTo>
                  <a:lnTo>
                    <a:pt x="36401" y="2731"/>
                  </a:lnTo>
                  <a:lnTo>
                    <a:pt x="53573" y="0"/>
                  </a:lnTo>
                  <a:lnTo>
                    <a:pt x="68259" y="1139"/>
                  </a:lnTo>
                  <a:lnTo>
                    <a:pt x="72317" y="3136"/>
                  </a:lnTo>
                  <a:lnTo>
                    <a:pt x="74317" y="5878"/>
                  </a:lnTo>
                  <a:lnTo>
                    <a:pt x="74944" y="9117"/>
                  </a:lnTo>
                  <a:lnTo>
                    <a:pt x="71879" y="18361"/>
                  </a:lnTo>
                  <a:lnTo>
                    <a:pt x="69086" y="23789"/>
                  </a:lnTo>
                  <a:lnTo>
                    <a:pt x="58456" y="33584"/>
                  </a:lnTo>
                  <a:lnTo>
                    <a:pt x="22889" y="62943"/>
                  </a:lnTo>
                  <a:lnTo>
                    <a:pt x="20756" y="66743"/>
                  </a:lnTo>
                  <a:lnTo>
                    <a:pt x="20187" y="68744"/>
                  </a:lnTo>
                  <a:lnTo>
                    <a:pt x="21926" y="70078"/>
                  </a:lnTo>
                  <a:lnTo>
                    <a:pt x="64328" y="78451"/>
                  </a:lnTo>
                  <a:lnTo>
                    <a:pt x="76567" y="84924"/>
                  </a:lnTo>
                  <a:lnTo>
                    <a:pt x="83420" y="92505"/>
                  </a:lnTo>
                  <a:lnTo>
                    <a:pt x="85246" y="96502"/>
                  </a:lnTo>
                  <a:lnTo>
                    <a:pt x="85052" y="101283"/>
                  </a:lnTo>
                  <a:lnTo>
                    <a:pt x="81076" y="112240"/>
                  </a:lnTo>
                  <a:lnTo>
                    <a:pt x="70841" y="122284"/>
                  </a:lnTo>
                  <a:lnTo>
                    <a:pt x="45449" y="135872"/>
                  </a:lnTo>
                  <a:lnTo>
                    <a:pt x="12426" y="146363"/>
                  </a:lnTo>
                  <a:lnTo>
                    <a:pt x="8285" y="146519"/>
                  </a:lnTo>
                  <a:lnTo>
                    <a:pt x="5523" y="145917"/>
                  </a:lnTo>
                  <a:lnTo>
                    <a:pt x="0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322"/>
            <p:cNvSpPr/>
            <p:nvPr>
              <p:custDataLst>
                <p:tags r:id="rId99"/>
              </p:custDataLst>
            </p:nvPr>
          </p:nvSpPr>
          <p:spPr>
            <a:xfrm>
              <a:off x="7894137" y="2153794"/>
              <a:ext cx="100514" cy="79403"/>
            </a:xfrm>
            <a:custGeom>
              <a:avLst/>
              <a:gdLst/>
              <a:ahLst/>
              <a:cxnLst/>
              <a:rect l="0" t="0" r="0" b="0"/>
              <a:pathLst>
                <a:path w="100514" h="79403">
                  <a:moveTo>
                    <a:pt x="75113" y="11556"/>
                  </a:moveTo>
                  <a:lnTo>
                    <a:pt x="75113" y="11556"/>
                  </a:lnTo>
                  <a:lnTo>
                    <a:pt x="78483" y="8185"/>
                  </a:lnTo>
                  <a:lnTo>
                    <a:pt x="77360" y="6486"/>
                  </a:lnTo>
                  <a:lnTo>
                    <a:pt x="70468" y="2717"/>
                  </a:lnTo>
                  <a:lnTo>
                    <a:pt x="51315" y="0"/>
                  </a:lnTo>
                  <a:lnTo>
                    <a:pt x="27766" y="5937"/>
                  </a:lnTo>
                  <a:lnTo>
                    <a:pt x="6285" y="23375"/>
                  </a:lnTo>
                  <a:lnTo>
                    <a:pt x="2417" y="30019"/>
                  </a:lnTo>
                  <a:lnTo>
                    <a:pt x="0" y="43045"/>
                  </a:lnTo>
                  <a:lnTo>
                    <a:pt x="5041" y="55890"/>
                  </a:lnTo>
                  <a:lnTo>
                    <a:pt x="9348" y="62279"/>
                  </a:lnTo>
                  <a:lnTo>
                    <a:pt x="21660" y="71259"/>
                  </a:lnTo>
                  <a:lnTo>
                    <a:pt x="37244" y="76896"/>
                  </a:lnTo>
                  <a:lnTo>
                    <a:pt x="55930" y="79402"/>
                  </a:lnTo>
                  <a:lnTo>
                    <a:pt x="72232" y="76752"/>
                  </a:lnTo>
                  <a:lnTo>
                    <a:pt x="93201" y="66924"/>
                  </a:lnTo>
                  <a:lnTo>
                    <a:pt x="94933" y="63990"/>
                  </a:lnTo>
                  <a:lnTo>
                    <a:pt x="95382" y="60623"/>
                  </a:lnTo>
                  <a:lnTo>
                    <a:pt x="92643" y="49142"/>
                  </a:lnTo>
                  <a:lnTo>
                    <a:pt x="89243" y="36804"/>
                  </a:lnTo>
                  <a:lnTo>
                    <a:pt x="88766" y="32621"/>
                  </a:lnTo>
                  <a:lnTo>
                    <a:pt x="92000" y="22330"/>
                  </a:lnTo>
                  <a:lnTo>
                    <a:pt x="100513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323"/>
            <p:cNvSpPr/>
            <p:nvPr>
              <p:custDataLst>
                <p:tags r:id="rId100"/>
              </p:custDataLst>
            </p:nvPr>
          </p:nvSpPr>
          <p:spPr>
            <a:xfrm>
              <a:off x="8039100" y="1881365"/>
              <a:ext cx="142220" cy="385586"/>
            </a:xfrm>
            <a:custGeom>
              <a:avLst/>
              <a:gdLst/>
              <a:ahLst/>
              <a:cxnLst/>
              <a:rect l="0" t="0" r="0" b="0"/>
              <a:pathLst>
                <a:path w="142220" h="385586">
                  <a:moveTo>
                    <a:pt x="57150" y="10935"/>
                  </a:moveTo>
                  <a:lnTo>
                    <a:pt x="57150" y="10935"/>
                  </a:lnTo>
                  <a:lnTo>
                    <a:pt x="57150" y="4193"/>
                  </a:lnTo>
                  <a:lnTo>
                    <a:pt x="58561" y="2207"/>
                  </a:lnTo>
                  <a:lnTo>
                    <a:pt x="60913" y="883"/>
                  </a:lnTo>
                  <a:lnTo>
                    <a:pt x="63891" y="0"/>
                  </a:lnTo>
                  <a:lnTo>
                    <a:pt x="88310" y="8871"/>
                  </a:lnTo>
                  <a:lnTo>
                    <a:pt x="118985" y="41760"/>
                  </a:lnTo>
                  <a:lnTo>
                    <a:pt x="134257" y="77081"/>
                  </a:lnTo>
                  <a:lnTo>
                    <a:pt x="142219" y="119356"/>
                  </a:lnTo>
                  <a:lnTo>
                    <a:pt x="138703" y="166366"/>
                  </a:lnTo>
                  <a:lnTo>
                    <a:pt x="124440" y="211719"/>
                  </a:lnTo>
                  <a:lnTo>
                    <a:pt x="103990" y="253983"/>
                  </a:lnTo>
                  <a:lnTo>
                    <a:pt x="80790" y="291582"/>
                  </a:lnTo>
                  <a:lnTo>
                    <a:pt x="47299" y="334371"/>
                  </a:lnTo>
                  <a:lnTo>
                    <a:pt x="3635" y="381721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324"/>
            <p:cNvSpPr/>
            <p:nvPr>
              <p:custDataLst>
                <p:tags r:id="rId101"/>
              </p:custDataLst>
            </p:nvPr>
          </p:nvSpPr>
          <p:spPr>
            <a:xfrm>
              <a:off x="8108950" y="229870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120650" y="0"/>
                  </a:moveTo>
                  <a:lnTo>
                    <a:pt x="120650" y="0"/>
                  </a:lnTo>
                  <a:lnTo>
                    <a:pt x="81925" y="24419"/>
                  </a:lnTo>
                  <a:lnTo>
                    <a:pt x="35249" y="5427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3" name="SMARTInkShape-1325"/>
          <p:cNvSpPr/>
          <p:nvPr>
            <p:custDataLst>
              <p:tags r:id="rId6"/>
            </p:custDataLst>
          </p:nvPr>
        </p:nvSpPr>
        <p:spPr>
          <a:xfrm>
            <a:off x="5740400" y="2152650"/>
            <a:ext cx="69851" cy="12701"/>
          </a:xfrm>
          <a:custGeom>
            <a:avLst/>
            <a:gdLst/>
            <a:ahLst/>
            <a:cxnLst/>
            <a:rect l="0" t="0" r="0" b="0"/>
            <a:pathLst>
              <a:path w="69851" h="12701">
                <a:moveTo>
                  <a:pt x="0" y="12700"/>
                </a:moveTo>
                <a:lnTo>
                  <a:pt x="0" y="12700"/>
                </a:lnTo>
                <a:lnTo>
                  <a:pt x="47497" y="1144"/>
                </a:lnTo>
                <a:lnTo>
                  <a:pt x="69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SMARTInkShape-Group226"/>
          <p:cNvGrpSpPr/>
          <p:nvPr/>
        </p:nvGrpSpPr>
        <p:grpSpPr>
          <a:xfrm>
            <a:off x="3835929" y="1869879"/>
            <a:ext cx="1345672" cy="378022"/>
            <a:chOff x="3835929" y="1869879"/>
            <a:chExt cx="1345672" cy="378022"/>
          </a:xfrm>
        </p:grpSpPr>
        <p:sp>
          <p:nvSpPr>
            <p:cNvPr id="484" name="SMARTInkShape-1326"/>
            <p:cNvSpPr/>
            <p:nvPr>
              <p:custDataLst>
                <p:tags r:id="rId81"/>
              </p:custDataLst>
            </p:nvPr>
          </p:nvSpPr>
          <p:spPr>
            <a:xfrm>
              <a:off x="4057065" y="1894588"/>
              <a:ext cx="108536" cy="191877"/>
            </a:xfrm>
            <a:custGeom>
              <a:avLst/>
              <a:gdLst/>
              <a:ahLst/>
              <a:cxnLst/>
              <a:rect l="0" t="0" r="0" b="0"/>
              <a:pathLst>
                <a:path w="108536" h="191877">
                  <a:moveTo>
                    <a:pt x="108535" y="23112"/>
                  </a:moveTo>
                  <a:lnTo>
                    <a:pt x="108535" y="23112"/>
                  </a:lnTo>
                  <a:lnTo>
                    <a:pt x="80406" y="2861"/>
                  </a:lnTo>
                  <a:lnTo>
                    <a:pt x="69222" y="0"/>
                  </a:lnTo>
                  <a:lnTo>
                    <a:pt x="55314" y="2492"/>
                  </a:lnTo>
                  <a:lnTo>
                    <a:pt x="39020" y="10420"/>
                  </a:lnTo>
                  <a:lnTo>
                    <a:pt x="12835" y="34011"/>
                  </a:lnTo>
                  <a:lnTo>
                    <a:pt x="2972" y="50769"/>
                  </a:lnTo>
                  <a:lnTo>
                    <a:pt x="0" y="67624"/>
                  </a:lnTo>
                  <a:lnTo>
                    <a:pt x="1736" y="83817"/>
                  </a:lnTo>
                  <a:lnTo>
                    <a:pt x="10647" y="104128"/>
                  </a:lnTo>
                  <a:lnTo>
                    <a:pt x="30429" y="128465"/>
                  </a:lnTo>
                  <a:lnTo>
                    <a:pt x="58453" y="152084"/>
                  </a:lnTo>
                  <a:lnTo>
                    <a:pt x="61582" y="157573"/>
                  </a:lnTo>
                  <a:lnTo>
                    <a:pt x="59209" y="166128"/>
                  </a:lnTo>
                  <a:lnTo>
                    <a:pt x="56601" y="171373"/>
                  </a:lnTo>
                  <a:lnTo>
                    <a:pt x="46178" y="180963"/>
                  </a:lnTo>
                  <a:lnTo>
                    <a:pt x="33548" y="188518"/>
                  </a:lnTo>
                  <a:lnTo>
                    <a:pt x="23231" y="191876"/>
                  </a:lnTo>
                  <a:lnTo>
                    <a:pt x="19916" y="191360"/>
                  </a:lnTo>
                  <a:lnTo>
                    <a:pt x="17706" y="189605"/>
                  </a:lnTo>
                  <a:lnTo>
                    <a:pt x="13285" y="181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327"/>
            <p:cNvSpPr/>
            <p:nvPr>
              <p:custDataLst>
                <p:tags r:id="rId82"/>
              </p:custDataLst>
            </p:nvPr>
          </p:nvSpPr>
          <p:spPr>
            <a:xfrm>
              <a:off x="3835929" y="1884344"/>
              <a:ext cx="158222" cy="238985"/>
            </a:xfrm>
            <a:custGeom>
              <a:avLst/>
              <a:gdLst/>
              <a:ahLst/>
              <a:cxnLst/>
              <a:rect l="0" t="0" r="0" b="0"/>
              <a:pathLst>
                <a:path w="158222" h="238985">
                  <a:moveTo>
                    <a:pt x="107421" y="14306"/>
                  </a:moveTo>
                  <a:lnTo>
                    <a:pt x="107421" y="14306"/>
                  </a:lnTo>
                  <a:lnTo>
                    <a:pt x="104050" y="7564"/>
                  </a:lnTo>
                  <a:lnTo>
                    <a:pt x="96751" y="2372"/>
                  </a:lnTo>
                  <a:lnTo>
                    <a:pt x="91841" y="0"/>
                  </a:lnTo>
                  <a:lnTo>
                    <a:pt x="85745" y="535"/>
                  </a:lnTo>
                  <a:lnTo>
                    <a:pt x="71446" y="6775"/>
                  </a:lnTo>
                  <a:lnTo>
                    <a:pt x="44159" y="32300"/>
                  </a:lnTo>
                  <a:lnTo>
                    <a:pt x="17102" y="73417"/>
                  </a:lnTo>
                  <a:lnTo>
                    <a:pt x="5425" y="106900"/>
                  </a:lnTo>
                  <a:lnTo>
                    <a:pt x="0" y="142242"/>
                  </a:lnTo>
                  <a:lnTo>
                    <a:pt x="2293" y="176764"/>
                  </a:lnTo>
                  <a:lnTo>
                    <a:pt x="15542" y="205278"/>
                  </a:lnTo>
                  <a:lnTo>
                    <a:pt x="25002" y="217821"/>
                  </a:lnTo>
                  <a:lnTo>
                    <a:pt x="52446" y="233638"/>
                  </a:lnTo>
                  <a:lnTo>
                    <a:pt x="68654" y="238844"/>
                  </a:lnTo>
                  <a:lnTo>
                    <a:pt x="103597" y="238984"/>
                  </a:lnTo>
                  <a:lnTo>
                    <a:pt x="158221" y="230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328"/>
            <p:cNvSpPr/>
            <p:nvPr>
              <p:custDataLst>
                <p:tags r:id="rId83"/>
              </p:custDataLst>
            </p:nvPr>
          </p:nvSpPr>
          <p:spPr>
            <a:xfrm>
              <a:off x="4195405" y="2014094"/>
              <a:ext cx="78146" cy="86598"/>
            </a:xfrm>
            <a:custGeom>
              <a:avLst/>
              <a:gdLst/>
              <a:ahLst/>
              <a:cxnLst/>
              <a:rect l="0" t="0" r="0" b="0"/>
              <a:pathLst>
                <a:path w="78146" h="86598">
                  <a:moveTo>
                    <a:pt x="8295" y="11556"/>
                  </a:moveTo>
                  <a:lnTo>
                    <a:pt x="8295" y="11556"/>
                  </a:lnTo>
                  <a:lnTo>
                    <a:pt x="29957" y="1430"/>
                  </a:lnTo>
                  <a:lnTo>
                    <a:pt x="38149" y="0"/>
                  </a:lnTo>
                  <a:lnTo>
                    <a:pt x="40897" y="1030"/>
                  </a:lnTo>
                  <a:lnTo>
                    <a:pt x="42730" y="3127"/>
                  </a:lnTo>
                  <a:lnTo>
                    <a:pt x="44766" y="9221"/>
                  </a:lnTo>
                  <a:lnTo>
                    <a:pt x="45671" y="16633"/>
                  </a:lnTo>
                  <a:lnTo>
                    <a:pt x="42310" y="26512"/>
                  </a:lnTo>
                  <a:lnTo>
                    <a:pt x="30603" y="43975"/>
                  </a:lnTo>
                  <a:lnTo>
                    <a:pt x="1273" y="78957"/>
                  </a:lnTo>
                  <a:lnTo>
                    <a:pt x="86" y="81890"/>
                  </a:lnTo>
                  <a:lnTo>
                    <a:pt x="0" y="83845"/>
                  </a:lnTo>
                  <a:lnTo>
                    <a:pt x="648" y="85149"/>
                  </a:lnTo>
                  <a:lnTo>
                    <a:pt x="7013" y="86597"/>
                  </a:lnTo>
                  <a:lnTo>
                    <a:pt x="17603" y="86535"/>
                  </a:lnTo>
                  <a:lnTo>
                    <a:pt x="58901" y="82221"/>
                  </a:lnTo>
                  <a:lnTo>
                    <a:pt x="78145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329"/>
            <p:cNvSpPr/>
            <p:nvPr>
              <p:custDataLst>
                <p:tags r:id="rId84"/>
              </p:custDataLst>
            </p:nvPr>
          </p:nvSpPr>
          <p:spPr>
            <a:xfrm>
              <a:off x="4311650" y="211455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27491" y="4047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330"/>
            <p:cNvSpPr/>
            <p:nvPr>
              <p:custDataLst>
                <p:tags r:id="rId85"/>
              </p:custDataLst>
            </p:nvPr>
          </p:nvSpPr>
          <p:spPr>
            <a:xfrm>
              <a:off x="4559300" y="1894065"/>
              <a:ext cx="25401" cy="207786"/>
            </a:xfrm>
            <a:custGeom>
              <a:avLst/>
              <a:gdLst/>
              <a:ahLst/>
              <a:cxnLst/>
              <a:rect l="0" t="0" r="0" b="0"/>
              <a:pathLst>
                <a:path w="25401" h="2077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881" y="40531"/>
                  </a:lnTo>
                  <a:lnTo>
                    <a:pt x="5069" y="72067"/>
                  </a:lnTo>
                  <a:lnTo>
                    <a:pt x="8838" y="104897"/>
                  </a:lnTo>
                  <a:lnTo>
                    <a:pt x="11556" y="151743"/>
                  </a:lnTo>
                  <a:lnTo>
                    <a:pt x="2540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331"/>
            <p:cNvSpPr/>
            <p:nvPr>
              <p:custDataLst>
                <p:tags r:id="rId86"/>
              </p:custDataLst>
            </p:nvPr>
          </p:nvSpPr>
          <p:spPr>
            <a:xfrm>
              <a:off x="4439693" y="1873250"/>
              <a:ext cx="259308" cy="63501"/>
            </a:xfrm>
            <a:custGeom>
              <a:avLst/>
              <a:gdLst/>
              <a:ahLst/>
              <a:cxnLst/>
              <a:rect l="0" t="0" r="0" b="0"/>
              <a:pathLst>
                <a:path w="259308" h="63501">
                  <a:moveTo>
                    <a:pt x="30707" y="63500"/>
                  </a:moveTo>
                  <a:lnTo>
                    <a:pt x="30707" y="63500"/>
                  </a:lnTo>
                  <a:lnTo>
                    <a:pt x="0" y="49194"/>
                  </a:lnTo>
                  <a:lnTo>
                    <a:pt x="357" y="46907"/>
                  </a:lnTo>
                  <a:lnTo>
                    <a:pt x="8281" y="42485"/>
                  </a:lnTo>
                  <a:lnTo>
                    <a:pt x="48835" y="29286"/>
                  </a:lnTo>
                  <a:lnTo>
                    <a:pt x="95208" y="19836"/>
                  </a:lnTo>
                  <a:lnTo>
                    <a:pt x="122391" y="15341"/>
                  </a:lnTo>
                  <a:lnTo>
                    <a:pt x="149685" y="11638"/>
                  </a:lnTo>
                  <a:lnTo>
                    <a:pt x="177053" y="8464"/>
                  </a:lnTo>
                  <a:lnTo>
                    <a:pt x="222750" y="3762"/>
                  </a:lnTo>
                  <a:lnTo>
                    <a:pt x="259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332"/>
            <p:cNvSpPr/>
            <p:nvPr>
              <p:custDataLst>
                <p:tags r:id="rId87"/>
              </p:custDataLst>
            </p:nvPr>
          </p:nvSpPr>
          <p:spPr>
            <a:xfrm>
              <a:off x="4603750" y="2024222"/>
              <a:ext cx="127001" cy="94681"/>
            </a:xfrm>
            <a:custGeom>
              <a:avLst/>
              <a:gdLst/>
              <a:ahLst/>
              <a:cxnLst/>
              <a:rect l="0" t="0" r="0" b="0"/>
              <a:pathLst>
                <a:path w="127001" h="94681">
                  <a:moveTo>
                    <a:pt x="0" y="14128"/>
                  </a:moveTo>
                  <a:lnTo>
                    <a:pt x="0" y="14128"/>
                  </a:lnTo>
                  <a:lnTo>
                    <a:pt x="27789" y="1918"/>
                  </a:lnTo>
                  <a:lnTo>
                    <a:pt x="44571" y="0"/>
                  </a:lnTo>
                  <a:lnTo>
                    <a:pt x="66123" y="2886"/>
                  </a:lnTo>
                  <a:lnTo>
                    <a:pt x="71598" y="4517"/>
                  </a:lnTo>
                  <a:lnTo>
                    <a:pt x="74544" y="8426"/>
                  </a:lnTo>
                  <a:lnTo>
                    <a:pt x="75935" y="20296"/>
                  </a:lnTo>
                  <a:lnTo>
                    <a:pt x="72318" y="33097"/>
                  </a:lnTo>
                  <a:lnTo>
                    <a:pt x="60468" y="52204"/>
                  </a:lnTo>
                  <a:lnTo>
                    <a:pt x="40872" y="77623"/>
                  </a:lnTo>
                  <a:lnTo>
                    <a:pt x="38536" y="82564"/>
                  </a:lnTo>
                  <a:lnTo>
                    <a:pt x="37685" y="86563"/>
                  </a:lnTo>
                  <a:lnTo>
                    <a:pt x="37824" y="89934"/>
                  </a:lnTo>
                  <a:lnTo>
                    <a:pt x="40032" y="92182"/>
                  </a:lnTo>
                  <a:lnTo>
                    <a:pt x="48132" y="94680"/>
                  </a:lnTo>
                  <a:lnTo>
                    <a:pt x="85080" y="90508"/>
                  </a:lnTo>
                  <a:lnTo>
                    <a:pt x="127000" y="7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333"/>
            <p:cNvSpPr/>
            <p:nvPr>
              <p:custDataLst>
                <p:tags r:id="rId88"/>
              </p:custDataLst>
            </p:nvPr>
          </p:nvSpPr>
          <p:spPr>
            <a:xfrm>
              <a:off x="4775200" y="1869879"/>
              <a:ext cx="121499" cy="308172"/>
            </a:xfrm>
            <a:custGeom>
              <a:avLst/>
              <a:gdLst/>
              <a:ahLst/>
              <a:cxnLst/>
              <a:rect l="0" t="0" r="0" b="0"/>
              <a:pathLst>
                <a:path w="121499" h="30817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3492" y="418"/>
                  </a:lnTo>
                  <a:lnTo>
                    <a:pt x="55054" y="4646"/>
                  </a:lnTo>
                  <a:lnTo>
                    <a:pt x="92319" y="45903"/>
                  </a:lnTo>
                  <a:lnTo>
                    <a:pt x="113431" y="90997"/>
                  </a:lnTo>
                  <a:lnTo>
                    <a:pt x="120971" y="126277"/>
                  </a:lnTo>
                  <a:lnTo>
                    <a:pt x="121498" y="162418"/>
                  </a:lnTo>
                  <a:lnTo>
                    <a:pt x="112325" y="197296"/>
                  </a:lnTo>
                  <a:lnTo>
                    <a:pt x="87552" y="231612"/>
                  </a:lnTo>
                  <a:lnTo>
                    <a:pt x="41463" y="275138"/>
                  </a:lnTo>
                  <a:lnTo>
                    <a:pt x="0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334"/>
            <p:cNvSpPr/>
            <p:nvPr>
              <p:custDataLst>
                <p:tags r:id="rId89"/>
              </p:custDataLst>
            </p:nvPr>
          </p:nvSpPr>
          <p:spPr>
            <a:xfrm>
              <a:off x="4921250" y="217170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88900" y="0"/>
                  </a:moveTo>
                  <a:lnTo>
                    <a:pt x="88900" y="0"/>
                  </a:lnTo>
                  <a:lnTo>
                    <a:pt x="47473" y="395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335"/>
            <p:cNvSpPr/>
            <p:nvPr>
              <p:custDataLst>
                <p:tags r:id="rId90"/>
              </p:custDataLst>
            </p:nvPr>
          </p:nvSpPr>
          <p:spPr>
            <a:xfrm>
              <a:off x="5092700" y="21844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42995" y="446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227"/>
          <p:cNvGrpSpPr/>
          <p:nvPr/>
        </p:nvGrpSpPr>
        <p:grpSpPr>
          <a:xfrm>
            <a:off x="2183585" y="1786017"/>
            <a:ext cx="1391466" cy="448520"/>
            <a:chOff x="2183585" y="1786017"/>
            <a:chExt cx="1391466" cy="448520"/>
          </a:xfrm>
        </p:grpSpPr>
        <p:sp>
          <p:nvSpPr>
            <p:cNvPr id="495" name="SMARTInkShape-1336"/>
            <p:cNvSpPr/>
            <p:nvPr>
              <p:custDataLst>
                <p:tags r:id="rId71"/>
              </p:custDataLst>
            </p:nvPr>
          </p:nvSpPr>
          <p:spPr>
            <a:xfrm>
              <a:off x="3530600" y="2127250"/>
              <a:ext cx="44451" cy="88901"/>
            </a:xfrm>
            <a:custGeom>
              <a:avLst/>
              <a:gdLst/>
              <a:ahLst/>
              <a:cxnLst/>
              <a:rect l="0" t="0" r="0" b="0"/>
              <a:pathLst>
                <a:path w="44451" h="88901">
                  <a:moveTo>
                    <a:pt x="44450" y="0"/>
                  </a:moveTo>
                  <a:lnTo>
                    <a:pt x="44450" y="0"/>
                  </a:lnTo>
                  <a:lnTo>
                    <a:pt x="43039" y="12961"/>
                  </a:lnTo>
                  <a:lnTo>
                    <a:pt x="32194" y="4194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337"/>
            <p:cNvSpPr/>
            <p:nvPr>
              <p:custDataLst>
                <p:tags r:id="rId72"/>
              </p:custDataLst>
            </p:nvPr>
          </p:nvSpPr>
          <p:spPr>
            <a:xfrm>
              <a:off x="2915228" y="1854200"/>
              <a:ext cx="266123" cy="88901"/>
            </a:xfrm>
            <a:custGeom>
              <a:avLst/>
              <a:gdLst/>
              <a:ahLst/>
              <a:cxnLst/>
              <a:rect l="0" t="0" r="0" b="0"/>
              <a:pathLst>
                <a:path w="266123" h="88901">
                  <a:moveTo>
                    <a:pt x="37522" y="88900"/>
                  </a:moveTo>
                  <a:lnTo>
                    <a:pt x="37522" y="88900"/>
                  </a:lnTo>
                  <a:lnTo>
                    <a:pt x="10632" y="78761"/>
                  </a:lnTo>
                  <a:lnTo>
                    <a:pt x="1347" y="71223"/>
                  </a:lnTo>
                  <a:lnTo>
                    <a:pt x="0" y="67943"/>
                  </a:lnTo>
                  <a:lnTo>
                    <a:pt x="513" y="65051"/>
                  </a:lnTo>
                  <a:lnTo>
                    <a:pt x="2266" y="62417"/>
                  </a:lnTo>
                  <a:lnTo>
                    <a:pt x="44800" y="42276"/>
                  </a:lnTo>
                  <a:lnTo>
                    <a:pt x="87558" y="27726"/>
                  </a:lnTo>
                  <a:lnTo>
                    <a:pt x="112508" y="20601"/>
                  </a:lnTo>
                  <a:lnTo>
                    <a:pt x="139018" y="13734"/>
                  </a:lnTo>
                  <a:lnTo>
                    <a:pt x="166569" y="7039"/>
                  </a:lnTo>
                  <a:lnTo>
                    <a:pt x="210352" y="1482"/>
                  </a:lnTo>
                  <a:lnTo>
                    <a:pt x="26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338"/>
            <p:cNvSpPr/>
            <p:nvPr>
              <p:custDataLst>
                <p:tags r:id="rId73"/>
              </p:custDataLst>
            </p:nvPr>
          </p:nvSpPr>
          <p:spPr>
            <a:xfrm>
              <a:off x="3048000" y="1888929"/>
              <a:ext cx="31751" cy="200222"/>
            </a:xfrm>
            <a:custGeom>
              <a:avLst/>
              <a:gdLst/>
              <a:ahLst/>
              <a:cxnLst/>
              <a:rect l="0" t="0" r="0" b="0"/>
              <a:pathLst>
                <a:path w="31751" h="200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8017"/>
                  </a:lnTo>
                  <a:lnTo>
                    <a:pt x="6467" y="50672"/>
                  </a:lnTo>
                  <a:lnTo>
                    <a:pt x="11951" y="96487"/>
                  </a:lnTo>
                  <a:lnTo>
                    <a:pt x="21494" y="143693"/>
                  </a:lnTo>
                  <a:lnTo>
                    <a:pt x="30260" y="189937"/>
                  </a:lnTo>
                  <a:lnTo>
                    <a:pt x="317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339"/>
            <p:cNvSpPr/>
            <p:nvPr>
              <p:custDataLst>
                <p:tags r:id="rId74"/>
              </p:custDataLst>
            </p:nvPr>
          </p:nvSpPr>
          <p:spPr>
            <a:xfrm>
              <a:off x="2832100" y="2057400"/>
              <a:ext cx="28772" cy="88901"/>
            </a:xfrm>
            <a:custGeom>
              <a:avLst/>
              <a:gdLst/>
              <a:ahLst/>
              <a:cxnLst/>
              <a:rect l="0" t="0" r="0" b="0"/>
              <a:pathLst>
                <a:path w="28772" h="8890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28544" y="10670"/>
                  </a:lnTo>
                  <a:lnTo>
                    <a:pt x="19334" y="4880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340"/>
            <p:cNvSpPr/>
            <p:nvPr>
              <p:custDataLst>
                <p:tags r:id="rId75"/>
              </p:custDataLst>
            </p:nvPr>
          </p:nvSpPr>
          <p:spPr>
            <a:xfrm>
              <a:off x="3162300" y="20129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43622"/>
                  </a:lnTo>
                  <a:lnTo>
                    <a:pt x="1881" y="63254"/>
                  </a:lnTo>
                  <a:lnTo>
                    <a:pt x="5775" y="74680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341"/>
            <p:cNvSpPr/>
            <p:nvPr>
              <p:custDataLst>
                <p:tags r:id="rId76"/>
              </p:custDataLst>
            </p:nvPr>
          </p:nvSpPr>
          <p:spPr>
            <a:xfrm>
              <a:off x="3225800" y="1815603"/>
              <a:ext cx="92783" cy="317998"/>
            </a:xfrm>
            <a:custGeom>
              <a:avLst/>
              <a:gdLst/>
              <a:ahLst/>
              <a:cxnLst/>
              <a:rect l="0" t="0" r="0" b="0"/>
              <a:pathLst>
                <a:path w="92783" h="317998">
                  <a:moveTo>
                    <a:pt x="0" y="13197"/>
                  </a:moveTo>
                  <a:lnTo>
                    <a:pt x="0" y="13197"/>
                  </a:lnTo>
                  <a:lnTo>
                    <a:pt x="3371" y="3084"/>
                  </a:lnTo>
                  <a:lnTo>
                    <a:pt x="5775" y="811"/>
                  </a:lnTo>
                  <a:lnTo>
                    <a:pt x="8789" y="0"/>
                  </a:lnTo>
                  <a:lnTo>
                    <a:pt x="12209" y="166"/>
                  </a:lnTo>
                  <a:lnTo>
                    <a:pt x="37249" y="20625"/>
                  </a:lnTo>
                  <a:lnTo>
                    <a:pt x="64738" y="60240"/>
                  </a:lnTo>
                  <a:lnTo>
                    <a:pt x="82159" y="95253"/>
                  </a:lnTo>
                  <a:lnTo>
                    <a:pt x="90756" y="114468"/>
                  </a:lnTo>
                  <a:lnTo>
                    <a:pt x="92782" y="156513"/>
                  </a:lnTo>
                  <a:lnTo>
                    <a:pt x="83570" y="198954"/>
                  </a:lnTo>
                  <a:lnTo>
                    <a:pt x="67716" y="236632"/>
                  </a:lnTo>
                  <a:lnTo>
                    <a:pt x="47029" y="270311"/>
                  </a:lnTo>
                  <a:lnTo>
                    <a:pt x="12700" y="31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342"/>
            <p:cNvSpPr/>
            <p:nvPr>
              <p:custDataLst>
                <p:tags r:id="rId77"/>
              </p:custDataLst>
            </p:nvPr>
          </p:nvSpPr>
          <p:spPr>
            <a:xfrm>
              <a:off x="2183585" y="1786017"/>
              <a:ext cx="146866" cy="448520"/>
            </a:xfrm>
            <a:custGeom>
              <a:avLst/>
              <a:gdLst/>
              <a:ahLst/>
              <a:cxnLst/>
              <a:rect l="0" t="0" r="0" b="0"/>
              <a:pathLst>
                <a:path w="146866" h="448520">
                  <a:moveTo>
                    <a:pt x="102415" y="23733"/>
                  </a:moveTo>
                  <a:lnTo>
                    <a:pt x="102415" y="23733"/>
                  </a:lnTo>
                  <a:lnTo>
                    <a:pt x="92276" y="9935"/>
                  </a:lnTo>
                  <a:lnTo>
                    <a:pt x="84738" y="3960"/>
                  </a:lnTo>
                  <a:lnTo>
                    <a:pt x="65819" y="0"/>
                  </a:lnTo>
                  <a:lnTo>
                    <a:pt x="38969" y="5569"/>
                  </a:lnTo>
                  <a:lnTo>
                    <a:pt x="15412" y="19527"/>
                  </a:lnTo>
                  <a:lnTo>
                    <a:pt x="5422" y="34799"/>
                  </a:lnTo>
                  <a:lnTo>
                    <a:pt x="40" y="53346"/>
                  </a:lnTo>
                  <a:lnTo>
                    <a:pt x="0" y="73348"/>
                  </a:lnTo>
                  <a:lnTo>
                    <a:pt x="6097" y="90234"/>
                  </a:lnTo>
                  <a:lnTo>
                    <a:pt x="17274" y="105500"/>
                  </a:lnTo>
                  <a:lnTo>
                    <a:pt x="63251" y="150046"/>
                  </a:lnTo>
                  <a:lnTo>
                    <a:pt x="84147" y="180790"/>
                  </a:lnTo>
                  <a:lnTo>
                    <a:pt x="88887" y="201721"/>
                  </a:lnTo>
                  <a:lnTo>
                    <a:pt x="89163" y="212242"/>
                  </a:lnTo>
                  <a:lnTo>
                    <a:pt x="81944" y="233339"/>
                  </a:lnTo>
                  <a:lnTo>
                    <a:pt x="62012" y="261287"/>
                  </a:lnTo>
                  <a:lnTo>
                    <a:pt x="46358" y="273951"/>
                  </a:lnTo>
                  <a:lnTo>
                    <a:pt x="29993" y="279580"/>
                  </a:lnTo>
                  <a:lnTo>
                    <a:pt x="23090" y="279670"/>
                  </a:lnTo>
                  <a:lnTo>
                    <a:pt x="11655" y="276007"/>
                  </a:lnTo>
                  <a:lnTo>
                    <a:pt x="8042" y="272349"/>
                  </a:lnTo>
                  <a:lnTo>
                    <a:pt x="4027" y="262640"/>
                  </a:lnTo>
                  <a:lnTo>
                    <a:pt x="5073" y="258499"/>
                  </a:lnTo>
                  <a:lnTo>
                    <a:pt x="7887" y="255032"/>
                  </a:lnTo>
                  <a:lnTo>
                    <a:pt x="11880" y="252016"/>
                  </a:lnTo>
                  <a:lnTo>
                    <a:pt x="21960" y="248664"/>
                  </a:lnTo>
                  <a:lnTo>
                    <a:pt x="27612" y="247770"/>
                  </a:lnTo>
                  <a:lnTo>
                    <a:pt x="39536" y="250540"/>
                  </a:lnTo>
                  <a:lnTo>
                    <a:pt x="45679" y="253254"/>
                  </a:lnTo>
                  <a:lnTo>
                    <a:pt x="54386" y="261915"/>
                  </a:lnTo>
                  <a:lnTo>
                    <a:pt x="57696" y="267188"/>
                  </a:lnTo>
                  <a:lnTo>
                    <a:pt x="59491" y="280572"/>
                  </a:lnTo>
                  <a:lnTo>
                    <a:pt x="54654" y="305856"/>
                  </a:lnTo>
                  <a:lnTo>
                    <a:pt x="37007" y="346004"/>
                  </a:lnTo>
                  <a:lnTo>
                    <a:pt x="18913" y="387200"/>
                  </a:lnTo>
                  <a:lnTo>
                    <a:pt x="8852" y="425150"/>
                  </a:lnTo>
                  <a:lnTo>
                    <a:pt x="13559" y="437090"/>
                  </a:lnTo>
                  <a:lnTo>
                    <a:pt x="17778" y="443238"/>
                  </a:lnTo>
                  <a:lnTo>
                    <a:pt x="24118" y="446631"/>
                  </a:lnTo>
                  <a:lnTo>
                    <a:pt x="40570" y="448519"/>
                  </a:lnTo>
                  <a:lnTo>
                    <a:pt x="76408" y="445615"/>
                  </a:lnTo>
                  <a:lnTo>
                    <a:pt x="118306" y="433544"/>
                  </a:lnTo>
                  <a:lnTo>
                    <a:pt x="146865" y="42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343"/>
            <p:cNvSpPr/>
            <p:nvPr>
              <p:custDataLst>
                <p:tags r:id="rId78"/>
              </p:custDataLst>
            </p:nvPr>
          </p:nvSpPr>
          <p:spPr>
            <a:xfrm>
              <a:off x="2424103" y="1858062"/>
              <a:ext cx="128598" cy="302538"/>
            </a:xfrm>
            <a:custGeom>
              <a:avLst/>
              <a:gdLst/>
              <a:ahLst/>
              <a:cxnLst/>
              <a:rect l="0" t="0" r="0" b="0"/>
              <a:pathLst>
                <a:path w="128598" h="302538">
                  <a:moveTo>
                    <a:pt x="103197" y="8838"/>
                  </a:moveTo>
                  <a:lnTo>
                    <a:pt x="103197" y="8838"/>
                  </a:lnTo>
                  <a:lnTo>
                    <a:pt x="103197" y="5467"/>
                  </a:lnTo>
                  <a:lnTo>
                    <a:pt x="101316" y="1930"/>
                  </a:lnTo>
                  <a:lnTo>
                    <a:pt x="99826" y="0"/>
                  </a:lnTo>
                  <a:lnTo>
                    <a:pt x="96011" y="123"/>
                  </a:lnTo>
                  <a:lnTo>
                    <a:pt x="84246" y="4024"/>
                  </a:lnTo>
                  <a:lnTo>
                    <a:pt x="61755" y="20896"/>
                  </a:lnTo>
                  <a:lnTo>
                    <a:pt x="33846" y="57252"/>
                  </a:lnTo>
                  <a:lnTo>
                    <a:pt x="19223" y="91504"/>
                  </a:lnTo>
                  <a:lnTo>
                    <a:pt x="8725" y="130245"/>
                  </a:lnTo>
                  <a:lnTo>
                    <a:pt x="1708" y="170982"/>
                  </a:lnTo>
                  <a:lnTo>
                    <a:pt x="0" y="208843"/>
                  </a:lnTo>
                  <a:lnTo>
                    <a:pt x="3709" y="242368"/>
                  </a:lnTo>
                  <a:lnTo>
                    <a:pt x="14766" y="269027"/>
                  </a:lnTo>
                  <a:lnTo>
                    <a:pt x="36613" y="288872"/>
                  </a:lnTo>
                  <a:lnTo>
                    <a:pt x="50341" y="297127"/>
                  </a:lnTo>
                  <a:lnTo>
                    <a:pt x="80646" y="302537"/>
                  </a:lnTo>
                  <a:lnTo>
                    <a:pt x="128597" y="300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344"/>
            <p:cNvSpPr/>
            <p:nvPr>
              <p:custDataLst>
                <p:tags r:id="rId79"/>
              </p:custDataLst>
            </p:nvPr>
          </p:nvSpPr>
          <p:spPr>
            <a:xfrm>
              <a:off x="2577472" y="1849954"/>
              <a:ext cx="115450" cy="211780"/>
            </a:xfrm>
            <a:custGeom>
              <a:avLst/>
              <a:gdLst/>
              <a:ahLst/>
              <a:cxnLst/>
              <a:rect l="0" t="0" r="0" b="0"/>
              <a:pathLst>
                <a:path w="115450" h="211780">
                  <a:moveTo>
                    <a:pt x="89528" y="23296"/>
                  </a:moveTo>
                  <a:lnTo>
                    <a:pt x="89528" y="23296"/>
                  </a:lnTo>
                  <a:lnTo>
                    <a:pt x="92899" y="19925"/>
                  </a:lnTo>
                  <a:lnTo>
                    <a:pt x="94554" y="16388"/>
                  </a:lnTo>
                  <a:lnTo>
                    <a:pt x="95617" y="4998"/>
                  </a:lnTo>
                  <a:lnTo>
                    <a:pt x="93587" y="2631"/>
                  </a:lnTo>
                  <a:lnTo>
                    <a:pt x="85688" y="0"/>
                  </a:lnTo>
                  <a:lnTo>
                    <a:pt x="65969" y="1891"/>
                  </a:lnTo>
                  <a:lnTo>
                    <a:pt x="42252" y="13661"/>
                  </a:lnTo>
                  <a:lnTo>
                    <a:pt x="17351" y="33925"/>
                  </a:lnTo>
                  <a:lnTo>
                    <a:pt x="6179" y="49657"/>
                  </a:lnTo>
                  <a:lnTo>
                    <a:pt x="273" y="65351"/>
                  </a:lnTo>
                  <a:lnTo>
                    <a:pt x="0" y="79381"/>
                  </a:lnTo>
                  <a:lnTo>
                    <a:pt x="7874" y="92673"/>
                  </a:lnTo>
                  <a:lnTo>
                    <a:pt x="21488" y="104930"/>
                  </a:lnTo>
                  <a:lnTo>
                    <a:pt x="58972" y="126178"/>
                  </a:lnTo>
                  <a:lnTo>
                    <a:pt x="103666" y="151745"/>
                  </a:lnTo>
                  <a:lnTo>
                    <a:pt x="112980" y="160583"/>
                  </a:lnTo>
                  <a:lnTo>
                    <a:pt x="115040" y="165620"/>
                  </a:lnTo>
                  <a:lnTo>
                    <a:pt x="115449" y="176862"/>
                  </a:lnTo>
                  <a:lnTo>
                    <a:pt x="109515" y="188914"/>
                  </a:lnTo>
                  <a:lnTo>
                    <a:pt x="104969" y="195092"/>
                  </a:lnTo>
                  <a:lnTo>
                    <a:pt x="92392" y="203837"/>
                  </a:lnTo>
                  <a:lnTo>
                    <a:pt x="71327" y="210845"/>
                  </a:lnTo>
                  <a:lnTo>
                    <a:pt x="58861" y="211779"/>
                  </a:lnTo>
                  <a:lnTo>
                    <a:pt x="41658" y="208156"/>
                  </a:lnTo>
                  <a:lnTo>
                    <a:pt x="42093" y="207214"/>
                  </a:lnTo>
                  <a:lnTo>
                    <a:pt x="51428" y="20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345"/>
            <p:cNvSpPr/>
            <p:nvPr>
              <p:custDataLst>
                <p:tags r:id="rId80"/>
              </p:custDataLst>
            </p:nvPr>
          </p:nvSpPr>
          <p:spPr>
            <a:xfrm>
              <a:off x="2762773" y="2006600"/>
              <a:ext cx="12178" cy="50801"/>
            </a:xfrm>
            <a:custGeom>
              <a:avLst/>
              <a:gdLst/>
              <a:ahLst/>
              <a:cxnLst/>
              <a:rect l="0" t="0" r="0" b="0"/>
              <a:pathLst>
                <a:path w="12178" h="50801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2117"/>
                  </a:lnTo>
                  <a:lnTo>
                    <a:pt x="1242" y="10113"/>
                  </a:lnTo>
                  <a:lnTo>
                    <a:pt x="0" y="23144"/>
                  </a:lnTo>
                  <a:lnTo>
                    <a:pt x="582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228"/>
          <p:cNvGrpSpPr/>
          <p:nvPr/>
        </p:nvGrpSpPr>
        <p:grpSpPr>
          <a:xfrm>
            <a:off x="9340850" y="755650"/>
            <a:ext cx="322551" cy="311151"/>
            <a:chOff x="9340850" y="755650"/>
            <a:chExt cx="322551" cy="311151"/>
          </a:xfrm>
        </p:grpSpPr>
        <p:sp>
          <p:nvSpPr>
            <p:cNvPr id="506" name="SMARTInkShape-1346"/>
            <p:cNvSpPr/>
            <p:nvPr>
              <p:custDataLst>
                <p:tags r:id="rId69"/>
              </p:custDataLst>
            </p:nvPr>
          </p:nvSpPr>
          <p:spPr>
            <a:xfrm>
              <a:off x="9340850" y="9398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5434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347"/>
            <p:cNvSpPr/>
            <p:nvPr>
              <p:custDataLst>
                <p:tags r:id="rId70"/>
              </p:custDataLst>
            </p:nvPr>
          </p:nvSpPr>
          <p:spPr>
            <a:xfrm>
              <a:off x="9474200" y="755650"/>
              <a:ext cx="189201" cy="311151"/>
            </a:xfrm>
            <a:custGeom>
              <a:avLst/>
              <a:gdLst/>
              <a:ahLst/>
              <a:cxnLst/>
              <a:rect l="0" t="0" r="0" b="0"/>
              <a:pathLst>
                <a:path w="189201" h="311151">
                  <a:moveTo>
                    <a:pt x="165100" y="0"/>
                  </a:moveTo>
                  <a:lnTo>
                    <a:pt x="165100" y="0"/>
                  </a:lnTo>
                  <a:lnTo>
                    <a:pt x="174533" y="22395"/>
                  </a:lnTo>
                  <a:lnTo>
                    <a:pt x="181692" y="61355"/>
                  </a:lnTo>
                  <a:lnTo>
                    <a:pt x="186115" y="99706"/>
                  </a:lnTo>
                  <a:lnTo>
                    <a:pt x="188551" y="144503"/>
                  </a:lnTo>
                  <a:lnTo>
                    <a:pt x="189200" y="168302"/>
                  </a:lnTo>
                  <a:lnTo>
                    <a:pt x="176752" y="209797"/>
                  </a:lnTo>
                  <a:lnTo>
                    <a:pt x="166518" y="228765"/>
                  </a:lnTo>
                  <a:lnTo>
                    <a:pt x="134451" y="259247"/>
                  </a:lnTo>
                  <a:lnTo>
                    <a:pt x="93621" y="282438"/>
                  </a:lnTo>
                  <a:lnTo>
                    <a:pt x="47254" y="29744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229"/>
          <p:cNvGrpSpPr/>
          <p:nvPr/>
        </p:nvGrpSpPr>
        <p:grpSpPr>
          <a:xfrm>
            <a:off x="7849115" y="607240"/>
            <a:ext cx="1167886" cy="351611"/>
            <a:chOff x="7849115" y="607240"/>
            <a:chExt cx="1167886" cy="351611"/>
          </a:xfrm>
        </p:grpSpPr>
        <p:sp>
          <p:nvSpPr>
            <p:cNvPr id="509" name="SMARTInkShape-1348"/>
            <p:cNvSpPr/>
            <p:nvPr>
              <p:custDataLst>
                <p:tags r:id="rId59"/>
              </p:custDataLst>
            </p:nvPr>
          </p:nvSpPr>
          <p:spPr>
            <a:xfrm>
              <a:off x="8204200" y="831850"/>
              <a:ext cx="8023" cy="69851"/>
            </a:xfrm>
            <a:custGeom>
              <a:avLst/>
              <a:gdLst/>
              <a:ahLst/>
              <a:cxnLst/>
              <a:rect l="0" t="0" r="0" b="0"/>
              <a:pathLst>
                <a:path w="8023" h="6985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8022" y="10845"/>
                  </a:lnTo>
                  <a:lnTo>
                    <a:pt x="5884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349"/>
            <p:cNvSpPr/>
            <p:nvPr>
              <p:custDataLst>
                <p:tags r:id="rId60"/>
              </p:custDataLst>
            </p:nvPr>
          </p:nvSpPr>
          <p:spPr>
            <a:xfrm>
              <a:off x="8261350" y="90805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76200" y="0"/>
                  </a:moveTo>
                  <a:lnTo>
                    <a:pt x="76200" y="0"/>
                  </a:lnTo>
                  <a:lnTo>
                    <a:pt x="64650" y="15209"/>
                  </a:lnTo>
                  <a:lnTo>
                    <a:pt x="42988" y="3178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350"/>
            <p:cNvSpPr/>
            <p:nvPr>
              <p:custDataLst>
                <p:tags r:id="rId61"/>
              </p:custDataLst>
            </p:nvPr>
          </p:nvSpPr>
          <p:spPr>
            <a:xfrm>
              <a:off x="8559800" y="71755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0" y="0"/>
                  </a:moveTo>
                  <a:lnTo>
                    <a:pt x="0" y="0"/>
                  </a:lnTo>
                  <a:lnTo>
                    <a:pt x="0" y="46140"/>
                  </a:lnTo>
                  <a:lnTo>
                    <a:pt x="0" y="87519"/>
                  </a:lnTo>
                  <a:lnTo>
                    <a:pt x="1881" y="124709"/>
                  </a:lnTo>
                  <a:lnTo>
                    <a:pt x="6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351"/>
            <p:cNvSpPr/>
            <p:nvPr>
              <p:custDataLst>
                <p:tags r:id="rId62"/>
              </p:custDataLst>
            </p:nvPr>
          </p:nvSpPr>
          <p:spPr>
            <a:xfrm>
              <a:off x="8442496" y="689356"/>
              <a:ext cx="250655" cy="104395"/>
            </a:xfrm>
            <a:custGeom>
              <a:avLst/>
              <a:gdLst/>
              <a:ahLst/>
              <a:cxnLst/>
              <a:rect l="0" t="0" r="0" b="0"/>
              <a:pathLst>
                <a:path w="250655" h="104395">
                  <a:moveTo>
                    <a:pt x="41104" y="104394"/>
                  </a:moveTo>
                  <a:lnTo>
                    <a:pt x="41104" y="104394"/>
                  </a:lnTo>
                  <a:lnTo>
                    <a:pt x="3654" y="66944"/>
                  </a:lnTo>
                  <a:lnTo>
                    <a:pt x="615" y="60378"/>
                  </a:lnTo>
                  <a:lnTo>
                    <a:pt x="0" y="53883"/>
                  </a:lnTo>
                  <a:lnTo>
                    <a:pt x="1002" y="47437"/>
                  </a:lnTo>
                  <a:lnTo>
                    <a:pt x="13403" y="34630"/>
                  </a:lnTo>
                  <a:lnTo>
                    <a:pt x="51711" y="15519"/>
                  </a:lnTo>
                  <a:lnTo>
                    <a:pt x="89563" y="4922"/>
                  </a:lnTo>
                  <a:lnTo>
                    <a:pt x="134608" y="212"/>
                  </a:lnTo>
                  <a:lnTo>
                    <a:pt x="180968" y="0"/>
                  </a:lnTo>
                  <a:lnTo>
                    <a:pt x="219682" y="1552"/>
                  </a:lnTo>
                  <a:lnTo>
                    <a:pt x="250654" y="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352"/>
            <p:cNvSpPr/>
            <p:nvPr>
              <p:custDataLst>
                <p:tags r:id="rId63"/>
              </p:custDataLst>
            </p:nvPr>
          </p:nvSpPr>
          <p:spPr>
            <a:xfrm>
              <a:off x="8642350" y="812800"/>
              <a:ext cx="101601" cy="95251"/>
            </a:xfrm>
            <a:custGeom>
              <a:avLst/>
              <a:gdLst/>
              <a:ahLst/>
              <a:cxnLst/>
              <a:rect l="0" t="0" r="0" b="0"/>
              <a:pathLst>
                <a:path w="101601" h="95251">
                  <a:moveTo>
                    <a:pt x="0" y="0"/>
                  </a:moveTo>
                  <a:lnTo>
                    <a:pt x="0" y="0"/>
                  </a:lnTo>
                  <a:lnTo>
                    <a:pt x="33258" y="3371"/>
                  </a:lnTo>
                  <a:lnTo>
                    <a:pt x="55715" y="12209"/>
                  </a:lnTo>
                  <a:lnTo>
                    <a:pt x="72403" y="23765"/>
                  </a:lnTo>
                  <a:lnTo>
                    <a:pt x="74375" y="28543"/>
                  </a:lnTo>
                  <a:lnTo>
                    <a:pt x="74278" y="33846"/>
                  </a:lnTo>
                  <a:lnTo>
                    <a:pt x="70407" y="44676"/>
                  </a:lnTo>
                  <a:lnTo>
                    <a:pt x="49061" y="70855"/>
                  </a:lnTo>
                  <a:lnTo>
                    <a:pt x="20741" y="93802"/>
                  </a:lnTo>
                  <a:lnTo>
                    <a:pt x="25446" y="94606"/>
                  </a:lnTo>
                  <a:lnTo>
                    <a:pt x="71527" y="95193"/>
                  </a:lnTo>
                  <a:lnTo>
                    <a:pt x="1016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353"/>
            <p:cNvSpPr/>
            <p:nvPr>
              <p:custDataLst>
                <p:tags r:id="rId64"/>
              </p:custDataLst>
            </p:nvPr>
          </p:nvSpPr>
          <p:spPr>
            <a:xfrm>
              <a:off x="8769350" y="9207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0"/>
                  </a:moveTo>
                  <a:lnTo>
                    <a:pt x="381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354"/>
            <p:cNvSpPr/>
            <p:nvPr>
              <p:custDataLst>
                <p:tags r:id="rId65"/>
              </p:custDataLst>
            </p:nvPr>
          </p:nvSpPr>
          <p:spPr>
            <a:xfrm>
              <a:off x="8953500" y="93345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42096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355"/>
            <p:cNvSpPr/>
            <p:nvPr>
              <p:custDataLst>
                <p:tags r:id="rId66"/>
              </p:custDataLst>
            </p:nvPr>
          </p:nvSpPr>
          <p:spPr>
            <a:xfrm>
              <a:off x="7849115" y="607240"/>
              <a:ext cx="126486" cy="238399"/>
            </a:xfrm>
            <a:custGeom>
              <a:avLst/>
              <a:gdLst/>
              <a:ahLst/>
              <a:cxnLst/>
              <a:rect l="0" t="0" r="0" b="0"/>
              <a:pathLst>
                <a:path w="126486" h="238399">
                  <a:moveTo>
                    <a:pt x="120135" y="15060"/>
                  </a:moveTo>
                  <a:lnTo>
                    <a:pt x="120135" y="15060"/>
                  </a:lnTo>
                  <a:lnTo>
                    <a:pt x="96991" y="754"/>
                  </a:lnTo>
                  <a:lnTo>
                    <a:pt x="84684" y="0"/>
                  </a:lnTo>
                  <a:lnTo>
                    <a:pt x="77451" y="787"/>
                  </a:lnTo>
                  <a:lnTo>
                    <a:pt x="61888" y="11068"/>
                  </a:lnTo>
                  <a:lnTo>
                    <a:pt x="44859" y="30925"/>
                  </a:lnTo>
                  <a:lnTo>
                    <a:pt x="25531" y="63268"/>
                  </a:lnTo>
                  <a:lnTo>
                    <a:pt x="10826" y="99280"/>
                  </a:lnTo>
                  <a:lnTo>
                    <a:pt x="1703" y="135747"/>
                  </a:lnTo>
                  <a:lnTo>
                    <a:pt x="0" y="170769"/>
                  </a:lnTo>
                  <a:lnTo>
                    <a:pt x="9122" y="199505"/>
                  </a:lnTo>
                  <a:lnTo>
                    <a:pt x="25640" y="221919"/>
                  </a:lnTo>
                  <a:lnTo>
                    <a:pt x="47092" y="236584"/>
                  </a:lnTo>
                  <a:lnTo>
                    <a:pt x="76383" y="238398"/>
                  </a:lnTo>
                  <a:lnTo>
                    <a:pt x="126485" y="23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356"/>
            <p:cNvSpPr/>
            <p:nvPr>
              <p:custDataLst>
                <p:tags r:id="rId67"/>
              </p:custDataLst>
            </p:nvPr>
          </p:nvSpPr>
          <p:spPr>
            <a:xfrm>
              <a:off x="8059679" y="685800"/>
              <a:ext cx="36572" cy="158751"/>
            </a:xfrm>
            <a:custGeom>
              <a:avLst/>
              <a:gdLst/>
              <a:ahLst/>
              <a:cxnLst/>
              <a:rect l="0" t="0" r="0" b="0"/>
              <a:pathLst>
                <a:path w="36572" h="158751">
                  <a:moveTo>
                    <a:pt x="36571" y="0"/>
                  </a:moveTo>
                  <a:lnTo>
                    <a:pt x="36571" y="0"/>
                  </a:lnTo>
                  <a:lnTo>
                    <a:pt x="29829" y="0"/>
                  </a:lnTo>
                  <a:lnTo>
                    <a:pt x="27137" y="2117"/>
                  </a:lnTo>
                  <a:lnTo>
                    <a:pt x="12185" y="33257"/>
                  </a:lnTo>
                  <a:lnTo>
                    <a:pt x="3632" y="69199"/>
                  </a:lnTo>
                  <a:lnTo>
                    <a:pt x="0" y="107757"/>
                  </a:lnTo>
                  <a:lnTo>
                    <a:pt x="48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357"/>
            <p:cNvSpPr/>
            <p:nvPr>
              <p:custDataLst>
                <p:tags r:id="rId68"/>
              </p:custDataLst>
            </p:nvPr>
          </p:nvSpPr>
          <p:spPr>
            <a:xfrm>
              <a:off x="7933797" y="655775"/>
              <a:ext cx="225954" cy="36376"/>
            </a:xfrm>
            <a:custGeom>
              <a:avLst/>
              <a:gdLst/>
              <a:ahLst/>
              <a:cxnLst/>
              <a:rect l="0" t="0" r="0" b="0"/>
              <a:pathLst>
                <a:path w="225954" h="36376">
                  <a:moveTo>
                    <a:pt x="16403" y="36375"/>
                  </a:moveTo>
                  <a:lnTo>
                    <a:pt x="16403" y="36375"/>
                  </a:lnTo>
                  <a:lnTo>
                    <a:pt x="3311" y="26941"/>
                  </a:lnTo>
                  <a:lnTo>
                    <a:pt x="0" y="22069"/>
                  </a:lnTo>
                  <a:lnTo>
                    <a:pt x="2646" y="19077"/>
                  </a:lnTo>
                  <a:lnTo>
                    <a:pt x="14992" y="11989"/>
                  </a:lnTo>
                  <a:lnTo>
                    <a:pt x="62002" y="3436"/>
                  </a:lnTo>
                  <a:lnTo>
                    <a:pt x="103226" y="569"/>
                  </a:lnTo>
                  <a:lnTo>
                    <a:pt x="146009" y="0"/>
                  </a:lnTo>
                  <a:lnTo>
                    <a:pt x="186188" y="2099"/>
                  </a:lnTo>
                  <a:lnTo>
                    <a:pt x="225953" y="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230"/>
          <p:cNvGrpSpPr/>
          <p:nvPr/>
        </p:nvGrpSpPr>
        <p:grpSpPr>
          <a:xfrm>
            <a:off x="5890805" y="568772"/>
            <a:ext cx="1583197" cy="501563"/>
            <a:chOff x="5890805" y="568772"/>
            <a:chExt cx="1583197" cy="501563"/>
          </a:xfrm>
        </p:grpSpPr>
        <p:sp>
          <p:nvSpPr>
            <p:cNvPr id="520" name="SMARTInkShape-1358"/>
            <p:cNvSpPr/>
            <p:nvPr>
              <p:custDataLst>
                <p:tags r:id="rId50"/>
              </p:custDataLst>
            </p:nvPr>
          </p:nvSpPr>
          <p:spPr>
            <a:xfrm>
              <a:off x="6076950" y="64135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4364" y="38295"/>
                  </a:lnTo>
                  <a:lnTo>
                    <a:pt x="5467" y="69231"/>
                  </a:lnTo>
                  <a:lnTo>
                    <a:pt x="5959" y="106029"/>
                  </a:lnTo>
                  <a:lnTo>
                    <a:pt x="6881" y="144491"/>
                  </a:lnTo>
                  <a:lnTo>
                    <a:pt x="9644" y="180399"/>
                  </a:lnTo>
                  <a:lnTo>
                    <a:pt x="15165" y="222236"/>
                  </a:lnTo>
                  <a:lnTo>
                    <a:pt x="190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359"/>
            <p:cNvSpPr/>
            <p:nvPr>
              <p:custDataLst>
                <p:tags r:id="rId51"/>
              </p:custDataLst>
            </p:nvPr>
          </p:nvSpPr>
          <p:spPr>
            <a:xfrm>
              <a:off x="5890805" y="615950"/>
              <a:ext cx="325846" cy="95251"/>
            </a:xfrm>
            <a:custGeom>
              <a:avLst/>
              <a:gdLst/>
              <a:ahLst/>
              <a:cxnLst/>
              <a:rect l="0" t="0" r="0" b="0"/>
              <a:pathLst>
                <a:path w="325846" h="95251">
                  <a:moveTo>
                    <a:pt x="27395" y="95250"/>
                  </a:moveTo>
                  <a:lnTo>
                    <a:pt x="27395" y="95250"/>
                  </a:lnTo>
                  <a:lnTo>
                    <a:pt x="59" y="89783"/>
                  </a:lnTo>
                  <a:lnTo>
                    <a:pt x="0" y="88077"/>
                  </a:lnTo>
                  <a:lnTo>
                    <a:pt x="3696" y="82420"/>
                  </a:lnTo>
                  <a:lnTo>
                    <a:pt x="44049" y="64559"/>
                  </a:lnTo>
                  <a:lnTo>
                    <a:pt x="68130" y="56445"/>
                  </a:lnTo>
                  <a:lnTo>
                    <a:pt x="96885" y="47508"/>
                  </a:lnTo>
                  <a:lnTo>
                    <a:pt x="128755" y="38022"/>
                  </a:lnTo>
                  <a:lnTo>
                    <a:pt x="164818" y="29581"/>
                  </a:lnTo>
                  <a:lnTo>
                    <a:pt x="203676" y="21838"/>
                  </a:lnTo>
                  <a:lnTo>
                    <a:pt x="244400" y="14558"/>
                  </a:lnTo>
                  <a:lnTo>
                    <a:pt x="325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360"/>
            <p:cNvSpPr/>
            <p:nvPr>
              <p:custDataLst>
                <p:tags r:id="rId52"/>
              </p:custDataLst>
            </p:nvPr>
          </p:nvSpPr>
          <p:spPr>
            <a:xfrm>
              <a:off x="6172200" y="767791"/>
              <a:ext cx="323851" cy="127478"/>
            </a:xfrm>
            <a:custGeom>
              <a:avLst/>
              <a:gdLst/>
              <a:ahLst/>
              <a:cxnLst/>
              <a:rect l="0" t="0" r="0" b="0"/>
              <a:pathLst>
                <a:path w="323851" h="127478">
                  <a:moveTo>
                    <a:pt x="0" y="64059"/>
                  </a:moveTo>
                  <a:lnTo>
                    <a:pt x="0" y="64059"/>
                  </a:lnTo>
                  <a:lnTo>
                    <a:pt x="3371" y="64059"/>
                  </a:lnTo>
                  <a:lnTo>
                    <a:pt x="47660" y="47431"/>
                  </a:lnTo>
                  <a:lnTo>
                    <a:pt x="80676" y="25183"/>
                  </a:lnTo>
                  <a:lnTo>
                    <a:pt x="94303" y="10050"/>
                  </a:lnTo>
                  <a:lnTo>
                    <a:pt x="95324" y="6181"/>
                  </a:lnTo>
                  <a:lnTo>
                    <a:pt x="94593" y="2896"/>
                  </a:lnTo>
                  <a:lnTo>
                    <a:pt x="92694" y="0"/>
                  </a:lnTo>
                  <a:lnTo>
                    <a:pt x="77416" y="6190"/>
                  </a:lnTo>
                  <a:lnTo>
                    <a:pt x="56985" y="20701"/>
                  </a:lnTo>
                  <a:lnTo>
                    <a:pt x="40849" y="38909"/>
                  </a:lnTo>
                  <a:lnTo>
                    <a:pt x="32265" y="58761"/>
                  </a:lnTo>
                  <a:lnTo>
                    <a:pt x="29978" y="68994"/>
                  </a:lnTo>
                  <a:lnTo>
                    <a:pt x="31979" y="79343"/>
                  </a:lnTo>
                  <a:lnTo>
                    <a:pt x="43611" y="100250"/>
                  </a:lnTo>
                  <a:lnTo>
                    <a:pt x="52358" y="106531"/>
                  </a:lnTo>
                  <a:lnTo>
                    <a:pt x="73365" y="111628"/>
                  </a:lnTo>
                  <a:lnTo>
                    <a:pt x="119104" y="103789"/>
                  </a:lnTo>
                  <a:lnTo>
                    <a:pt x="159389" y="81318"/>
                  </a:lnTo>
                  <a:lnTo>
                    <a:pt x="204756" y="37439"/>
                  </a:lnTo>
                  <a:lnTo>
                    <a:pt x="213770" y="26828"/>
                  </a:lnTo>
                  <a:lnTo>
                    <a:pt x="215185" y="23010"/>
                  </a:lnTo>
                  <a:lnTo>
                    <a:pt x="215423" y="19760"/>
                  </a:lnTo>
                  <a:lnTo>
                    <a:pt x="214876" y="19710"/>
                  </a:lnTo>
                  <a:lnTo>
                    <a:pt x="200678" y="65000"/>
                  </a:lnTo>
                  <a:lnTo>
                    <a:pt x="194535" y="96166"/>
                  </a:lnTo>
                  <a:lnTo>
                    <a:pt x="196405" y="126378"/>
                  </a:lnTo>
                  <a:lnTo>
                    <a:pt x="197965" y="127477"/>
                  </a:lnTo>
                  <a:lnTo>
                    <a:pt x="200416" y="126799"/>
                  </a:lnTo>
                  <a:lnTo>
                    <a:pt x="203460" y="124936"/>
                  </a:lnTo>
                  <a:lnTo>
                    <a:pt x="206844" y="115339"/>
                  </a:lnTo>
                  <a:lnTo>
                    <a:pt x="219334" y="73033"/>
                  </a:lnTo>
                  <a:lnTo>
                    <a:pt x="237091" y="35754"/>
                  </a:lnTo>
                  <a:lnTo>
                    <a:pt x="247896" y="23257"/>
                  </a:lnTo>
                  <a:lnTo>
                    <a:pt x="257403" y="17702"/>
                  </a:lnTo>
                  <a:lnTo>
                    <a:pt x="261207" y="17632"/>
                  </a:lnTo>
                  <a:lnTo>
                    <a:pt x="264449" y="18997"/>
                  </a:lnTo>
                  <a:lnTo>
                    <a:pt x="267316" y="21318"/>
                  </a:lnTo>
                  <a:lnTo>
                    <a:pt x="270501" y="31422"/>
                  </a:lnTo>
                  <a:lnTo>
                    <a:pt x="270414" y="54859"/>
                  </a:lnTo>
                  <a:lnTo>
                    <a:pt x="269681" y="80383"/>
                  </a:lnTo>
                  <a:lnTo>
                    <a:pt x="272853" y="100884"/>
                  </a:lnTo>
                  <a:lnTo>
                    <a:pt x="272992" y="95039"/>
                  </a:lnTo>
                  <a:lnTo>
                    <a:pt x="279775" y="80999"/>
                  </a:lnTo>
                  <a:lnTo>
                    <a:pt x="308369" y="42728"/>
                  </a:lnTo>
                  <a:lnTo>
                    <a:pt x="312119" y="39960"/>
                  </a:lnTo>
                  <a:lnTo>
                    <a:pt x="315323" y="38821"/>
                  </a:lnTo>
                  <a:lnTo>
                    <a:pt x="318165" y="38767"/>
                  </a:lnTo>
                  <a:lnTo>
                    <a:pt x="320060" y="40848"/>
                  </a:lnTo>
                  <a:lnTo>
                    <a:pt x="322165" y="48804"/>
                  </a:lnTo>
                  <a:lnTo>
                    <a:pt x="318695" y="94737"/>
                  </a:lnTo>
                  <a:lnTo>
                    <a:pt x="323850" y="114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361"/>
            <p:cNvSpPr/>
            <p:nvPr>
              <p:custDataLst>
                <p:tags r:id="rId53"/>
              </p:custDataLst>
            </p:nvPr>
          </p:nvSpPr>
          <p:spPr>
            <a:xfrm>
              <a:off x="6566674" y="751044"/>
              <a:ext cx="110743" cy="319291"/>
            </a:xfrm>
            <a:custGeom>
              <a:avLst/>
              <a:gdLst/>
              <a:ahLst/>
              <a:cxnLst/>
              <a:rect l="0" t="0" r="0" b="0"/>
              <a:pathLst>
                <a:path w="110743" h="319291">
                  <a:moveTo>
                    <a:pt x="11926" y="61756"/>
                  </a:moveTo>
                  <a:lnTo>
                    <a:pt x="11926" y="61756"/>
                  </a:lnTo>
                  <a:lnTo>
                    <a:pt x="15296" y="61756"/>
                  </a:lnTo>
                  <a:lnTo>
                    <a:pt x="15071" y="69282"/>
                  </a:lnTo>
                  <a:lnTo>
                    <a:pt x="11635" y="115925"/>
                  </a:lnTo>
                  <a:lnTo>
                    <a:pt x="6979" y="157926"/>
                  </a:lnTo>
                  <a:lnTo>
                    <a:pt x="3142" y="191987"/>
                  </a:lnTo>
                  <a:lnTo>
                    <a:pt x="966" y="226410"/>
                  </a:lnTo>
                  <a:lnTo>
                    <a:pt x="0" y="259819"/>
                  </a:lnTo>
                  <a:lnTo>
                    <a:pt x="160" y="302161"/>
                  </a:lnTo>
                  <a:lnTo>
                    <a:pt x="3658" y="318940"/>
                  </a:lnTo>
                  <a:lnTo>
                    <a:pt x="4297" y="319290"/>
                  </a:lnTo>
                  <a:lnTo>
                    <a:pt x="10477" y="278618"/>
                  </a:lnTo>
                  <a:lnTo>
                    <a:pt x="14339" y="243982"/>
                  </a:lnTo>
                  <a:lnTo>
                    <a:pt x="20289" y="199425"/>
                  </a:lnTo>
                  <a:lnTo>
                    <a:pt x="23852" y="174702"/>
                  </a:lnTo>
                  <a:lnTo>
                    <a:pt x="29048" y="149048"/>
                  </a:lnTo>
                  <a:lnTo>
                    <a:pt x="35335" y="122773"/>
                  </a:lnTo>
                  <a:lnTo>
                    <a:pt x="42347" y="96084"/>
                  </a:lnTo>
                  <a:lnTo>
                    <a:pt x="53905" y="55141"/>
                  </a:lnTo>
                  <a:lnTo>
                    <a:pt x="72820" y="7846"/>
                  </a:lnTo>
                  <a:lnTo>
                    <a:pt x="77923" y="3238"/>
                  </a:lnTo>
                  <a:lnTo>
                    <a:pt x="83440" y="872"/>
                  </a:lnTo>
                  <a:lnTo>
                    <a:pt x="89235" y="0"/>
                  </a:lnTo>
                  <a:lnTo>
                    <a:pt x="94510" y="2947"/>
                  </a:lnTo>
                  <a:lnTo>
                    <a:pt x="104133" y="15628"/>
                  </a:lnTo>
                  <a:lnTo>
                    <a:pt x="110742" y="45972"/>
                  </a:lnTo>
                  <a:lnTo>
                    <a:pt x="104763" y="69557"/>
                  </a:lnTo>
                  <a:lnTo>
                    <a:pt x="91287" y="93445"/>
                  </a:lnTo>
                  <a:lnTo>
                    <a:pt x="49553" y="134769"/>
                  </a:lnTo>
                  <a:lnTo>
                    <a:pt x="44067" y="137242"/>
                  </a:lnTo>
                  <a:lnTo>
                    <a:pt x="24626" y="13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362"/>
            <p:cNvSpPr/>
            <p:nvPr>
              <p:custDataLst>
                <p:tags r:id="rId54"/>
              </p:custDataLst>
            </p:nvPr>
          </p:nvSpPr>
          <p:spPr>
            <a:xfrm>
              <a:off x="6705600" y="752028"/>
              <a:ext cx="95251" cy="102547"/>
            </a:xfrm>
            <a:custGeom>
              <a:avLst/>
              <a:gdLst/>
              <a:ahLst/>
              <a:cxnLst/>
              <a:rect l="0" t="0" r="0" b="0"/>
              <a:pathLst>
                <a:path w="95251" h="102547">
                  <a:moveTo>
                    <a:pt x="0" y="48072"/>
                  </a:moveTo>
                  <a:lnTo>
                    <a:pt x="0" y="48072"/>
                  </a:lnTo>
                  <a:lnTo>
                    <a:pt x="32913" y="46190"/>
                  </a:lnTo>
                  <a:lnTo>
                    <a:pt x="44262" y="42297"/>
                  </a:lnTo>
                  <a:lnTo>
                    <a:pt x="54008" y="35863"/>
                  </a:lnTo>
                  <a:lnTo>
                    <a:pt x="61162" y="26418"/>
                  </a:lnTo>
                  <a:lnTo>
                    <a:pt x="67276" y="11082"/>
                  </a:lnTo>
                  <a:lnTo>
                    <a:pt x="68134" y="6479"/>
                  </a:lnTo>
                  <a:lnTo>
                    <a:pt x="67295" y="3410"/>
                  </a:lnTo>
                  <a:lnTo>
                    <a:pt x="65325" y="1364"/>
                  </a:lnTo>
                  <a:lnTo>
                    <a:pt x="62600" y="0"/>
                  </a:lnTo>
                  <a:lnTo>
                    <a:pt x="52046" y="4129"/>
                  </a:lnTo>
                  <a:lnTo>
                    <a:pt x="45281" y="8193"/>
                  </a:lnTo>
                  <a:lnTo>
                    <a:pt x="34000" y="22117"/>
                  </a:lnTo>
                  <a:lnTo>
                    <a:pt x="29017" y="30769"/>
                  </a:lnTo>
                  <a:lnTo>
                    <a:pt x="25361" y="49789"/>
                  </a:lnTo>
                  <a:lnTo>
                    <a:pt x="26794" y="68591"/>
                  </a:lnTo>
                  <a:lnTo>
                    <a:pt x="32133" y="84002"/>
                  </a:lnTo>
                  <a:lnTo>
                    <a:pt x="44855" y="96026"/>
                  </a:lnTo>
                  <a:lnTo>
                    <a:pt x="53187" y="101208"/>
                  </a:lnTo>
                  <a:lnTo>
                    <a:pt x="61564" y="102546"/>
                  </a:lnTo>
                  <a:lnTo>
                    <a:pt x="95250" y="9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363"/>
            <p:cNvSpPr/>
            <p:nvPr>
              <p:custDataLst>
                <p:tags r:id="rId55"/>
              </p:custDataLst>
            </p:nvPr>
          </p:nvSpPr>
          <p:spPr>
            <a:xfrm>
              <a:off x="6819900" y="730250"/>
              <a:ext cx="82551" cy="127230"/>
            </a:xfrm>
            <a:custGeom>
              <a:avLst/>
              <a:gdLst/>
              <a:ahLst/>
              <a:cxnLst/>
              <a:rect l="0" t="0" r="0" b="0"/>
              <a:pathLst>
                <a:path w="82551" h="127230">
                  <a:moveTo>
                    <a:pt x="0" y="57150"/>
                  </a:moveTo>
                  <a:lnTo>
                    <a:pt x="0" y="57150"/>
                  </a:lnTo>
                  <a:lnTo>
                    <a:pt x="0" y="27329"/>
                  </a:lnTo>
                  <a:lnTo>
                    <a:pt x="3763" y="30020"/>
                  </a:lnTo>
                  <a:lnTo>
                    <a:pt x="26026" y="52950"/>
                  </a:lnTo>
                  <a:lnTo>
                    <a:pt x="42274" y="83393"/>
                  </a:lnTo>
                  <a:lnTo>
                    <a:pt x="53336" y="118514"/>
                  </a:lnTo>
                  <a:lnTo>
                    <a:pt x="52397" y="126286"/>
                  </a:lnTo>
                  <a:lnTo>
                    <a:pt x="51158" y="127229"/>
                  </a:lnTo>
                  <a:lnTo>
                    <a:pt x="49628" y="126447"/>
                  </a:lnTo>
                  <a:lnTo>
                    <a:pt x="47902" y="124515"/>
                  </a:lnTo>
                  <a:lnTo>
                    <a:pt x="45984" y="116723"/>
                  </a:lnTo>
                  <a:lnTo>
                    <a:pt x="46786" y="94792"/>
                  </a:lnTo>
                  <a:lnTo>
                    <a:pt x="53373" y="59601"/>
                  </a:lnTo>
                  <a:lnTo>
                    <a:pt x="61116" y="3495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364"/>
            <p:cNvSpPr/>
            <p:nvPr>
              <p:custDataLst>
                <p:tags r:id="rId56"/>
              </p:custDataLst>
            </p:nvPr>
          </p:nvSpPr>
          <p:spPr>
            <a:xfrm>
              <a:off x="6921378" y="568772"/>
              <a:ext cx="208820" cy="264283"/>
            </a:xfrm>
            <a:custGeom>
              <a:avLst/>
              <a:gdLst/>
              <a:ahLst/>
              <a:cxnLst/>
              <a:rect l="0" t="0" r="0" b="0"/>
              <a:pathLst>
                <a:path w="208820" h="264283">
                  <a:moveTo>
                    <a:pt x="69972" y="199578"/>
                  </a:moveTo>
                  <a:lnTo>
                    <a:pt x="69972" y="199578"/>
                  </a:lnTo>
                  <a:lnTo>
                    <a:pt x="66601" y="192836"/>
                  </a:lnTo>
                  <a:lnTo>
                    <a:pt x="63491" y="190850"/>
                  </a:lnTo>
                  <a:lnTo>
                    <a:pt x="54392" y="188643"/>
                  </a:lnTo>
                  <a:lnTo>
                    <a:pt x="37369" y="190772"/>
                  </a:lnTo>
                  <a:lnTo>
                    <a:pt x="18919" y="202613"/>
                  </a:lnTo>
                  <a:lnTo>
                    <a:pt x="3418" y="219527"/>
                  </a:lnTo>
                  <a:lnTo>
                    <a:pt x="908" y="224872"/>
                  </a:lnTo>
                  <a:lnTo>
                    <a:pt x="0" y="234573"/>
                  </a:lnTo>
                  <a:lnTo>
                    <a:pt x="1452" y="238430"/>
                  </a:lnTo>
                  <a:lnTo>
                    <a:pt x="6827" y="244598"/>
                  </a:lnTo>
                  <a:lnTo>
                    <a:pt x="10942" y="245819"/>
                  </a:lnTo>
                  <a:lnTo>
                    <a:pt x="21159" y="245294"/>
                  </a:lnTo>
                  <a:lnTo>
                    <a:pt x="25435" y="243461"/>
                  </a:lnTo>
                  <a:lnTo>
                    <a:pt x="51987" y="220949"/>
                  </a:lnTo>
                  <a:lnTo>
                    <a:pt x="53043" y="220881"/>
                  </a:lnTo>
                  <a:lnTo>
                    <a:pt x="53041" y="221541"/>
                  </a:lnTo>
                  <a:lnTo>
                    <a:pt x="52334" y="222687"/>
                  </a:lnTo>
                  <a:lnTo>
                    <a:pt x="51341" y="234412"/>
                  </a:lnTo>
                  <a:lnTo>
                    <a:pt x="52989" y="241636"/>
                  </a:lnTo>
                  <a:lnTo>
                    <a:pt x="57884" y="249669"/>
                  </a:lnTo>
                  <a:lnTo>
                    <a:pt x="59796" y="252022"/>
                  </a:lnTo>
                  <a:lnTo>
                    <a:pt x="62483" y="252885"/>
                  </a:lnTo>
                  <a:lnTo>
                    <a:pt x="69230" y="251963"/>
                  </a:lnTo>
                  <a:lnTo>
                    <a:pt x="87704" y="240735"/>
                  </a:lnTo>
                  <a:lnTo>
                    <a:pt x="111052" y="217260"/>
                  </a:lnTo>
                  <a:lnTo>
                    <a:pt x="135845" y="177849"/>
                  </a:lnTo>
                  <a:lnTo>
                    <a:pt x="156399" y="141002"/>
                  </a:lnTo>
                  <a:lnTo>
                    <a:pt x="177528" y="98755"/>
                  </a:lnTo>
                  <a:lnTo>
                    <a:pt x="193975" y="54109"/>
                  </a:lnTo>
                  <a:lnTo>
                    <a:pt x="208391" y="12307"/>
                  </a:lnTo>
                  <a:lnTo>
                    <a:pt x="208819" y="5586"/>
                  </a:lnTo>
                  <a:lnTo>
                    <a:pt x="206986" y="1811"/>
                  </a:lnTo>
                  <a:lnTo>
                    <a:pt x="203648" y="0"/>
                  </a:lnTo>
                  <a:lnTo>
                    <a:pt x="198601" y="3026"/>
                  </a:lnTo>
                  <a:lnTo>
                    <a:pt x="177307" y="30333"/>
                  </a:lnTo>
                  <a:lnTo>
                    <a:pt x="158833" y="63210"/>
                  </a:lnTo>
                  <a:lnTo>
                    <a:pt x="144509" y="101340"/>
                  </a:lnTo>
                  <a:lnTo>
                    <a:pt x="133438" y="140395"/>
                  </a:lnTo>
                  <a:lnTo>
                    <a:pt x="123814" y="176567"/>
                  </a:lnTo>
                  <a:lnTo>
                    <a:pt x="120576" y="221923"/>
                  </a:lnTo>
                  <a:lnTo>
                    <a:pt x="127455" y="252060"/>
                  </a:lnTo>
                  <a:lnTo>
                    <a:pt x="131578" y="257849"/>
                  </a:lnTo>
                  <a:lnTo>
                    <a:pt x="141802" y="264282"/>
                  </a:lnTo>
                  <a:lnTo>
                    <a:pt x="155283" y="263378"/>
                  </a:lnTo>
                  <a:lnTo>
                    <a:pt x="169271" y="257567"/>
                  </a:lnTo>
                  <a:lnTo>
                    <a:pt x="190622" y="23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365"/>
            <p:cNvSpPr/>
            <p:nvPr>
              <p:custDataLst>
                <p:tags r:id="rId57"/>
              </p:custDataLst>
            </p:nvPr>
          </p:nvSpPr>
          <p:spPr>
            <a:xfrm>
              <a:off x="7030332" y="711200"/>
              <a:ext cx="100719" cy="6351"/>
            </a:xfrm>
            <a:custGeom>
              <a:avLst/>
              <a:gdLst/>
              <a:ahLst/>
              <a:cxnLst/>
              <a:rect l="0" t="0" r="0" b="0"/>
              <a:pathLst>
                <a:path w="1007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2460" y="4469"/>
                  </a:lnTo>
                  <a:lnTo>
                    <a:pt x="88447" y="588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366"/>
            <p:cNvSpPr/>
            <p:nvPr>
              <p:custDataLst>
                <p:tags r:id="rId58"/>
              </p:custDataLst>
            </p:nvPr>
          </p:nvSpPr>
          <p:spPr>
            <a:xfrm>
              <a:off x="7128328" y="711200"/>
              <a:ext cx="345674" cy="107951"/>
            </a:xfrm>
            <a:custGeom>
              <a:avLst/>
              <a:gdLst/>
              <a:ahLst/>
              <a:cxnLst/>
              <a:rect l="0" t="0" r="0" b="0"/>
              <a:pathLst>
                <a:path w="345674" h="107951">
                  <a:moveTo>
                    <a:pt x="21772" y="0"/>
                  </a:moveTo>
                  <a:lnTo>
                    <a:pt x="21772" y="0"/>
                  </a:lnTo>
                  <a:lnTo>
                    <a:pt x="9839" y="13815"/>
                  </a:lnTo>
                  <a:lnTo>
                    <a:pt x="2949" y="29493"/>
                  </a:lnTo>
                  <a:lnTo>
                    <a:pt x="0" y="43447"/>
                  </a:lnTo>
                  <a:lnTo>
                    <a:pt x="2307" y="62497"/>
                  </a:lnTo>
                  <a:lnTo>
                    <a:pt x="5595" y="72697"/>
                  </a:lnTo>
                  <a:lnTo>
                    <a:pt x="8870" y="75981"/>
                  </a:lnTo>
                  <a:lnTo>
                    <a:pt x="18154" y="79631"/>
                  </a:lnTo>
                  <a:lnTo>
                    <a:pt x="38653" y="78314"/>
                  </a:lnTo>
                  <a:lnTo>
                    <a:pt x="59229" y="70084"/>
                  </a:lnTo>
                  <a:lnTo>
                    <a:pt x="68523" y="60782"/>
                  </a:lnTo>
                  <a:lnTo>
                    <a:pt x="75006" y="51709"/>
                  </a:lnTo>
                  <a:lnTo>
                    <a:pt x="80239" y="47676"/>
                  </a:lnTo>
                  <a:lnTo>
                    <a:pt x="81916" y="48012"/>
                  </a:lnTo>
                  <a:lnTo>
                    <a:pt x="83035" y="49647"/>
                  </a:lnTo>
                  <a:lnTo>
                    <a:pt x="83781" y="52148"/>
                  </a:lnTo>
                  <a:lnTo>
                    <a:pt x="94943" y="65781"/>
                  </a:lnTo>
                  <a:lnTo>
                    <a:pt x="98775" y="68548"/>
                  </a:lnTo>
                  <a:lnTo>
                    <a:pt x="102035" y="69688"/>
                  </a:lnTo>
                  <a:lnTo>
                    <a:pt x="108950" y="69072"/>
                  </a:lnTo>
                  <a:lnTo>
                    <a:pt x="124743" y="64053"/>
                  </a:lnTo>
                  <a:lnTo>
                    <a:pt x="141416" y="53943"/>
                  </a:lnTo>
                  <a:lnTo>
                    <a:pt x="150747" y="42716"/>
                  </a:lnTo>
                  <a:lnTo>
                    <a:pt x="160418" y="26752"/>
                  </a:lnTo>
                  <a:lnTo>
                    <a:pt x="161475" y="27007"/>
                  </a:lnTo>
                  <a:lnTo>
                    <a:pt x="176959" y="41099"/>
                  </a:lnTo>
                  <a:lnTo>
                    <a:pt x="213096" y="86490"/>
                  </a:lnTo>
                  <a:lnTo>
                    <a:pt x="214233" y="89410"/>
                  </a:lnTo>
                  <a:lnTo>
                    <a:pt x="214284" y="91357"/>
                  </a:lnTo>
                  <a:lnTo>
                    <a:pt x="213614" y="92654"/>
                  </a:lnTo>
                  <a:lnTo>
                    <a:pt x="212461" y="92814"/>
                  </a:lnTo>
                  <a:lnTo>
                    <a:pt x="209298" y="91110"/>
                  </a:lnTo>
                  <a:lnTo>
                    <a:pt x="208173" y="88962"/>
                  </a:lnTo>
                  <a:lnTo>
                    <a:pt x="206366" y="73495"/>
                  </a:lnTo>
                  <a:lnTo>
                    <a:pt x="206824" y="63003"/>
                  </a:lnTo>
                  <a:lnTo>
                    <a:pt x="209381" y="53637"/>
                  </a:lnTo>
                  <a:lnTo>
                    <a:pt x="214749" y="46652"/>
                  </a:lnTo>
                  <a:lnTo>
                    <a:pt x="221840" y="41901"/>
                  </a:lnTo>
                  <a:lnTo>
                    <a:pt x="229694" y="39789"/>
                  </a:lnTo>
                  <a:lnTo>
                    <a:pt x="237890" y="40732"/>
                  </a:lnTo>
                  <a:lnTo>
                    <a:pt x="242050" y="41971"/>
                  </a:lnTo>
                  <a:lnTo>
                    <a:pt x="288153" y="37838"/>
                  </a:lnTo>
                  <a:lnTo>
                    <a:pt x="315737" y="32456"/>
                  </a:lnTo>
                  <a:lnTo>
                    <a:pt x="336533" y="22238"/>
                  </a:lnTo>
                  <a:lnTo>
                    <a:pt x="344639" y="14352"/>
                  </a:lnTo>
                  <a:lnTo>
                    <a:pt x="345673" y="10979"/>
                  </a:lnTo>
                  <a:lnTo>
                    <a:pt x="344950" y="8025"/>
                  </a:lnTo>
                  <a:lnTo>
                    <a:pt x="343057" y="5350"/>
                  </a:lnTo>
                  <a:lnTo>
                    <a:pt x="327784" y="4259"/>
                  </a:lnTo>
                  <a:lnTo>
                    <a:pt x="305944" y="7537"/>
                  </a:lnTo>
                  <a:lnTo>
                    <a:pt x="284477" y="16050"/>
                  </a:lnTo>
                  <a:lnTo>
                    <a:pt x="268823" y="28770"/>
                  </a:lnTo>
                  <a:lnTo>
                    <a:pt x="262672" y="36114"/>
                  </a:lnTo>
                  <a:lnTo>
                    <a:pt x="255838" y="53680"/>
                  </a:lnTo>
                  <a:lnTo>
                    <a:pt x="254017" y="63303"/>
                  </a:lnTo>
                  <a:lnTo>
                    <a:pt x="255624" y="71836"/>
                  </a:lnTo>
                  <a:lnTo>
                    <a:pt x="264935" y="86960"/>
                  </a:lnTo>
                  <a:lnTo>
                    <a:pt x="280362" y="96975"/>
                  </a:lnTo>
                  <a:lnTo>
                    <a:pt x="30752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0" name="SMARTInkShape-1367"/>
          <p:cNvSpPr/>
          <p:nvPr>
            <p:custDataLst>
              <p:tags r:id="rId7"/>
            </p:custDataLst>
          </p:nvPr>
        </p:nvSpPr>
        <p:spPr>
          <a:xfrm>
            <a:off x="5202567" y="639497"/>
            <a:ext cx="131434" cy="351104"/>
          </a:xfrm>
          <a:custGeom>
            <a:avLst/>
            <a:gdLst/>
            <a:ahLst/>
            <a:cxnLst/>
            <a:rect l="0" t="0" r="0" b="0"/>
            <a:pathLst>
              <a:path w="131434" h="351104">
                <a:moveTo>
                  <a:pt x="131433" y="211403"/>
                </a:moveTo>
                <a:lnTo>
                  <a:pt x="131433" y="211403"/>
                </a:lnTo>
                <a:lnTo>
                  <a:pt x="85930" y="180647"/>
                </a:lnTo>
                <a:lnTo>
                  <a:pt x="77813" y="176082"/>
                </a:lnTo>
                <a:lnTo>
                  <a:pt x="56279" y="149432"/>
                </a:lnTo>
                <a:lnTo>
                  <a:pt x="43235" y="111354"/>
                </a:lnTo>
                <a:lnTo>
                  <a:pt x="45014" y="72162"/>
                </a:lnTo>
                <a:lnTo>
                  <a:pt x="58963" y="27474"/>
                </a:lnTo>
                <a:lnTo>
                  <a:pt x="69591" y="11124"/>
                </a:lnTo>
                <a:lnTo>
                  <a:pt x="83251" y="2446"/>
                </a:lnTo>
                <a:lnTo>
                  <a:pt x="90845" y="131"/>
                </a:lnTo>
                <a:lnTo>
                  <a:pt x="96613" y="0"/>
                </a:lnTo>
                <a:lnTo>
                  <a:pt x="101164" y="1323"/>
                </a:lnTo>
                <a:lnTo>
                  <a:pt x="104904" y="3616"/>
                </a:lnTo>
                <a:lnTo>
                  <a:pt x="106691" y="9379"/>
                </a:lnTo>
                <a:lnTo>
                  <a:pt x="106797" y="27070"/>
                </a:lnTo>
                <a:lnTo>
                  <a:pt x="92775" y="67572"/>
                </a:lnTo>
                <a:lnTo>
                  <a:pt x="76622" y="99030"/>
                </a:lnTo>
                <a:lnTo>
                  <a:pt x="58389" y="131826"/>
                </a:lnTo>
                <a:lnTo>
                  <a:pt x="40878" y="165217"/>
                </a:lnTo>
                <a:lnTo>
                  <a:pt x="18524" y="209007"/>
                </a:lnTo>
                <a:lnTo>
                  <a:pt x="1866" y="245422"/>
                </a:lnTo>
                <a:lnTo>
                  <a:pt x="0" y="267680"/>
                </a:lnTo>
                <a:lnTo>
                  <a:pt x="1477" y="278554"/>
                </a:lnTo>
                <a:lnTo>
                  <a:pt x="5284" y="285098"/>
                </a:lnTo>
                <a:lnTo>
                  <a:pt x="10646" y="288755"/>
                </a:lnTo>
                <a:lnTo>
                  <a:pt x="17042" y="290488"/>
                </a:lnTo>
                <a:lnTo>
                  <a:pt x="29793" y="288650"/>
                </a:lnTo>
                <a:lnTo>
                  <a:pt x="77243" y="269530"/>
                </a:lnTo>
                <a:lnTo>
                  <a:pt x="79962" y="268746"/>
                </a:lnTo>
                <a:lnTo>
                  <a:pt x="75107" y="282876"/>
                </a:lnTo>
                <a:lnTo>
                  <a:pt x="77898" y="292944"/>
                </a:lnTo>
                <a:lnTo>
                  <a:pt x="84457" y="309694"/>
                </a:lnTo>
                <a:lnTo>
                  <a:pt x="87645" y="326604"/>
                </a:lnTo>
                <a:lnTo>
                  <a:pt x="99683" y="3511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5" name="SMARTInkShape-Group232"/>
          <p:cNvGrpSpPr/>
          <p:nvPr/>
        </p:nvGrpSpPr>
        <p:grpSpPr>
          <a:xfrm>
            <a:off x="1488644" y="615950"/>
            <a:ext cx="2776274" cy="522873"/>
            <a:chOff x="1488644" y="615950"/>
            <a:chExt cx="2776274" cy="522873"/>
          </a:xfrm>
        </p:grpSpPr>
        <p:sp>
          <p:nvSpPr>
            <p:cNvPr id="531" name="SMARTInkShape-1368"/>
            <p:cNvSpPr/>
            <p:nvPr>
              <p:custDataLst>
                <p:tags r:id="rId36"/>
              </p:custDataLst>
            </p:nvPr>
          </p:nvSpPr>
          <p:spPr>
            <a:xfrm>
              <a:off x="2572327" y="680333"/>
              <a:ext cx="183574" cy="327499"/>
            </a:xfrm>
            <a:custGeom>
              <a:avLst/>
              <a:gdLst/>
              <a:ahLst/>
              <a:cxnLst/>
              <a:rect l="0" t="0" r="0" b="0"/>
              <a:pathLst>
                <a:path w="183574" h="327499">
                  <a:moveTo>
                    <a:pt x="101023" y="5467"/>
                  </a:moveTo>
                  <a:lnTo>
                    <a:pt x="101023" y="5467"/>
                  </a:lnTo>
                  <a:lnTo>
                    <a:pt x="90884" y="1103"/>
                  </a:lnTo>
                  <a:lnTo>
                    <a:pt x="83346" y="0"/>
                  </a:lnTo>
                  <a:lnTo>
                    <a:pt x="61056" y="12862"/>
                  </a:lnTo>
                  <a:lnTo>
                    <a:pt x="35480" y="48032"/>
                  </a:lnTo>
                  <a:lnTo>
                    <a:pt x="20388" y="85768"/>
                  </a:lnTo>
                  <a:lnTo>
                    <a:pt x="8035" y="130056"/>
                  </a:lnTo>
                  <a:lnTo>
                    <a:pt x="193" y="175610"/>
                  </a:lnTo>
                  <a:lnTo>
                    <a:pt x="0" y="216083"/>
                  </a:lnTo>
                  <a:lnTo>
                    <a:pt x="6030" y="251474"/>
                  </a:lnTo>
                  <a:lnTo>
                    <a:pt x="18117" y="281314"/>
                  </a:lnTo>
                  <a:lnTo>
                    <a:pt x="36659" y="303044"/>
                  </a:lnTo>
                  <a:lnTo>
                    <a:pt x="47531" y="311801"/>
                  </a:lnTo>
                  <a:lnTo>
                    <a:pt x="93170" y="327498"/>
                  </a:lnTo>
                  <a:lnTo>
                    <a:pt x="128577" y="326392"/>
                  </a:lnTo>
                  <a:lnTo>
                    <a:pt x="183573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369"/>
            <p:cNvSpPr/>
            <p:nvPr>
              <p:custDataLst>
                <p:tags r:id="rId37"/>
              </p:custDataLst>
            </p:nvPr>
          </p:nvSpPr>
          <p:spPr>
            <a:xfrm>
              <a:off x="2017516" y="718834"/>
              <a:ext cx="351008" cy="307932"/>
            </a:xfrm>
            <a:custGeom>
              <a:avLst/>
              <a:gdLst/>
              <a:ahLst/>
              <a:cxnLst/>
              <a:rect l="0" t="0" r="0" b="0"/>
              <a:pathLst>
                <a:path w="351008" h="307932">
                  <a:moveTo>
                    <a:pt x="116084" y="100316"/>
                  </a:moveTo>
                  <a:lnTo>
                    <a:pt x="116084" y="100316"/>
                  </a:lnTo>
                  <a:lnTo>
                    <a:pt x="106650" y="61876"/>
                  </a:lnTo>
                  <a:lnTo>
                    <a:pt x="95379" y="23761"/>
                  </a:lnTo>
                  <a:lnTo>
                    <a:pt x="87832" y="13375"/>
                  </a:lnTo>
                  <a:lnTo>
                    <a:pt x="79774" y="8759"/>
                  </a:lnTo>
                  <a:lnTo>
                    <a:pt x="74944" y="10350"/>
                  </a:lnTo>
                  <a:lnTo>
                    <a:pt x="63933" y="19644"/>
                  </a:lnTo>
                  <a:lnTo>
                    <a:pt x="49205" y="54228"/>
                  </a:lnTo>
                  <a:lnTo>
                    <a:pt x="44026" y="88064"/>
                  </a:lnTo>
                  <a:lnTo>
                    <a:pt x="42431" y="127326"/>
                  </a:lnTo>
                  <a:lnTo>
                    <a:pt x="44073" y="170646"/>
                  </a:lnTo>
                  <a:lnTo>
                    <a:pt x="47155" y="210126"/>
                  </a:lnTo>
                  <a:lnTo>
                    <a:pt x="51582" y="244370"/>
                  </a:lnTo>
                  <a:lnTo>
                    <a:pt x="62159" y="291336"/>
                  </a:lnTo>
                  <a:lnTo>
                    <a:pt x="63190" y="304453"/>
                  </a:lnTo>
                  <a:lnTo>
                    <a:pt x="62477" y="306963"/>
                  </a:lnTo>
                  <a:lnTo>
                    <a:pt x="61296" y="307931"/>
                  </a:lnTo>
                  <a:lnTo>
                    <a:pt x="54339" y="305243"/>
                  </a:lnTo>
                  <a:lnTo>
                    <a:pt x="36641" y="292033"/>
                  </a:lnTo>
                  <a:lnTo>
                    <a:pt x="7968" y="259932"/>
                  </a:lnTo>
                  <a:lnTo>
                    <a:pt x="1475" y="249808"/>
                  </a:lnTo>
                  <a:lnTo>
                    <a:pt x="167" y="245839"/>
                  </a:lnTo>
                  <a:lnTo>
                    <a:pt x="0" y="242487"/>
                  </a:lnTo>
                  <a:lnTo>
                    <a:pt x="595" y="239546"/>
                  </a:lnTo>
                  <a:lnTo>
                    <a:pt x="3108" y="236881"/>
                  </a:lnTo>
                  <a:lnTo>
                    <a:pt x="11544" y="232037"/>
                  </a:lnTo>
                  <a:lnTo>
                    <a:pt x="24231" y="231296"/>
                  </a:lnTo>
                  <a:lnTo>
                    <a:pt x="67979" y="233354"/>
                  </a:lnTo>
                  <a:lnTo>
                    <a:pt x="111648" y="230254"/>
                  </a:lnTo>
                  <a:lnTo>
                    <a:pt x="123049" y="224859"/>
                  </a:lnTo>
                  <a:lnTo>
                    <a:pt x="129763" y="218463"/>
                  </a:lnTo>
                  <a:lnTo>
                    <a:pt x="132747" y="213268"/>
                  </a:lnTo>
                  <a:lnTo>
                    <a:pt x="132131" y="211601"/>
                  </a:lnTo>
                  <a:lnTo>
                    <a:pt x="130310" y="210489"/>
                  </a:lnTo>
                  <a:lnTo>
                    <a:pt x="117248" y="208705"/>
                  </a:lnTo>
                  <a:lnTo>
                    <a:pt x="109311" y="212224"/>
                  </a:lnTo>
                  <a:lnTo>
                    <a:pt x="105218" y="215138"/>
                  </a:lnTo>
                  <a:lnTo>
                    <a:pt x="98790" y="224020"/>
                  </a:lnTo>
                  <a:lnTo>
                    <a:pt x="96088" y="229352"/>
                  </a:lnTo>
                  <a:lnTo>
                    <a:pt x="94967" y="239040"/>
                  </a:lnTo>
                  <a:lnTo>
                    <a:pt x="95656" y="243598"/>
                  </a:lnTo>
                  <a:lnTo>
                    <a:pt x="97526" y="246638"/>
                  </a:lnTo>
                  <a:lnTo>
                    <a:pt x="100184" y="248664"/>
                  </a:lnTo>
                  <a:lnTo>
                    <a:pt x="106901" y="250915"/>
                  </a:lnTo>
                  <a:lnTo>
                    <a:pt x="114589" y="251915"/>
                  </a:lnTo>
                  <a:lnTo>
                    <a:pt x="117910" y="250066"/>
                  </a:lnTo>
                  <a:lnTo>
                    <a:pt x="133786" y="228962"/>
                  </a:lnTo>
                  <a:lnTo>
                    <a:pt x="134940" y="229119"/>
                  </a:lnTo>
                  <a:lnTo>
                    <a:pt x="138105" y="231175"/>
                  </a:lnTo>
                  <a:lnTo>
                    <a:pt x="156768" y="251124"/>
                  </a:lnTo>
                  <a:lnTo>
                    <a:pt x="170629" y="260084"/>
                  </a:lnTo>
                  <a:lnTo>
                    <a:pt x="176436" y="260450"/>
                  </a:lnTo>
                  <a:lnTo>
                    <a:pt x="190414" y="257094"/>
                  </a:lnTo>
                  <a:lnTo>
                    <a:pt x="214151" y="240529"/>
                  </a:lnTo>
                  <a:lnTo>
                    <a:pt x="239058" y="211005"/>
                  </a:lnTo>
                  <a:lnTo>
                    <a:pt x="257570" y="168704"/>
                  </a:lnTo>
                  <a:lnTo>
                    <a:pt x="267396" y="133063"/>
                  </a:lnTo>
                  <a:lnTo>
                    <a:pt x="275056" y="96526"/>
                  </a:lnTo>
                  <a:lnTo>
                    <a:pt x="277957" y="55684"/>
                  </a:lnTo>
                  <a:lnTo>
                    <a:pt x="273635" y="42144"/>
                  </a:lnTo>
                  <a:lnTo>
                    <a:pt x="269801" y="41074"/>
                  </a:lnTo>
                  <a:lnTo>
                    <a:pt x="265129" y="43182"/>
                  </a:lnTo>
                  <a:lnTo>
                    <a:pt x="259897" y="47410"/>
                  </a:lnTo>
                  <a:lnTo>
                    <a:pt x="245792" y="76957"/>
                  </a:lnTo>
                  <a:lnTo>
                    <a:pt x="236047" y="123734"/>
                  </a:lnTo>
                  <a:lnTo>
                    <a:pt x="231019" y="157526"/>
                  </a:lnTo>
                  <a:lnTo>
                    <a:pt x="227985" y="202639"/>
                  </a:lnTo>
                  <a:lnTo>
                    <a:pt x="230729" y="224110"/>
                  </a:lnTo>
                  <a:lnTo>
                    <a:pt x="236652" y="236004"/>
                  </a:lnTo>
                  <a:lnTo>
                    <a:pt x="241618" y="238047"/>
                  </a:lnTo>
                  <a:lnTo>
                    <a:pt x="254662" y="236554"/>
                  </a:lnTo>
                  <a:lnTo>
                    <a:pt x="281243" y="214296"/>
                  </a:lnTo>
                  <a:lnTo>
                    <a:pt x="308091" y="170777"/>
                  </a:lnTo>
                  <a:lnTo>
                    <a:pt x="323482" y="130221"/>
                  </a:lnTo>
                  <a:lnTo>
                    <a:pt x="336672" y="85385"/>
                  </a:lnTo>
                  <a:lnTo>
                    <a:pt x="347238" y="41939"/>
                  </a:lnTo>
                  <a:lnTo>
                    <a:pt x="351007" y="4781"/>
                  </a:lnTo>
                  <a:lnTo>
                    <a:pt x="348899" y="643"/>
                  </a:lnTo>
                  <a:lnTo>
                    <a:pt x="345378" y="0"/>
                  </a:lnTo>
                  <a:lnTo>
                    <a:pt x="340913" y="1689"/>
                  </a:lnTo>
                  <a:lnTo>
                    <a:pt x="324517" y="27662"/>
                  </a:lnTo>
                  <a:lnTo>
                    <a:pt x="316200" y="58618"/>
                  </a:lnTo>
                  <a:lnTo>
                    <a:pt x="311563" y="95895"/>
                  </a:lnTo>
                  <a:lnTo>
                    <a:pt x="311854" y="135981"/>
                  </a:lnTo>
                  <a:lnTo>
                    <a:pt x="314336" y="169789"/>
                  </a:lnTo>
                  <a:lnTo>
                    <a:pt x="323462" y="210741"/>
                  </a:lnTo>
                  <a:lnTo>
                    <a:pt x="338334" y="246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370"/>
            <p:cNvSpPr/>
            <p:nvPr>
              <p:custDataLst>
                <p:tags r:id="rId38"/>
              </p:custDataLst>
            </p:nvPr>
          </p:nvSpPr>
          <p:spPr>
            <a:xfrm>
              <a:off x="1866900" y="933450"/>
              <a:ext cx="130387" cy="90506"/>
            </a:xfrm>
            <a:custGeom>
              <a:avLst/>
              <a:gdLst/>
              <a:ahLst/>
              <a:cxnLst/>
              <a:rect l="0" t="0" r="0" b="0"/>
              <a:pathLst>
                <a:path w="130387" h="90506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5467" y="69582"/>
                  </a:lnTo>
                  <a:lnTo>
                    <a:pt x="7173" y="74610"/>
                  </a:lnTo>
                  <a:lnTo>
                    <a:pt x="20578" y="90250"/>
                  </a:lnTo>
                  <a:lnTo>
                    <a:pt x="23597" y="90505"/>
                  </a:lnTo>
                  <a:lnTo>
                    <a:pt x="30713" y="87026"/>
                  </a:lnTo>
                  <a:lnTo>
                    <a:pt x="46075" y="68931"/>
                  </a:lnTo>
                  <a:lnTo>
                    <a:pt x="55552" y="53466"/>
                  </a:lnTo>
                  <a:lnTo>
                    <a:pt x="56085" y="53989"/>
                  </a:lnTo>
                  <a:lnTo>
                    <a:pt x="60479" y="75255"/>
                  </a:lnTo>
                  <a:lnTo>
                    <a:pt x="62897" y="77687"/>
                  </a:lnTo>
                  <a:lnTo>
                    <a:pt x="80911" y="85281"/>
                  </a:lnTo>
                  <a:lnTo>
                    <a:pt x="89113" y="85410"/>
                  </a:lnTo>
                  <a:lnTo>
                    <a:pt x="93275" y="84457"/>
                  </a:lnTo>
                  <a:lnTo>
                    <a:pt x="105875" y="76373"/>
                  </a:lnTo>
                  <a:lnTo>
                    <a:pt x="121917" y="58299"/>
                  </a:lnTo>
                  <a:lnTo>
                    <a:pt x="128268" y="43079"/>
                  </a:lnTo>
                  <a:lnTo>
                    <a:pt x="130386" y="27613"/>
                  </a:lnTo>
                  <a:lnTo>
                    <a:pt x="127585" y="4054"/>
                  </a:lnTo>
                  <a:lnTo>
                    <a:pt x="126685" y="2703"/>
                  </a:lnTo>
                  <a:lnTo>
                    <a:pt x="125379" y="180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371"/>
            <p:cNvSpPr/>
            <p:nvPr>
              <p:custDataLst>
                <p:tags r:id="rId39"/>
              </p:custDataLst>
            </p:nvPr>
          </p:nvSpPr>
          <p:spPr>
            <a:xfrm>
              <a:off x="1798634" y="961829"/>
              <a:ext cx="50772" cy="95159"/>
            </a:xfrm>
            <a:custGeom>
              <a:avLst/>
              <a:gdLst/>
              <a:ahLst/>
              <a:cxnLst/>
              <a:rect l="0" t="0" r="0" b="0"/>
              <a:pathLst>
                <a:path w="50772" h="95159">
                  <a:moveTo>
                    <a:pt x="36516" y="3371"/>
                  </a:moveTo>
                  <a:lnTo>
                    <a:pt x="36516" y="3371"/>
                  </a:lnTo>
                  <a:lnTo>
                    <a:pt x="33145" y="0"/>
                  </a:lnTo>
                  <a:lnTo>
                    <a:pt x="30741" y="418"/>
                  </a:lnTo>
                  <a:lnTo>
                    <a:pt x="24306" y="4646"/>
                  </a:lnTo>
                  <a:lnTo>
                    <a:pt x="12751" y="18330"/>
                  </a:lnTo>
                  <a:lnTo>
                    <a:pt x="3761" y="39161"/>
                  </a:lnTo>
                  <a:lnTo>
                    <a:pt x="0" y="66579"/>
                  </a:lnTo>
                  <a:lnTo>
                    <a:pt x="2883" y="81087"/>
                  </a:lnTo>
                  <a:lnTo>
                    <a:pt x="5627" y="86932"/>
                  </a:lnTo>
                  <a:lnTo>
                    <a:pt x="9573" y="90828"/>
                  </a:lnTo>
                  <a:lnTo>
                    <a:pt x="19603" y="95158"/>
                  </a:lnTo>
                  <a:lnTo>
                    <a:pt x="25240" y="94195"/>
                  </a:lnTo>
                  <a:lnTo>
                    <a:pt x="37149" y="87482"/>
                  </a:lnTo>
                  <a:lnTo>
                    <a:pt x="45734" y="77442"/>
                  </a:lnTo>
                  <a:lnTo>
                    <a:pt x="49012" y="71802"/>
                  </a:lnTo>
                  <a:lnTo>
                    <a:pt x="50771" y="59890"/>
                  </a:lnTo>
                  <a:lnTo>
                    <a:pt x="50253" y="53750"/>
                  </a:lnTo>
                  <a:lnTo>
                    <a:pt x="45914" y="43166"/>
                  </a:lnTo>
                  <a:lnTo>
                    <a:pt x="42781" y="38367"/>
                  </a:lnTo>
                  <a:lnTo>
                    <a:pt x="38576" y="35169"/>
                  </a:lnTo>
                  <a:lnTo>
                    <a:pt x="28259" y="31614"/>
                  </a:lnTo>
                  <a:lnTo>
                    <a:pt x="24662" y="31372"/>
                  </a:lnTo>
                  <a:lnTo>
                    <a:pt x="22263" y="31916"/>
                  </a:lnTo>
                  <a:lnTo>
                    <a:pt x="20664" y="32985"/>
                  </a:lnTo>
                  <a:lnTo>
                    <a:pt x="20304" y="34402"/>
                  </a:lnTo>
                  <a:lnTo>
                    <a:pt x="20769" y="36053"/>
                  </a:lnTo>
                  <a:lnTo>
                    <a:pt x="23816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372"/>
            <p:cNvSpPr/>
            <p:nvPr>
              <p:custDataLst>
                <p:tags r:id="rId40"/>
              </p:custDataLst>
            </p:nvPr>
          </p:nvSpPr>
          <p:spPr>
            <a:xfrm>
              <a:off x="1701807" y="969867"/>
              <a:ext cx="69844" cy="109634"/>
            </a:xfrm>
            <a:custGeom>
              <a:avLst/>
              <a:gdLst/>
              <a:ahLst/>
              <a:cxnLst/>
              <a:rect l="0" t="0" r="0" b="0"/>
              <a:pathLst>
                <a:path w="69844" h="109634">
                  <a:moveTo>
                    <a:pt x="6343" y="27083"/>
                  </a:moveTo>
                  <a:lnTo>
                    <a:pt x="6343" y="27083"/>
                  </a:lnTo>
                  <a:lnTo>
                    <a:pt x="2972" y="30454"/>
                  </a:lnTo>
                  <a:lnTo>
                    <a:pt x="876" y="42663"/>
                  </a:lnTo>
                  <a:lnTo>
                    <a:pt x="27" y="88814"/>
                  </a:lnTo>
                  <a:lnTo>
                    <a:pt x="0" y="100425"/>
                  </a:lnTo>
                  <a:lnTo>
                    <a:pt x="3366" y="92323"/>
                  </a:lnTo>
                  <a:lnTo>
                    <a:pt x="14740" y="48880"/>
                  </a:lnTo>
                  <a:lnTo>
                    <a:pt x="30031" y="11084"/>
                  </a:lnTo>
                  <a:lnTo>
                    <a:pt x="38273" y="2334"/>
                  </a:lnTo>
                  <a:lnTo>
                    <a:pt x="42446" y="0"/>
                  </a:lnTo>
                  <a:lnTo>
                    <a:pt x="45934" y="561"/>
                  </a:lnTo>
                  <a:lnTo>
                    <a:pt x="48965" y="3052"/>
                  </a:lnTo>
                  <a:lnTo>
                    <a:pt x="51691" y="6829"/>
                  </a:lnTo>
                  <a:lnTo>
                    <a:pt x="58306" y="47926"/>
                  </a:lnTo>
                  <a:lnTo>
                    <a:pt x="64919" y="94094"/>
                  </a:lnTo>
                  <a:lnTo>
                    <a:pt x="69843" y="10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373"/>
            <p:cNvSpPr/>
            <p:nvPr>
              <p:custDataLst>
                <p:tags r:id="rId41"/>
              </p:custDataLst>
            </p:nvPr>
          </p:nvSpPr>
          <p:spPr>
            <a:xfrm>
              <a:off x="1488644" y="811250"/>
              <a:ext cx="162574" cy="327573"/>
            </a:xfrm>
            <a:custGeom>
              <a:avLst/>
              <a:gdLst/>
              <a:ahLst/>
              <a:cxnLst/>
              <a:rect l="0" t="0" r="0" b="0"/>
              <a:pathLst>
                <a:path w="162574" h="327573">
                  <a:moveTo>
                    <a:pt x="124256" y="52350"/>
                  </a:moveTo>
                  <a:lnTo>
                    <a:pt x="124256" y="52350"/>
                  </a:lnTo>
                  <a:lnTo>
                    <a:pt x="123550" y="41505"/>
                  </a:lnTo>
                  <a:lnTo>
                    <a:pt x="118481" y="25618"/>
                  </a:lnTo>
                  <a:lnTo>
                    <a:pt x="112046" y="13658"/>
                  </a:lnTo>
                  <a:lnTo>
                    <a:pt x="102602" y="5050"/>
                  </a:lnTo>
                  <a:lnTo>
                    <a:pt x="97120" y="1767"/>
                  </a:lnTo>
                  <a:lnTo>
                    <a:pt x="83503" y="0"/>
                  </a:lnTo>
                  <a:lnTo>
                    <a:pt x="75921" y="517"/>
                  </a:lnTo>
                  <a:lnTo>
                    <a:pt x="58088" y="12380"/>
                  </a:lnTo>
                  <a:lnTo>
                    <a:pt x="28216" y="46622"/>
                  </a:lnTo>
                  <a:lnTo>
                    <a:pt x="4548" y="88753"/>
                  </a:lnTo>
                  <a:lnTo>
                    <a:pt x="0" y="102018"/>
                  </a:lnTo>
                  <a:lnTo>
                    <a:pt x="592" y="128047"/>
                  </a:lnTo>
                  <a:lnTo>
                    <a:pt x="3713" y="140915"/>
                  </a:lnTo>
                  <a:lnTo>
                    <a:pt x="18470" y="160857"/>
                  </a:lnTo>
                  <a:lnTo>
                    <a:pt x="54342" y="183983"/>
                  </a:lnTo>
                  <a:lnTo>
                    <a:pt x="98837" y="202360"/>
                  </a:lnTo>
                  <a:lnTo>
                    <a:pt x="137656" y="218623"/>
                  </a:lnTo>
                  <a:lnTo>
                    <a:pt x="154906" y="230671"/>
                  </a:lnTo>
                  <a:lnTo>
                    <a:pt x="162573" y="243082"/>
                  </a:lnTo>
                  <a:lnTo>
                    <a:pt x="162217" y="259416"/>
                  </a:lnTo>
                  <a:lnTo>
                    <a:pt x="155944" y="277729"/>
                  </a:lnTo>
                  <a:lnTo>
                    <a:pt x="143749" y="295276"/>
                  </a:lnTo>
                  <a:lnTo>
                    <a:pt x="114274" y="317650"/>
                  </a:lnTo>
                  <a:lnTo>
                    <a:pt x="88843" y="327572"/>
                  </a:lnTo>
                  <a:lnTo>
                    <a:pt x="83008" y="326848"/>
                  </a:lnTo>
                  <a:lnTo>
                    <a:pt x="78413" y="324249"/>
                  </a:lnTo>
                  <a:lnTo>
                    <a:pt x="74644" y="320399"/>
                  </a:lnTo>
                  <a:lnTo>
                    <a:pt x="74248" y="315011"/>
                  </a:lnTo>
                  <a:lnTo>
                    <a:pt x="86156" y="28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374"/>
            <p:cNvSpPr/>
            <p:nvPr>
              <p:custDataLst>
                <p:tags r:id="rId42"/>
              </p:custDataLst>
            </p:nvPr>
          </p:nvSpPr>
          <p:spPr>
            <a:xfrm>
              <a:off x="3028950" y="908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375"/>
            <p:cNvSpPr/>
            <p:nvPr>
              <p:custDataLst>
                <p:tags r:id="rId43"/>
              </p:custDataLst>
            </p:nvPr>
          </p:nvSpPr>
          <p:spPr>
            <a:xfrm>
              <a:off x="3105150" y="9525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7135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376"/>
            <p:cNvSpPr/>
            <p:nvPr>
              <p:custDataLst>
                <p:tags r:id="rId44"/>
              </p:custDataLst>
            </p:nvPr>
          </p:nvSpPr>
          <p:spPr>
            <a:xfrm>
              <a:off x="3266000" y="652039"/>
              <a:ext cx="112656" cy="244140"/>
            </a:xfrm>
            <a:custGeom>
              <a:avLst/>
              <a:gdLst/>
              <a:ahLst/>
              <a:cxnLst/>
              <a:rect l="0" t="0" r="0" b="0"/>
              <a:pathLst>
                <a:path w="112656" h="244140">
                  <a:moveTo>
                    <a:pt x="105850" y="33761"/>
                  </a:moveTo>
                  <a:lnTo>
                    <a:pt x="105850" y="33761"/>
                  </a:lnTo>
                  <a:lnTo>
                    <a:pt x="109221" y="23648"/>
                  </a:lnTo>
                  <a:lnTo>
                    <a:pt x="108994" y="14920"/>
                  </a:lnTo>
                  <a:lnTo>
                    <a:pt x="107946" y="10617"/>
                  </a:lnTo>
                  <a:lnTo>
                    <a:pt x="105130" y="7043"/>
                  </a:lnTo>
                  <a:lnTo>
                    <a:pt x="96358" y="1190"/>
                  </a:lnTo>
                  <a:lnTo>
                    <a:pt x="83522" y="0"/>
                  </a:lnTo>
                  <a:lnTo>
                    <a:pt x="76148" y="670"/>
                  </a:lnTo>
                  <a:lnTo>
                    <a:pt x="45543" y="15098"/>
                  </a:lnTo>
                  <a:lnTo>
                    <a:pt x="19777" y="40618"/>
                  </a:lnTo>
                  <a:lnTo>
                    <a:pt x="2109" y="67151"/>
                  </a:lnTo>
                  <a:lnTo>
                    <a:pt x="0" y="75776"/>
                  </a:lnTo>
                  <a:lnTo>
                    <a:pt x="1420" y="92886"/>
                  </a:lnTo>
                  <a:lnTo>
                    <a:pt x="10154" y="115015"/>
                  </a:lnTo>
                  <a:lnTo>
                    <a:pt x="23336" y="126553"/>
                  </a:lnTo>
                  <a:lnTo>
                    <a:pt x="63916" y="145459"/>
                  </a:lnTo>
                  <a:lnTo>
                    <a:pt x="100441" y="162782"/>
                  </a:lnTo>
                  <a:lnTo>
                    <a:pt x="110031" y="171302"/>
                  </a:lnTo>
                  <a:lnTo>
                    <a:pt x="112165" y="176960"/>
                  </a:lnTo>
                  <a:lnTo>
                    <a:pt x="112655" y="190774"/>
                  </a:lnTo>
                  <a:lnTo>
                    <a:pt x="102994" y="206320"/>
                  </a:lnTo>
                  <a:lnTo>
                    <a:pt x="86942" y="221226"/>
                  </a:lnTo>
                  <a:lnTo>
                    <a:pt x="51062" y="243495"/>
                  </a:lnTo>
                  <a:lnTo>
                    <a:pt x="48864" y="244139"/>
                  </a:lnTo>
                  <a:lnTo>
                    <a:pt x="48104" y="243158"/>
                  </a:lnTo>
                  <a:lnTo>
                    <a:pt x="48700" y="236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377"/>
            <p:cNvSpPr/>
            <p:nvPr>
              <p:custDataLst>
                <p:tags r:id="rId45"/>
              </p:custDataLst>
            </p:nvPr>
          </p:nvSpPr>
          <p:spPr>
            <a:xfrm>
              <a:off x="3462428" y="831850"/>
              <a:ext cx="74523" cy="86469"/>
            </a:xfrm>
            <a:custGeom>
              <a:avLst/>
              <a:gdLst/>
              <a:ahLst/>
              <a:cxnLst/>
              <a:rect l="0" t="0" r="0" b="0"/>
              <a:pathLst>
                <a:path w="74523" h="86469">
                  <a:moveTo>
                    <a:pt x="17372" y="0"/>
                  </a:moveTo>
                  <a:lnTo>
                    <a:pt x="17372" y="0"/>
                  </a:lnTo>
                  <a:lnTo>
                    <a:pt x="11905" y="0"/>
                  </a:lnTo>
                  <a:lnTo>
                    <a:pt x="14654" y="3371"/>
                  </a:lnTo>
                  <a:lnTo>
                    <a:pt x="21809" y="5026"/>
                  </a:lnTo>
                  <a:lnTo>
                    <a:pt x="35855" y="7839"/>
                  </a:lnTo>
                  <a:lnTo>
                    <a:pt x="40277" y="9459"/>
                  </a:lnTo>
                  <a:lnTo>
                    <a:pt x="43225" y="12656"/>
                  </a:lnTo>
                  <a:lnTo>
                    <a:pt x="46502" y="21853"/>
                  </a:lnTo>
                  <a:lnTo>
                    <a:pt x="45964" y="26563"/>
                  </a:lnTo>
                  <a:lnTo>
                    <a:pt x="41603" y="35559"/>
                  </a:lnTo>
                  <a:lnTo>
                    <a:pt x="2098" y="83074"/>
                  </a:lnTo>
                  <a:lnTo>
                    <a:pt x="0" y="86311"/>
                  </a:lnTo>
                  <a:lnTo>
                    <a:pt x="1557" y="86468"/>
                  </a:lnTo>
                  <a:lnTo>
                    <a:pt x="48917" y="75934"/>
                  </a:lnTo>
                  <a:lnTo>
                    <a:pt x="7452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378"/>
            <p:cNvSpPr/>
            <p:nvPr>
              <p:custDataLst>
                <p:tags r:id="rId46"/>
              </p:custDataLst>
            </p:nvPr>
          </p:nvSpPr>
          <p:spPr>
            <a:xfrm>
              <a:off x="4146550" y="615950"/>
              <a:ext cx="118368" cy="349251"/>
            </a:xfrm>
            <a:custGeom>
              <a:avLst/>
              <a:gdLst/>
              <a:ahLst/>
              <a:cxnLst/>
              <a:rect l="0" t="0" r="0" b="0"/>
              <a:pathLst>
                <a:path w="118368" h="34925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1109" y="16855"/>
                  </a:lnTo>
                  <a:lnTo>
                    <a:pt x="112665" y="54305"/>
                  </a:lnTo>
                  <a:lnTo>
                    <a:pt x="117101" y="90693"/>
                  </a:lnTo>
                  <a:lnTo>
                    <a:pt x="118367" y="132736"/>
                  </a:lnTo>
                  <a:lnTo>
                    <a:pt x="116578" y="177292"/>
                  </a:lnTo>
                  <a:lnTo>
                    <a:pt x="102142" y="222965"/>
                  </a:lnTo>
                  <a:lnTo>
                    <a:pt x="76441" y="267723"/>
                  </a:lnTo>
                  <a:lnTo>
                    <a:pt x="39148" y="308783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379"/>
            <p:cNvSpPr/>
            <p:nvPr>
              <p:custDataLst>
                <p:tags r:id="rId47"/>
              </p:custDataLst>
            </p:nvPr>
          </p:nvSpPr>
          <p:spPr>
            <a:xfrm>
              <a:off x="3892550" y="8636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37576" y="564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380"/>
            <p:cNvSpPr/>
            <p:nvPr>
              <p:custDataLst>
                <p:tags r:id="rId48"/>
              </p:custDataLst>
            </p:nvPr>
          </p:nvSpPr>
          <p:spPr>
            <a:xfrm>
              <a:off x="3702050" y="8826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24419" y="386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381"/>
            <p:cNvSpPr/>
            <p:nvPr>
              <p:custDataLst>
                <p:tags r:id="rId49"/>
              </p:custDataLst>
            </p:nvPr>
          </p:nvSpPr>
          <p:spPr>
            <a:xfrm>
              <a:off x="2805369" y="712344"/>
              <a:ext cx="146726" cy="245285"/>
            </a:xfrm>
            <a:custGeom>
              <a:avLst/>
              <a:gdLst/>
              <a:ahLst/>
              <a:cxnLst/>
              <a:rect l="0" t="0" r="0" b="0"/>
              <a:pathLst>
                <a:path w="146726" h="245285">
                  <a:moveTo>
                    <a:pt x="96581" y="11556"/>
                  </a:moveTo>
                  <a:lnTo>
                    <a:pt x="96581" y="11556"/>
                  </a:lnTo>
                  <a:lnTo>
                    <a:pt x="93210" y="8185"/>
                  </a:lnTo>
                  <a:lnTo>
                    <a:pt x="81001" y="2718"/>
                  </a:lnTo>
                  <a:lnTo>
                    <a:pt x="60607" y="0"/>
                  </a:lnTo>
                  <a:lnTo>
                    <a:pt x="36690" y="5937"/>
                  </a:lnTo>
                  <a:lnTo>
                    <a:pt x="15100" y="20004"/>
                  </a:lnTo>
                  <a:lnTo>
                    <a:pt x="5569" y="33420"/>
                  </a:lnTo>
                  <a:lnTo>
                    <a:pt x="2040" y="40949"/>
                  </a:lnTo>
                  <a:lnTo>
                    <a:pt x="0" y="56840"/>
                  </a:lnTo>
                  <a:lnTo>
                    <a:pt x="443" y="65029"/>
                  </a:lnTo>
                  <a:lnTo>
                    <a:pt x="4973" y="72604"/>
                  </a:lnTo>
                  <a:lnTo>
                    <a:pt x="21294" y="86666"/>
                  </a:lnTo>
                  <a:lnTo>
                    <a:pt x="61025" y="106483"/>
                  </a:lnTo>
                  <a:lnTo>
                    <a:pt x="105174" y="122389"/>
                  </a:lnTo>
                  <a:lnTo>
                    <a:pt x="125330" y="133488"/>
                  </a:lnTo>
                  <a:lnTo>
                    <a:pt x="138286" y="146181"/>
                  </a:lnTo>
                  <a:lnTo>
                    <a:pt x="146396" y="161230"/>
                  </a:lnTo>
                  <a:lnTo>
                    <a:pt x="146725" y="169900"/>
                  </a:lnTo>
                  <a:lnTo>
                    <a:pt x="141445" y="188940"/>
                  </a:lnTo>
                  <a:lnTo>
                    <a:pt x="126398" y="207280"/>
                  </a:lnTo>
                  <a:lnTo>
                    <a:pt x="88987" y="238679"/>
                  </a:lnTo>
                  <a:lnTo>
                    <a:pt x="75332" y="244674"/>
                  </a:lnTo>
                  <a:lnTo>
                    <a:pt x="69715" y="245284"/>
                  </a:lnTo>
                  <a:lnTo>
                    <a:pt x="65970" y="243575"/>
                  </a:lnTo>
                  <a:lnTo>
                    <a:pt x="63474" y="240319"/>
                  </a:lnTo>
                  <a:lnTo>
                    <a:pt x="58481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233"/>
          <p:cNvGrpSpPr/>
          <p:nvPr/>
        </p:nvGrpSpPr>
        <p:grpSpPr>
          <a:xfrm>
            <a:off x="4580115" y="2626419"/>
            <a:ext cx="1074656" cy="450229"/>
            <a:chOff x="4580115" y="2626419"/>
            <a:chExt cx="1074656" cy="450229"/>
          </a:xfrm>
        </p:grpSpPr>
        <p:sp>
          <p:nvSpPr>
            <p:cNvPr id="546" name="SMARTInkShape-1382"/>
            <p:cNvSpPr/>
            <p:nvPr>
              <p:custDataLst>
                <p:tags r:id="rId25"/>
              </p:custDataLst>
            </p:nvPr>
          </p:nvSpPr>
          <p:spPr>
            <a:xfrm>
              <a:off x="4705350" y="2698750"/>
              <a:ext cx="31751" cy="222251"/>
            </a:xfrm>
            <a:custGeom>
              <a:avLst/>
              <a:gdLst/>
              <a:ahLst/>
              <a:cxnLst/>
              <a:rect l="0" t="0" r="0" b="0"/>
              <a:pathLst>
                <a:path w="3175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37" y="43752"/>
                  </a:lnTo>
                  <a:lnTo>
                    <a:pt x="20665" y="79286"/>
                  </a:lnTo>
                  <a:lnTo>
                    <a:pt x="23997" y="124230"/>
                  </a:lnTo>
                  <a:lnTo>
                    <a:pt x="24984" y="167023"/>
                  </a:lnTo>
                  <a:lnTo>
                    <a:pt x="27200" y="204076"/>
                  </a:lnTo>
                  <a:lnTo>
                    <a:pt x="3175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383"/>
            <p:cNvSpPr/>
            <p:nvPr>
              <p:custDataLst>
                <p:tags r:id="rId26"/>
              </p:custDataLst>
            </p:nvPr>
          </p:nvSpPr>
          <p:spPr>
            <a:xfrm>
              <a:off x="4580115" y="2642044"/>
              <a:ext cx="277636" cy="145607"/>
            </a:xfrm>
            <a:custGeom>
              <a:avLst/>
              <a:gdLst/>
              <a:ahLst/>
              <a:cxnLst/>
              <a:rect l="0" t="0" r="0" b="0"/>
              <a:pathLst>
                <a:path w="277636" h="145607">
                  <a:moveTo>
                    <a:pt x="10935" y="145606"/>
                  </a:moveTo>
                  <a:lnTo>
                    <a:pt x="10935" y="145606"/>
                  </a:lnTo>
                  <a:lnTo>
                    <a:pt x="4193" y="145606"/>
                  </a:lnTo>
                  <a:lnTo>
                    <a:pt x="2207" y="144900"/>
                  </a:lnTo>
                  <a:lnTo>
                    <a:pt x="883" y="143724"/>
                  </a:lnTo>
                  <a:lnTo>
                    <a:pt x="0" y="142235"/>
                  </a:lnTo>
                  <a:lnTo>
                    <a:pt x="823" y="139831"/>
                  </a:lnTo>
                  <a:lnTo>
                    <a:pt x="5500" y="133397"/>
                  </a:lnTo>
                  <a:lnTo>
                    <a:pt x="50401" y="97946"/>
                  </a:lnTo>
                  <a:lnTo>
                    <a:pt x="82098" y="77857"/>
                  </a:lnTo>
                  <a:lnTo>
                    <a:pt x="122055" y="54818"/>
                  </a:lnTo>
                  <a:lnTo>
                    <a:pt x="163804" y="34229"/>
                  </a:lnTo>
                  <a:lnTo>
                    <a:pt x="203055" y="17083"/>
                  </a:lnTo>
                  <a:lnTo>
                    <a:pt x="246129" y="1613"/>
                  </a:lnTo>
                  <a:lnTo>
                    <a:pt x="262692" y="0"/>
                  </a:lnTo>
                  <a:lnTo>
                    <a:pt x="267673" y="1263"/>
                  </a:lnTo>
                  <a:lnTo>
                    <a:pt x="270994" y="3516"/>
                  </a:lnTo>
                  <a:lnTo>
                    <a:pt x="277635" y="12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384"/>
            <p:cNvSpPr/>
            <p:nvPr>
              <p:custDataLst>
                <p:tags r:id="rId27"/>
              </p:custDataLst>
            </p:nvPr>
          </p:nvSpPr>
          <p:spPr>
            <a:xfrm>
              <a:off x="4800600" y="2753261"/>
              <a:ext cx="114301" cy="143200"/>
            </a:xfrm>
            <a:custGeom>
              <a:avLst/>
              <a:gdLst/>
              <a:ahLst/>
              <a:cxnLst/>
              <a:rect l="0" t="0" r="0" b="0"/>
              <a:pathLst>
                <a:path w="114301" h="143200">
                  <a:moveTo>
                    <a:pt x="0" y="34389"/>
                  </a:moveTo>
                  <a:lnTo>
                    <a:pt x="0" y="34389"/>
                  </a:lnTo>
                  <a:lnTo>
                    <a:pt x="5775" y="29319"/>
                  </a:lnTo>
                  <a:lnTo>
                    <a:pt x="12209" y="25551"/>
                  </a:lnTo>
                  <a:lnTo>
                    <a:pt x="27136" y="22833"/>
                  </a:lnTo>
                  <a:lnTo>
                    <a:pt x="44964" y="25399"/>
                  </a:lnTo>
                  <a:lnTo>
                    <a:pt x="49731" y="29101"/>
                  </a:lnTo>
                  <a:lnTo>
                    <a:pt x="56910" y="40741"/>
                  </a:lnTo>
                  <a:lnTo>
                    <a:pt x="66562" y="79937"/>
                  </a:lnTo>
                  <a:lnTo>
                    <a:pt x="67319" y="116320"/>
                  </a:lnTo>
                  <a:lnTo>
                    <a:pt x="62750" y="136511"/>
                  </a:lnTo>
                  <a:lnTo>
                    <a:pt x="60883" y="140570"/>
                  </a:lnTo>
                  <a:lnTo>
                    <a:pt x="58933" y="142571"/>
                  </a:lnTo>
                  <a:lnTo>
                    <a:pt x="56928" y="143199"/>
                  </a:lnTo>
                  <a:lnTo>
                    <a:pt x="54885" y="142912"/>
                  </a:lnTo>
                  <a:lnTo>
                    <a:pt x="54229" y="139899"/>
                  </a:lnTo>
                  <a:lnTo>
                    <a:pt x="56626" y="100294"/>
                  </a:lnTo>
                  <a:lnTo>
                    <a:pt x="63737" y="68341"/>
                  </a:lnTo>
                  <a:lnTo>
                    <a:pt x="83145" y="27350"/>
                  </a:lnTo>
                  <a:lnTo>
                    <a:pt x="96210" y="6433"/>
                  </a:lnTo>
                  <a:lnTo>
                    <a:pt x="102262" y="798"/>
                  </a:lnTo>
                  <a:lnTo>
                    <a:pt x="104863" y="0"/>
                  </a:lnTo>
                  <a:lnTo>
                    <a:pt x="107303" y="174"/>
                  </a:lnTo>
                  <a:lnTo>
                    <a:pt x="114300" y="2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385"/>
            <p:cNvSpPr/>
            <p:nvPr>
              <p:custDataLst>
                <p:tags r:id="rId28"/>
              </p:custDataLst>
            </p:nvPr>
          </p:nvSpPr>
          <p:spPr>
            <a:xfrm>
              <a:off x="4955750" y="2734953"/>
              <a:ext cx="92501" cy="154298"/>
            </a:xfrm>
            <a:custGeom>
              <a:avLst/>
              <a:gdLst/>
              <a:ahLst/>
              <a:cxnLst/>
              <a:rect l="0" t="0" r="0" b="0"/>
              <a:pathLst>
                <a:path w="92501" h="154298">
                  <a:moveTo>
                    <a:pt x="86150" y="39997"/>
                  </a:moveTo>
                  <a:lnTo>
                    <a:pt x="86150" y="39997"/>
                  </a:lnTo>
                  <a:lnTo>
                    <a:pt x="85445" y="12865"/>
                  </a:lnTo>
                  <a:lnTo>
                    <a:pt x="81081" y="4754"/>
                  </a:lnTo>
                  <a:lnTo>
                    <a:pt x="77311" y="110"/>
                  </a:lnTo>
                  <a:lnTo>
                    <a:pt x="73202" y="0"/>
                  </a:lnTo>
                  <a:lnTo>
                    <a:pt x="61110" y="3641"/>
                  </a:lnTo>
                  <a:lnTo>
                    <a:pt x="50091" y="13726"/>
                  </a:lnTo>
                  <a:lnTo>
                    <a:pt x="18424" y="57077"/>
                  </a:lnTo>
                  <a:lnTo>
                    <a:pt x="4151" y="91389"/>
                  </a:lnTo>
                  <a:lnTo>
                    <a:pt x="0" y="122095"/>
                  </a:lnTo>
                  <a:lnTo>
                    <a:pt x="1530" y="135516"/>
                  </a:lnTo>
                  <a:lnTo>
                    <a:pt x="3631" y="139660"/>
                  </a:lnTo>
                  <a:lnTo>
                    <a:pt x="6443" y="142422"/>
                  </a:lnTo>
                  <a:lnTo>
                    <a:pt x="9729" y="144264"/>
                  </a:lnTo>
                  <a:lnTo>
                    <a:pt x="14741" y="142669"/>
                  </a:lnTo>
                  <a:lnTo>
                    <a:pt x="27837" y="133372"/>
                  </a:lnTo>
                  <a:lnTo>
                    <a:pt x="53464" y="99337"/>
                  </a:lnTo>
                  <a:lnTo>
                    <a:pt x="73910" y="54937"/>
                  </a:lnTo>
                  <a:lnTo>
                    <a:pt x="78055" y="41052"/>
                  </a:lnTo>
                  <a:lnTo>
                    <a:pt x="77931" y="39289"/>
                  </a:lnTo>
                  <a:lnTo>
                    <a:pt x="77143" y="38820"/>
                  </a:lnTo>
                  <a:lnTo>
                    <a:pt x="75912" y="39212"/>
                  </a:lnTo>
                  <a:lnTo>
                    <a:pt x="74545" y="45292"/>
                  </a:lnTo>
                  <a:lnTo>
                    <a:pt x="75005" y="83994"/>
                  </a:lnTo>
                  <a:lnTo>
                    <a:pt x="85412" y="127423"/>
                  </a:lnTo>
                  <a:lnTo>
                    <a:pt x="92500" y="154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386"/>
            <p:cNvSpPr/>
            <p:nvPr>
              <p:custDataLst>
                <p:tags r:id="rId29"/>
              </p:custDataLst>
            </p:nvPr>
          </p:nvSpPr>
          <p:spPr>
            <a:xfrm>
              <a:off x="5095679" y="2800350"/>
              <a:ext cx="16072" cy="57151"/>
            </a:xfrm>
            <a:custGeom>
              <a:avLst/>
              <a:gdLst/>
              <a:ahLst/>
              <a:cxnLst/>
              <a:rect l="0" t="0" r="0" b="0"/>
              <a:pathLst>
                <a:path w="16072" h="571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16071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387"/>
            <p:cNvSpPr/>
            <p:nvPr>
              <p:custDataLst>
                <p:tags r:id="rId30"/>
              </p:custDataLst>
            </p:nvPr>
          </p:nvSpPr>
          <p:spPr>
            <a:xfrm>
              <a:off x="5092700" y="27051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8440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388"/>
            <p:cNvSpPr/>
            <p:nvPr>
              <p:custDataLst>
                <p:tags r:id="rId31"/>
              </p:custDataLst>
            </p:nvPr>
          </p:nvSpPr>
          <p:spPr>
            <a:xfrm>
              <a:off x="5156200" y="2724449"/>
              <a:ext cx="114301" cy="135873"/>
            </a:xfrm>
            <a:custGeom>
              <a:avLst/>
              <a:gdLst/>
              <a:ahLst/>
              <a:cxnLst/>
              <a:rect l="0" t="0" r="0" b="0"/>
              <a:pathLst>
                <a:path w="114301" h="135873">
                  <a:moveTo>
                    <a:pt x="0" y="31451"/>
                  </a:moveTo>
                  <a:lnTo>
                    <a:pt x="0" y="31451"/>
                  </a:lnTo>
                  <a:lnTo>
                    <a:pt x="5467" y="31451"/>
                  </a:lnTo>
                  <a:lnTo>
                    <a:pt x="9460" y="34822"/>
                  </a:lnTo>
                  <a:lnTo>
                    <a:pt x="15110" y="47031"/>
                  </a:lnTo>
                  <a:lnTo>
                    <a:pt x="23557" y="93240"/>
                  </a:lnTo>
                  <a:lnTo>
                    <a:pt x="22972" y="117962"/>
                  </a:lnTo>
                  <a:lnTo>
                    <a:pt x="19825" y="135166"/>
                  </a:lnTo>
                  <a:lnTo>
                    <a:pt x="18861" y="135872"/>
                  </a:lnTo>
                  <a:lnTo>
                    <a:pt x="17512" y="135637"/>
                  </a:lnTo>
                  <a:lnTo>
                    <a:pt x="15908" y="134775"/>
                  </a:lnTo>
                  <a:lnTo>
                    <a:pt x="17021" y="116707"/>
                  </a:lnTo>
                  <a:lnTo>
                    <a:pt x="29494" y="69563"/>
                  </a:lnTo>
                  <a:lnTo>
                    <a:pt x="49727" y="24398"/>
                  </a:lnTo>
                  <a:lnTo>
                    <a:pt x="59496" y="9972"/>
                  </a:lnTo>
                  <a:lnTo>
                    <a:pt x="70893" y="1208"/>
                  </a:lnTo>
                  <a:lnTo>
                    <a:pt x="76895" y="0"/>
                  </a:lnTo>
                  <a:lnTo>
                    <a:pt x="89209" y="2421"/>
                  </a:lnTo>
                  <a:lnTo>
                    <a:pt x="99856" y="11964"/>
                  </a:lnTo>
                  <a:lnTo>
                    <a:pt x="104671" y="18459"/>
                  </a:lnTo>
                  <a:lnTo>
                    <a:pt x="110020" y="35084"/>
                  </a:lnTo>
                  <a:lnTo>
                    <a:pt x="113455" y="74502"/>
                  </a:lnTo>
                  <a:lnTo>
                    <a:pt x="114300" y="1203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389"/>
            <p:cNvSpPr/>
            <p:nvPr>
              <p:custDataLst>
                <p:tags r:id="rId32"/>
              </p:custDataLst>
            </p:nvPr>
          </p:nvSpPr>
          <p:spPr>
            <a:xfrm>
              <a:off x="5314950" y="27432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0125" y="32215"/>
                  </a:lnTo>
                  <a:lnTo>
                    <a:pt x="16838" y="77838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390"/>
            <p:cNvSpPr/>
            <p:nvPr>
              <p:custDataLst>
                <p:tags r:id="rId33"/>
              </p:custDataLst>
            </p:nvPr>
          </p:nvSpPr>
          <p:spPr>
            <a:xfrm>
              <a:off x="5324580" y="2626419"/>
              <a:ext cx="15771" cy="21532"/>
            </a:xfrm>
            <a:custGeom>
              <a:avLst/>
              <a:gdLst/>
              <a:ahLst/>
              <a:cxnLst/>
              <a:rect l="0" t="0" r="0" b="0"/>
              <a:pathLst>
                <a:path w="15771" h="21532">
                  <a:moveTo>
                    <a:pt x="9420" y="15181"/>
                  </a:moveTo>
                  <a:lnTo>
                    <a:pt x="9420" y="15181"/>
                  </a:lnTo>
                  <a:lnTo>
                    <a:pt x="0" y="0"/>
                  </a:lnTo>
                  <a:lnTo>
                    <a:pt x="317" y="121"/>
                  </a:lnTo>
                  <a:lnTo>
                    <a:pt x="3258" y="3549"/>
                  </a:lnTo>
                  <a:lnTo>
                    <a:pt x="15770" y="21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391"/>
            <p:cNvSpPr/>
            <p:nvPr>
              <p:custDataLst>
                <p:tags r:id="rId34"/>
              </p:custDataLst>
            </p:nvPr>
          </p:nvSpPr>
          <p:spPr>
            <a:xfrm>
              <a:off x="5391150" y="2692908"/>
              <a:ext cx="88901" cy="136747"/>
            </a:xfrm>
            <a:custGeom>
              <a:avLst/>
              <a:gdLst/>
              <a:ahLst/>
              <a:cxnLst/>
              <a:rect l="0" t="0" r="0" b="0"/>
              <a:pathLst>
                <a:path w="88901" h="136747">
                  <a:moveTo>
                    <a:pt x="0" y="31242"/>
                  </a:moveTo>
                  <a:lnTo>
                    <a:pt x="0" y="31242"/>
                  </a:lnTo>
                  <a:lnTo>
                    <a:pt x="0" y="27871"/>
                  </a:lnTo>
                  <a:lnTo>
                    <a:pt x="706" y="27584"/>
                  </a:lnTo>
                  <a:lnTo>
                    <a:pt x="3371" y="29146"/>
                  </a:lnTo>
                  <a:lnTo>
                    <a:pt x="8838" y="37363"/>
                  </a:lnTo>
                  <a:lnTo>
                    <a:pt x="16301" y="67990"/>
                  </a:lnTo>
                  <a:lnTo>
                    <a:pt x="16626" y="106129"/>
                  </a:lnTo>
                  <a:lnTo>
                    <a:pt x="11982" y="126808"/>
                  </a:lnTo>
                  <a:lnTo>
                    <a:pt x="8147" y="133688"/>
                  </a:lnTo>
                  <a:lnTo>
                    <a:pt x="4092" y="136746"/>
                  </a:lnTo>
                  <a:lnTo>
                    <a:pt x="3433" y="135445"/>
                  </a:lnTo>
                  <a:lnTo>
                    <a:pt x="9197" y="98979"/>
                  </a:lnTo>
                  <a:lnTo>
                    <a:pt x="21775" y="55624"/>
                  </a:lnTo>
                  <a:lnTo>
                    <a:pt x="38907" y="17143"/>
                  </a:lnTo>
                  <a:lnTo>
                    <a:pt x="51159" y="3809"/>
                  </a:lnTo>
                  <a:lnTo>
                    <a:pt x="57390" y="253"/>
                  </a:lnTo>
                  <a:lnTo>
                    <a:pt x="62954" y="0"/>
                  </a:lnTo>
                  <a:lnTo>
                    <a:pt x="68075" y="1947"/>
                  </a:lnTo>
                  <a:lnTo>
                    <a:pt x="72900" y="5362"/>
                  </a:lnTo>
                  <a:lnTo>
                    <a:pt x="78261" y="18564"/>
                  </a:lnTo>
                  <a:lnTo>
                    <a:pt x="85074" y="59155"/>
                  </a:lnTo>
                  <a:lnTo>
                    <a:pt x="88145" y="103705"/>
                  </a:lnTo>
                  <a:lnTo>
                    <a:pt x="88900" y="1201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392"/>
            <p:cNvSpPr/>
            <p:nvPr>
              <p:custDataLst>
                <p:tags r:id="rId35"/>
              </p:custDataLst>
            </p:nvPr>
          </p:nvSpPr>
          <p:spPr>
            <a:xfrm>
              <a:off x="5549900" y="2699449"/>
              <a:ext cx="104871" cy="377199"/>
            </a:xfrm>
            <a:custGeom>
              <a:avLst/>
              <a:gdLst/>
              <a:ahLst/>
              <a:cxnLst/>
              <a:rect l="0" t="0" r="0" b="0"/>
              <a:pathLst>
                <a:path w="104871" h="377199">
                  <a:moveTo>
                    <a:pt x="44450" y="88201"/>
                  </a:moveTo>
                  <a:lnTo>
                    <a:pt x="44450" y="88201"/>
                  </a:lnTo>
                  <a:lnTo>
                    <a:pt x="56383" y="48638"/>
                  </a:lnTo>
                  <a:lnTo>
                    <a:pt x="59631" y="29695"/>
                  </a:lnTo>
                  <a:lnTo>
                    <a:pt x="58723" y="14220"/>
                  </a:lnTo>
                  <a:lnTo>
                    <a:pt x="54086" y="4050"/>
                  </a:lnTo>
                  <a:lnTo>
                    <a:pt x="50874" y="350"/>
                  </a:lnTo>
                  <a:lnTo>
                    <a:pt x="45911" y="0"/>
                  </a:lnTo>
                  <a:lnTo>
                    <a:pt x="32870" y="5256"/>
                  </a:lnTo>
                  <a:lnTo>
                    <a:pt x="13031" y="23487"/>
                  </a:lnTo>
                  <a:lnTo>
                    <a:pt x="5791" y="38743"/>
                  </a:lnTo>
                  <a:lnTo>
                    <a:pt x="3861" y="46762"/>
                  </a:lnTo>
                  <a:lnTo>
                    <a:pt x="5480" y="61317"/>
                  </a:lnTo>
                  <a:lnTo>
                    <a:pt x="7886" y="68162"/>
                  </a:lnTo>
                  <a:lnTo>
                    <a:pt x="11607" y="72725"/>
                  </a:lnTo>
                  <a:lnTo>
                    <a:pt x="21387" y="77795"/>
                  </a:lnTo>
                  <a:lnTo>
                    <a:pt x="26253" y="77736"/>
                  </a:lnTo>
                  <a:lnTo>
                    <a:pt x="48516" y="67189"/>
                  </a:lnTo>
                  <a:lnTo>
                    <a:pt x="53313" y="62870"/>
                  </a:lnTo>
                  <a:lnTo>
                    <a:pt x="54592" y="60730"/>
                  </a:lnTo>
                  <a:lnTo>
                    <a:pt x="56856" y="60010"/>
                  </a:lnTo>
                  <a:lnTo>
                    <a:pt x="63134" y="61090"/>
                  </a:lnTo>
                  <a:lnTo>
                    <a:pt x="65373" y="64482"/>
                  </a:lnTo>
                  <a:lnTo>
                    <a:pt x="76002" y="108117"/>
                  </a:lnTo>
                  <a:lnTo>
                    <a:pt x="83981" y="155721"/>
                  </a:lnTo>
                  <a:lnTo>
                    <a:pt x="92358" y="193469"/>
                  </a:lnTo>
                  <a:lnTo>
                    <a:pt x="101020" y="233059"/>
                  </a:lnTo>
                  <a:lnTo>
                    <a:pt x="104870" y="271821"/>
                  </a:lnTo>
                  <a:lnTo>
                    <a:pt x="96924" y="319231"/>
                  </a:lnTo>
                  <a:lnTo>
                    <a:pt x="81165" y="353347"/>
                  </a:lnTo>
                  <a:lnTo>
                    <a:pt x="67353" y="368557"/>
                  </a:lnTo>
                  <a:lnTo>
                    <a:pt x="59718" y="374588"/>
                  </a:lnTo>
                  <a:lnTo>
                    <a:pt x="51101" y="377198"/>
                  </a:lnTo>
                  <a:lnTo>
                    <a:pt x="32119" y="376335"/>
                  </a:lnTo>
                  <a:lnTo>
                    <a:pt x="24235" y="372012"/>
                  </a:lnTo>
                  <a:lnTo>
                    <a:pt x="0" y="342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4" name="SMARTInkShape-Group234"/>
          <p:cNvGrpSpPr/>
          <p:nvPr/>
        </p:nvGrpSpPr>
        <p:grpSpPr>
          <a:xfrm>
            <a:off x="6023881" y="2594937"/>
            <a:ext cx="1107170" cy="332414"/>
            <a:chOff x="6023881" y="2594937"/>
            <a:chExt cx="1107170" cy="332414"/>
          </a:xfrm>
        </p:grpSpPr>
        <p:sp>
          <p:nvSpPr>
            <p:cNvPr id="558" name="SMARTInkShape-1393"/>
            <p:cNvSpPr/>
            <p:nvPr>
              <p:custDataLst>
                <p:tags r:id="rId19"/>
              </p:custDataLst>
            </p:nvPr>
          </p:nvSpPr>
          <p:spPr>
            <a:xfrm>
              <a:off x="6023881" y="2719306"/>
              <a:ext cx="69428" cy="164619"/>
            </a:xfrm>
            <a:custGeom>
              <a:avLst/>
              <a:gdLst/>
              <a:ahLst/>
              <a:cxnLst/>
              <a:rect l="0" t="0" r="0" b="0"/>
              <a:pathLst>
                <a:path w="69428" h="164619">
                  <a:moveTo>
                    <a:pt x="65769" y="30244"/>
                  </a:moveTo>
                  <a:lnTo>
                    <a:pt x="65769" y="30244"/>
                  </a:lnTo>
                  <a:lnTo>
                    <a:pt x="69140" y="26873"/>
                  </a:lnTo>
                  <a:lnTo>
                    <a:pt x="69427" y="25174"/>
                  </a:lnTo>
                  <a:lnTo>
                    <a:pt x="68914" y="23337"/>
                  </a:lnTo>
                  <a:lnTo>
                    <a:pt x="67865" y="21406"/>
                  </a:lnTo>
                  <a:lnTo>
                    <a:pt x="66391" y="11946"/>
                  </a:lnTo>
                  <a:lnTo>
                    <a:pt x="64066" y="8873"/>
                  </a:lnTo>
                  <a:lnTo>
                    <a:pt x="55840" y="3577"/>
                  </a:lnTo>
                  <a:lnTo>
                    <a:pt x="39309" y="0"/>
                  </a:lnTo>
                  <a:lnTo>
                    <a:pt x="27197" y="2926"/>
                  </a:lnTo>
                  <a:lnTo>
                    <a:pt x="21005" y="5682"/>
                  </a:lnTo>
                  <a:lnTo>
                    <a:pt x="12242" y="14389"/>
                  </a:lnTo>
                  <a:lnTo>
                    <a:pt x="868" y="37225"/>
                  </a:lnTo>
                  <a:lnTo>
                    <a:pt x="0" y="47693"/>
                  </a:lnTo>
                  <a:lnTo>
                    <a:pt x="757" y="52460"/>
                  </a:lnTo>
                  <a:lnTo>
                    <a:pt x="7241" y="61520"/>
                  </a:lnTo>
                  <a:lnTo>
                    <a:pt x="38923" y="91115"/>
                  </a:lnTo>
                  <a:lnTo>
                    <a:pt x="53646" y="118624"/>
                  </a:lnTo>
                  <a:lnTo>
                    <a:pt x="54971" y="131613"/>
                  </a:lnTo>
                  <a:lnTo>
                    <a:pt x="52503" y="143736"/>
                  </a:lnTo>
                  <a:lnTo>
                    <a:pt x="46702" y="153827"/>
                  </a:lnTo>
                  <a:lnTo>
                    <a:pt x="37539" y="161135"/>
                  </a:lnTo>
                  <a:lnTo>
                    <a:pt x="32132" y="164071"/>
                  </a:lnTo>
                  <a:lnTo>
                    <a:pt x="27822" y="164618"/>
                  </a:lnTo>
                  <a:lnTo>
                    <a:pt x="24243" y="163571"/>
                  </a:lnTo>
                  <a:lnTo>
                    <a:pt x="21152" y="161462"/>
                  </a:lnTo>
                  <a:lnTo>
                    <a:pt x="19796" y="157234"/>
                  </a:lnTo>
                  <a:lnTo>
                    <a:pt x="21319" y="1318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394"/>
            <p:cNvSpPr/>
            <p:nvPr>
              <p:custDataLst>
                <p:tags r:id="rId20"/>
              </p:custDataLst>
            </p:nvPr>
          </p:nvSpPr>
          <p:spPr>
            <a:xfrm>
              <a:off x="6115050" y="2631018"/>
              <a:ext cx="241301" cy="229924"/>
            </a:xfrm>
            <a:custGeom>
              <a:avLst/>
              <a:gdLst/>
              <a:ahLst/>
              <a:cxnLst/>
              <a:rect l="0" t="0" r="0" b="0"/>
              <a:pathLst>
                <a:path w="241301" h="229924">
                  <a:moveTo>
                    <a:pt x="0" y="162982"/>
                  </a:moveTo>
                  <a:lnTo>
                    <a:pt x="0" y="162982"/>
                  </a:lnTo>
                  <a:lnTo>
                    <a:pt x="21200" y="162982"/>
                  </a:lnTo>
                  <a:lnTo>
                    <a:pt x="34268" y="156240"/>
                  </a:lnTo>
                  <a:lnTo>
                    <a:pt x="57862" y="131032"/>
                  </a:lnTo>
                  <a:lnTo>
                    <a:pt x="59036" y="127571"/>
                  </a:lnTo>
                  <a:lnTo>
                    <a:pt x="58459" y="119962"/>
                  </a:lnTo>
                  <a:lnTo>
                    <a:pt x="56612" y="118074"/>
                  </a:lnTo>
                  <a:lnTo>
                    <a:pt x="53969" y="117521"/>
                  </a:lnTo>
                  <a:lnTo>
                    <a:pt x="50796" y="117858"/>
                  </a:lnTo>
                  <a:lnTo>
                    <a:pt x="43507" y="123877"/>
                  </a:lnTo>
                  <a:lnTo>
                    <a:pt x="27331" y="148359"/>
                  </a:lnTo>
                  <a:lnTo>
                    <a:pt x="21504" y="175504"/>
                  </a:lnTo>
                  <a:lnTo>
                    <a:pt x="23147" y="202519"/>
                  </a:lnTo>
                  <a:lnTo>
                    <a:pt x="30043" y="216067"/>
                  </a:lnTo>
                  <a:lnTo>
                    <a:pt x="34846" y="221655"/>
                  </a:lnTo>
                  <a:lnTo>
                    <a:pt x="47707" y="227864"/>
                  </a:lnTo>
                  <a:lnTo>
                    <a:pt x="55088" y="229520"/>
                  </a:lnTo>
                  <a:lnTo>
                    <a:pt x="70815" y="227597"/>
                  </a:lnTo>
                  <a:lnTo>
                    <a:pt x="78960" y="225109"/>
                  </a:lnTo>
                  <a:lnTo>
                    <a:pt x="107278" y="201381"/>
                  </a:lnTo>
                  <a:lnTo>
                    <a:pt x="138011" y="160797"/>
                  </a:lnTo>
                  <a:lnTo>
                    <a:pt x="157059" y="127439"/>
                  </a:lnTo>
                  <a:lnTo>
                    <a:pt x="173520" y="92152"/>
                  </a:lnTo>
                  <a:lnTo>
                    <a:pt x="185541" y="57654"/>
                  </a:lnTo>
                  <a:lnTo>
                    <a:pt x="197569" y="11910"/>
                  </a:lnTo>
                  <a:lnTo>
                    <a:pt x="196622" y="5823"/>
                  </a:lnTo>
                  <a:lnTo>
                    <a:pt x="194582" y="1059"/>
                  </a:lnTo>
                  <a:lnTo>
                    <a:pt x="191810" y="0"/>
                  </a:lnTo>
                  <a:lnTo>
                    <a:pt x="188551" y="1411"/>
                  </a:lnTo>
                  <a:lnTo>
                    <a:pt x="184967" y="4468"/>
                  </a:lnTo>
                  <a:lnTo>
                    <a:pt x="169810" y="32367"/>
                  </a:lnTo>
                  <a:lnTo>
                    <a:pt x="158655" y="75284"/>
                  </a:lnTo>
                  <a:lnTo>
                    <a:pt x="155180" y="107307"/>
                  </a:lnTo>
                  <a:lnTo>
                    <a:pt x="155105" y="153306"/>
                  </a:lnTo>
                  <a:lnTo>
                    <a:pt x="159552" y="191865"/>
                  </a:lnTo>
                  <a:lnTo>
                    <a:pt x="164045" y="211802"/>
                  </a:lnTo>
                  <a:lnTo>
                    <a:pt x="170746" y="223015"/>
                  </a:lnTo>
                  <a:lnTo>
                    <a:pt x="175213" y="226287"/>
                  </a:lnTo>
                  <a:lnTo>
                    <a:pt x="185823" y="229923"/>
                  </a:lnTo>
                  <a:lnTo>
                    <a:pt x="192321" y="228070"/>
                  </a:lnTo>
                  <a:lnTo>
                    <a:pt x="207067" y="218486"/>
                  </a:lnTo>
                  <a:lnTo>
                    <a:pt x="241300" y="175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395"/>
            <p:cNvSpPr/>
            <p:nvPr>
              <p:custDataLst>
                <p:tags r:id="rId21"/>
              </p:custDataLst>
            </p:nvPr>
          </p:nvSpPr>
          <p:spPr>
            <a:xfrm>
              <a:off x="6233880" y="2705100"/>
              <a:ext cx="128821" cy="43568"/>
            </a:xfrm>
            <a:custGeom>
              <a:avLst/>
              <a:gdLst/>
              <a:ahLst/>
              <a:cxnLst/>
              <a:rect l="0" t="0" r="0" b="0"/>
              <a:pathLst>
                <a:path w="128821" h="43568">
                  <a:moveTo>
                    <a:pt x="8170" y="38100"/>
                  </a:moveTo>
                  <a:lnTo>
                    <a:pt x="8170" y="38100"/>
                  </a:lnTo>
                  <a:lnTo>
                    <a:pt x="148" y="42464"/>
                  </a:lnTo>
                  <a:lnTo>
                    <a:pt x="0" y="43126"/>
                  </a:lnTo>
                  <a:lnTo>
                    <a:pt x="607" y="43567"/>
                  </a:lnTo>
                  <a:lnTo>
                    <a:pt x="17495" y="38501"/>
                  </a:lnTo>
                  <a:lnTo>
                    <a:pt x="62149" y="20662"/>
                  </a:lnTo>
                  <a:lnTo>
                    <a:pt x="101383" y="8317"/>
                  </a:lnTo>
                  <a:lnTo>
                    <a:pt x="1288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396"/>
            <p:cNvSpPr/>
            <p:nvPr>
              <p:custDataLst>
                <p:tags r:id="rId22"/>
              </p:custDataLst>
            </p:nvPr>
          </p:nvSpPr>
          <p:spPr>
            <a:xfrm>
              <a:off x="6509317" y="2637015"/>
              <a:ext cx="117392" cy="290336"/>
            </a:xfrm>
            <a:custGeom>
              <a:avLst/>
              <a:gdLst/>
              <a:ahLst/>
              <a:cxnLst/>
              <a:rect l="0" t="0" r="0" b="0"/>
              <a:pathLst>
                <a:path w="117392" h="290336">
                  <a:moveTo>
                    <a:pt x="113733" y="10935"/>
                  </a:moveTo>
                  <a:lnTo>
                    <a:pt x="113733" y="10935"/>
                  </a:lnTo>
                  <a:lnTo>
                    <a:pt x="117103" y="4193"/>
                  </a:lnTo>
                  <a:lnTo>
                    <a:pt x="117391" y="2207"/>
                  </a:lnTo>
                  <a:lnTo>
                    <a:pt x="116877" y="883"/>
                  </a:lnTo>
                  <a:lnTo>
                    <a:pt x="115829" y="0"/>
                  </a:lnTo>
                  <a:lnTo>
                    <a:pt x="115130" y="117"/>
                  </a:lnTo>
                  <a:lnTo>
                    <a:pt x="114665" y="901"/>
                  </a:lnTo>
                  <a:lnTo>
                    <a:pt x="97941" y="35928"/>
                  </a:lnTo>
                  <a:lnTo>
                    <a:pt x="76206" y="80273"/>
                  </a:lnTo>
                  <a:lnTo>
                    <a:pt x="60130" y="115129"/>
                  </a:lnTo>
                  <a:lnTo>
                    <a:pt x="43578" y="151788"/>
                  </a:lnTo>
                  <a:lnTo>
                    <a:pt x="27519" y="188542"/>
                  </a:lnTo>
                  <a:lnTo>
                    <a:pt x="13326" y="223692"/>
                  </a:lnTo>
                  <a:lnTo>
                    <a:pt x="179" y="261730"/>
                  </a:lnTo>
                  <a:lnTo>
                    <a:pt x="0" y="277857"/>
                  </a:lnTo>
                  <a:lnTo>
                    <a:pt x="1927" y="284133"/>
                  </a:lnTo>
                  <a:lnTo>
                    <a:pt x="6034" y="287611"/>
                  </a:lnTo>
                  <a:lnTo>
                    <a:pt x="11594" y="289225"/>
                  </a:lnTo>
                  <a:lnTo>
                    <a:pt x="31183" y="290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397"/>
            <p:cNvSpPr/>
            <p:nvPr>
              <p:custDataLst>
                <p:tags r:id="rId23"/>
              </p:custDataLst>
            </p:nvPr>
          </p:nvSpPr>
          <p:spPr>
            <a:xfrm>
              <a:off x="6629105" y="2594937"/>
              <a:ext cx="501946" cy="295134"/>
            </a:xfrm>
            <a:custGeom>
              <a:avLst/>
              <a:gdLst/>
              <a:ahLst/>
              <a:cxnLst/>
              <a:rect l="0" t="0" r="0" b="0"/>
              <a:pathLst>
                <a:path w="501946" h="295134">
                  <a:moveTo>
                    <a:pt x="76495" y="230813"/>
                  </a:moveTo>
                  <a:lnTo>
                    <a:pt x="76495" y="230813"/>
                  </a:lnTo>
                  <a:lnTo>
                    <a:pt x="71426" y="225038"/>
                  </a:lnTo>
                  <a:lnTo>
                    <a:pt x="61568" y="210419"/>
                  </a:lnTo>
                  <a:lnTo>
                    <a:pt x="53633" y="207637"/>
                  </a:lnTo>
                  <a:lnTo>
                    <a:pt x="48553" y="206896"/>
                  </a:lnTo>
                  <a:lnTo>
                    <a:pt x="43756" y="207813"/>
                  </a:lnTo>
                  <a:lnTo>
                    <a:pt x="34663" y="212594"/>
                  </a:lnTo>
                  <a:lnTo>
                    <a:pt x="18240" y="229962"/>
                  </a:lnTo>
                  <a:lnTo>
                    <a:pt x="3338" y="256353"/>
                  </a:lnTo>
                  <a:lnTo>
                    <a:pt x="0" y="272503"/>
                  </a:lnTo>
                  <a:lnTo>
                    <a:pt x="99" y="279773"/>
                  </a:lnTo>
                  <a:lnTo>
                    <a:pt x="2281" y="285325"/>
                  </a:lnTo>
                  <a:lnTo>
                    <a:pt x="10349" y="293376"/>
                  </a:lnTo>
                  <a:lnTo>
                    <a:pt x="14759" y="295100"/>
                  </a:lnTo>
                  <a:lnTo>
                    <a:pt x="23421" y="295133"/>
                  </a:lnTo>
                  <a:lnTo>
                    <a:pt x="33857" y="289033"/>
                  </a:lnTo>
                  <a:lnTo>
                    <a:pt x="53513" y="268054"/>
                  </a:lnTo>
                  <a:lnTo>
                    <a:pt x="67692" y="245248"/>
                  </a:lnTo>
                  <a:lnTo>
                    <a:pt x="83607" y="198558"/>
                  </a:lnTo>
                  <a:lnTo>
                    <a:pt x="92826" y="158151"/>
                  </a:lnTo>
                  <a:lnTo>
                    <a:pt x="97863" y="118086"/>
                  </a:lnTo>
                  <a:lnTo>
                    <a:pt x="99398" y="81934"/>
                  </a:lnTo>
                  <a:lnTo>
                    <a:pt x="95589" y="45276"/>
                  </a:lnTo>
                  <a:lnTo>
                    <a:pt x="92752" y="39388"/>
                  </a:lnTo>
                  <a:lnTo>
                    <a:pt x="89450" y="35463"/>
                  </a:lnTo>
                  <a:lnTo>
                    <a:pt x="85837" y="34963"/>
                  </a:lnTo>
                  <a:lnTo>
                    <a:pt x="82018" y="36747"/>
                  </a:lnTo>
                  <a:lnTo>
                    <a:pt x="78060" y="40052"/>
                  </a:lnTo>
                  <a:lnTo>
                    <a:pt x="65748" y="68301"/>
                  </a:lnTo>
                  <a:lnTo>
                    <a:pt x="63276" y="114693"/>
                  </a:lnTo>
                  <a:lnTo>
                    <a:pt x="67327" y="150276"/>
                  </a:lnTo>
                  <a:lnTo>
                    <a:pt x="74537" y="185847"/>
                  </a:lnTo>
                  <a:lnTo>
                    <a:pt x="90496" y="231522"/>
                  </a:lnTo>
                  <a:lnTo>
                    <a:pt x="108630" y="262460"/>
                  </a:lnTo>
                  <a:lnTo>
                    <a:pt x="121116" y="275687"/>
                  </a:lnTo>
                  <a:lnTo>
                    <a:pt x="128115" y="278368"/>
                  </a:lnTo>
                  <a:lnTo>
                    <a:pt x="143416" y="277584"/>
                  </a:lnTo>
                  <a:lnTo>
                    <a:pt x="157744" y="270650"/>
                  </a:lnTo>
                  <a:lnTo>
                    <a:pt x="164527" y="265837"/>
                  </a:lnTo>
                  <a:lnTo>
                    <a:pt x="184187" y="235468"/>
                  </a:lnTo>
                  <a:lnTo>
                    <a:pt x="196676" y="201932"/>
                  </a:lnTo>
                  <a:lnTo>
                    <a:pt x="196702" y="185992"/>
                  </a:lnTo>
                  <a:lnTo>
                    <a:pt x="194732" y="179766"/>
                  </a:lnTo>
                  <a:lnTo>
                    <a:pt x="192009" y="176320"/>
                  </a:lnTo>
                  <a:lnTo>
                    <a:pt x="188782" y="174729"/>
                  </a:lnTo>
                  <a:lnTo>
                    <a:pt x="185219" y="174374"/>
                  </a:lnTo>
                  <a:lnTo>
                    <a:pt x="173736" y="183386"/>
                  </a:lnTo>
                  <a:lnTo>
                    <a:pt x="150109" y="214546"/>
                  </a:lnTo>
                  <a:lnTo>
                    <a:pt x="142992" y="242848"/>
                  </a:lnTo>
                  <a:lnTo>
                    <a:pt x="145090" y="257564"/>
                  </a:lnTo>
                  <a:lnTo>
                    <a:pt x="147625" y="263464"/>
                  </a:lnTo>
                  <a:lnTo>
                    <a:pt x="150726" y="267397"/>
                  </a:lnTo>
                  <a:lnTo>
                    <a:pt x="157934" y="271767"/>
                  </a:lnTo>
                  <a:lnTo>
                    <a:pt x="161832" y="271521"/>
                  </a:lnTo>
                  <a:lnTo>
                    <a:pt x="169926" y="267485"/>
                  </a:lnTo>
                  <a:lnTo>
                    <a:pt x="206192" y="222764"/>
                  </a:lnTo>
                  <a:lnTo>
                    <a:pt x="207410" y="222625"/>
                  </a:lnTo>
                  <a:lnTo>
                    <a:pt x="208222" y="223238"/>
                  </a:lnTo>
                  <a:lnTo>
                    <a:pt x="221565" y="245024"/>
                  </a:lnTo>
                  <a:lnTo>
                    <a:pt x="230818" y="265840"/>
                  </a:lnTo>
                  <a:lnTo>
                    <a:pt x="233704" y="268981"/>
                  </a:lnTo>
                  <a:lnTo>
                    <a:pt x="240676" y="272471"/>
                  </a:lnTo>
                  <a:lnTo>
                    <a:pt x="250359" y="270259"/>
                  </a:lnTo>
                  <a:lnTo>
                    <a:pt x="255904" y="267694"/>
                  </a:lnTo>
                  <a:lnTo>
                    <a:pt x="277192" y="247228"/>
                  </a:lnTo>
                  <a:lnTo>
                    <a:pt x="301374" y="208709"/>
                  </a:lnTo>
                  <a:lnTo>
                    <a:pt x="314260" y="168307"/>
                  </a:lnTo>
                  <a:lnTo>
                    <a:pt x="325396" y="121188"/>
                  </a:lnTo>
                  <a:lnTo>
                    <a:pt x="337401" y="74376"/>
                  </a:lnTo>
                  <a:lnTo>
                    <a:pt x="342266" y="38989"/>
                  </a:lnTo>
                  <a:lnTo>
                    <a:pt x="341371" y="14325"/>
                  </a:lnTo>
                  <a:lnTo>
                    <a:pt x="336270" y="1011"/>
                  </a:lnTo>
                  <a:lnTo>
                    <a:pt x="333639" y="0"/>
                  </a:lnTo>
                  <a:lnTo>
                    <a:pt x="331179" y="2149"/>
                  </a:lnTo>
                  <a:lnTo>
                    <a:pt x="318792" y="35988"/>
                  </a:lnTo>
                  <a:lnTo>
                    <a:pt x="313622" y="82776"/>
                  </a:lnTo>
                  <a:lnTo>
                    <a:pt x="310531" y="118452"/>
                  </a:lnTo>
                  <a:lnTo>
                    <a:pt x="307511" y="154769"/>
                  </a:lnTo>
                  <a:lnTo>
                    <a:pt x="306169" y="189725"/>
                  </a:lnTo>
                  <a:lnTo>
                    <a:pt x="308783" y="234396"/>
                  </a:lnTo>
                  <a:lnTo>
                    <a:pt x="314027" y="267701"/>
                  </a:lnTo>
                  <a:lnTo>
                    <a:pt x="316694" y="274455"/>
                  </a:lnTo>
                  <a:lnTo>
                    <a:pt x="319882" y="278958"/>
                  </a:lnTo>
                  <a:lnTo>
                    <a:pt x="323419" y="281959"/>
                  </a:lnTo>
                  <a:lnTo>
                    <a:pt x="327895" y="282550"/>
                  </a:lnTo>
                  <a:lnTo>
                    <a:pt x="338512" y="279442"/>
                  </a:lnTo>
                  <a:lnTo>
                    <a:pt x="356389" y="266388"/>
                  </a:lnTo>
                  <a:lnTo>
                    <a:pt x="385756" y="228511"/>
                  </a:lnTo>
                  <a:lnTo>
                    <a:pt x="404018" y="197597"/>
                  </a:lnTo>
                  <a:lnTo>
                    <a:pt x="409033" y="179126"/>
                  </a:lnTo>
                  <a:lnTo>
                    <a:pt x="408959" y="173072"/>
                  </a:lnTo>
                  <a:lnTo>
                    <a:pt x="407499" y="169036"/>
                  </a:lnTo>
                  <a:lnTo>
                    <a:pt x="405114" y="166345"/>
                  </a:lnTo>
                  <a:lnTo>
                    <a:pt x="401408" y="165962"/>
                  </a:lnTo>
                  <a:lnTo>
                    <a:pt x="391646" y="169300"/>
                  </a:lnTo>
                  <a:lnTo>
                    <a:pt x="377619" y="182483"/>
                  </a:lnTo>
                  <a:lnTo>
                    <a:pt x="372606" y="195692"/>
                  </a:lnTo>
                  <a:lnTo>
                    <a:pt x="371083" y="209559"/>
                  </a:lnTo>
                  <a:lnTo>
                    <a:pt x="372758" y="220426"/>
                  </a:lnTo>
                  <a:lnTo>
                    <a:pt x="377667" y="231106"/>
                  </a:lnTo>
                  <a:lnTo>
                    <a:pt x="379582" y="232420"/>
                  </a:lnTo>
                  <a:lnTo>
                    <a:pt x="381564" y="232589"/>
                  </a:lnTo>
                  <a:lnTo>
                    <a:pt x="387058" y="230191"/>
                  </a:lnTo>
                  <a:lnTo>
                    <a:pt x="420110" y="207732"/>
                  </a:lnTo>
                  <a:lnTo>
                    <a:pt x="427446" y="206100"/>
                  </a:lnTo>
                  <a:lnTo>
                    <a:pt x="429701" y="207282"/>
                  </a:lnTo>
                  <a:lnTo>
                    <a:pt x="448429" y="226410"/>
                  </a:lnTo>
                  <a:lnTo>
                    <a:pt x="473652" y="238979"/>
                  </a:lnTo>
                  <a:lnTo>
                    <a:pt x="501945" y="243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398"/>
            <p:cNvSpPr/>
            <p:nvPr>
              <p:custDataLst>
                <p:tags r:id="rId24"/>
              </p:custDataLst>
            </p:nvPr>
          </p:nvSpPr>
          <p:spPr>
            <a:xfrm>
              <a:off x="6927850" y="265430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45466" y="32241"/>
                  </a:lnTo>
                  <a:lnTo>
                    <a:pt x="86222" y="20685"/>
                  </a:lnTo>
                  <a:lnTo>
                    <a:pt x="132949" y="83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235"/>
          <p:cNvGrpSpPr/>
          <p:nvPr/>
        </p:nvGrpSpPr>
        <p:grpSpPr>
          <a:xfrm>
            <a:off x="8991001" y="2946400"/>
            <a:ext cx="648300" cy="268601"/>
            <a:chOff x="8991001" y="2946400"/>
            <a:chExt cx="648300" cy="268601"/>
          </a:xfrm>
        </p:grpSpPr>
        <p:sp>
          <p:nvSpPr>
            <p:cNvPr id="565" name="SMARTInkShape-1399"/>
            <p:cNvSpPr/>
            <p:nvPr>
              <p:custDataLst>
                <p:tags r:id="rId14"/>
              </p:custDataLst>
            </p:nvPr>
          </p:nvSpPr>
          <p:spPr>
            <a:xfrm>
              <a:off x="9131561" y="2984601"/>
              <a:ext cx="18498" cy="222150"/>
            </a:xfrm>
            <a:custGeom>
              <a:avLst/>
              <a:gdLst/>
              <a:ahLst/>
              <a:cxnLst/>
              <a:rect l="0" t="0" r="0" b="0"/>
              <a:pathLst>
                <a:path w="18498" h="222150">
                  <a:moveTo>
                    <a:pt x="6089" y="12599"/>
                  </a:moveTo>
                  <a:lnTo>
                    <a:pt x="6089" y="12599"/>
                  </a:lnTo>
                  <a:lnTo>
                    <a:pt x="2718" y="9228"/>
                  </a:lnTo>
                  <a:lnTo>
                    <a:pt x="1063" y="5692"/>
                  </a:lnTo>
                  <a:lnTo>
                    <a:pt x="0" y="1044"/>
                  </a:lnTo>
                  <a:lnTo>
                    <a:pt x="619" y="662"/>
                  </a:lnTo>
                  <a:lnTo>
                    <a:pt x="8600" y="0"/>
                  </a:lnTo>
                  <a:lnTo>
                    <a:pt x="9879" y="2083"/>
                  </a:lnTo>
                  <a:lnTo>
                    <a:pt x="16578" y="48312"/>
                  </a:lnTo>
                  <a:lnTo>
                    <a:pt x="18134" y="89189"/>
                  </a:lnTo>
                  <a:lnTo>
                    <a:pt x="18497" y="120487"/>
                  </a:lnTo>
                  <a:lnTo>
                    <a:pt x="16777" y="158857"/>
                  </a:lnTo>
                  <a:lnTo>
                    <a:pt x="13725" y="205277"/>
                  </a:lnTo>
                  <a:lnTo>
                    <a:pt x="12439" y="2221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400"/>
            <p:cNvSpPr/>
            <p:nvPr>
              <p:custDataLst>
                <p:tags r:id="rId15"/>
              </p:custDataLst>
            </p:nvPr>
          </p:nvSpPr>
          <p:spPr>
            <a:xfrm>
              <a:off x="8991001" y="2946400"/>
              <a:ext cx="292700" cy="101601"/>
            </a:xfrm>
            <a:custGeom>
              <a:avLst/>
              <a:gdLst/>
              <a:ahLst/>
              <a:cxnLst/>
              <a:rect l="0" t="0" r="0" b="0"/>
              <a:pathLst>
                <a:path w="292700" h="101601">
                  <a:moveTo>
                    <a:pt x="25999" y="101600"/>
                  </a:moveTo>
                  <a:lnTo>
                    <a:pt x="25999" y="101600"/>
                  </a:lnTo>
                  <a:lnTo>
                    <a:pt x="4014" y="94693"/>
                  </a:lnTo>
                  <a:lnTo>
                    <a:pt x="759" y="92762"/>
                  </a:lnTo>
                  <a:lnTo>
                    <a:pt x="0" y="91474"/>
                  </a:lnTo>
                  <a:lnTo>
                    <a:pt x="904" y="90616"/>
                  </a:lnTo>
                  <a:lnTo>
                    <a:pt x="7790" y="87546"/>
                  </a:lnTo>
                  <a:lnTo>
                    <a:pt x="48481" y="70210"/>
                  </a:lnTo>
                  <a:lnTo>
                    <a:pt x="82557" y="60132"/>
                  </a:lnTo>
                  <a:lnTo>
                    <a:pt x="123573" y="46246"/>
                  </a:lnTo>
                  <a:lnTo>
                    <a:pt x="167672" y="32548"/>
                  </a:lnTo>
                  <a:lnTo>
                    <a:pt x="210320" y="20110"/>
                  </a:lnTo>
                  <a:lnTo>
                    <a:pt x="245738" y="9878"/>
                  </a:lnTo>
                  <a:lnTo>
                    <a:pt x="2926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401"/>
            <p:cNvSpPr/>
            <p:nvPr>
              <p:custDataLst>
                <p:tags r:id="rId16"/>
              </p:custDataLst>
            </p:nvPr>
          </p:nvSpPr>
          <p:spPr>
            <a:xfrm>
              <a:off x="9258300" y="3085842"/>
              <a:ext cx="191540" cy="129159"/>
            </a:xfrm>
            <a:custGeom>
              <a:avLst/>
              <a:gdLst/>
              <a:ahLst/>
              <a:cxnLst/>
              <a:rect l="0" t="0" r="0" b="0"/>
              <a:pathLst>
                <a:path w="191540" h="129159">
                  <a:moveTo>
                    <a:pt x="0" y="70108"/>
                  </a:moveTo>
                  <a:lnTo>
                    <a:pt x="0" y="70108"/>
                  </a:lnTo>
                  <a:lnTo>
                    <a:pt x="13815" y="61319"/>
                  </a:lnTo>
                  <a:lnTo>
                    <a:pt x="53332" y="25143"/>
                  </a:lnTo>
                  <a:lnTo>
                    <a:pt x="56016" y="20376"/>
                  </a:lnTo>
                  <a:lnTo>
                    <a:pt x="57099" y="16492"/>
                  </a:lnTo>
                  <a:lnTo>
                    <a:pt x="57116" y="13198"/>
                  </a:lnTo>
                  <a:lnTo>
                    <a:pt x="56422" y="11001"/>
                  </a:lnTo>
                  <a:lnTo>
                    <a:pt x="55253" y="9537"/>
                  </a:lnTo>
                  <a:lnTo>
                    <a:pt x="53769" y="8561"/>
                  </a:lnTo>
                  <a:lnTo>
                    <a:pt x="41566" y="10557"/>
                  </a:lnTo>
                  <a:lnTo>
                    <a:pt x="32350" y="19417"/>
                  </a:lnTo>
                  <a:lnTo>
                    <a:pt x="14935" y="48101"/>
                  </a:lnTo>
                  <a:lnTo>
                    <a:pt x="8893" y="69232"/>
                  </a:lnTo>
                  <a:lnTo>
                    <a:pt x="10474" y="88898"/>
                  </a:lnTo>
                  <a:lnTo>
                    <a:pt x="15473" y="99861"/>
                  </a:lnTo>
                  <a:lnTo>
                    <a:pt x="18783" y="104760"/>
                  </a:lnTo>
                  <a:lnTo>
                    <a:pt x="23105" y="107320"/>
                  </a:lnTo>
                  <a:lnTo>
                    <a:pt x="33552" y="108283"/>
                  </a:lnTo>
                  <a:lnTo>
                    <a:pt x="69056" y="96673"/>
                  </a:lnTo>
                  <a:lnTo>
                    <a:pt x="107400" y="76411"/>
                  </a:lnTo>
                  <a:lnTo>
                    <a:pt x="152998" y="44281"/>
                  </a:lnTo>
                  <a:lnTo>
                    <a:pt x="166776" y="28995"/>
                  </a:lnTo>
                  <a:lnTo>
                    <a:pt x="172900" y="17498"/>
                  </a:lnTo>
                  <a:lnTo>
                    <a:pt x="173741" y="7685"/>
                  </a:lnTo>
                  <a:lnTo>
                    <a:pt x="172976" y="3093"/>
                  </a:lnTo>
                  <a:lnTo>
                    <a:pt x="169645" y="736"/>
                  </a:lnTo>
                  <a:lnTo>
                    <a:pt x="158418" y="0"/>
                  </a:lnTo>
                  <a:lnTo>
                    <a:pt x="142973" y="3553"/>
                  </a:lnTo>
                  <a:lnTo>
                    <a:pt x="132830" y="9074"/>
                  </a:lnTo>
                  <a:lnTo>
                    <a:pt x="131592" y="12485"/>
                  </a:lnTo>
                  <a:lnTo>
                    <a:pt x="132099" y="21920"/>
                  </a:lnTo>
                  <a:lnTo>
                    <a:pt x="138438" y="31288"/>
                  </a:lnTo>
                  <a:lnTo>
                    <a:pt x="168134" y="59226"/>
                  </a:lnTo>
                  <a:lnTo>
                    <a:pt x="191539" y="96497"/>
                  </a:lnTo>
                  <a:lnTo>
                    <a:pt x="191193" y="103223"/>
                  </a:lnTo>
                  <a:lnTo>
                    <a:pt x="185163" y="118222"/>
                  </a:lnTo>
                  <a:lnTo>
                    <a:pt x="179191" y="126770"/>
                  </a:lnTo>
                  <a:lnTo>
                    <a:pt x="176610" y="129049"/>
                  </a:lnTo>
                  <a:lnTo>
                    <a:pt x="174185" y="129158"/>
                  </a:lnTo>
                  <a:lnTo>
                    <a:pt x="171862" y="127819"/>
                  </a:lnTo>
                  <a:lnTo>
                    <a:pt x="165100" y="1209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402"/>
            <p:cNvSpPr/>
            <p:nvPr>
              <p:custDataLst>
                <p:tags r:id="rId17"/>
              </p:custDataLst>
            </p:nvPr>
          </p:nvSpPr>
          <p:spPr>
            <a:xfrm>
              <a:off x="9558238" y="2959100"/>
              <a:ext cx="68363" cy="243796"/>
            </a:xfrm>
            <a:custGeom>
              <a:avLst/>
              <a:gdLst/>
              <a:ahLst/>
              <a:cxnLst/>
              <a:rect l="0" t="0" r="0" b="0"/>
              <a:pathLst>
                <a:path w="68363" h="243796">
                  <a:moveTo>
                    <a:pt x="17562" y="0"/>
                  </a:moveTo>
                  <a:lnTo>
                    <a:pt x="17562" y="0"/>
                  </a:lnTo>
                  <a:lnTo>
                    <a:pt x="20932" y="0"/>
                  </a:lnTo>
                  <a:lnTo>
                    <a:pt x="21926" y="706"/>
                  </a:lnTo>
                  <a:lnTo>
                    <a:pt x="22588" y="1881"/>
                  </a:lnTo>
                  <a:lnTo>
                    <a:pt x="23029" y="3371"/>
                  </a:lnTo>
                  <a:lnTo>
                    <a:pt x="14996" y="48184"/>
                  </a:lnTo>
                  <a:lnTo>
                    <a:pt x="12333" y="83656"/>
                  </a:lnTo>
                  <a:lnTo>
                    <a:pt x="8173" y="127720"/>
                  </a:lnTo>
                  <a:lnTo>
                    <a:pt x="2472" y="173153"/>
                  </a:lnTo>
                  <a:lnTo>
                    <a:pt x="0" y="220496"/>
                  </a:lnTo>
                  <a:lnTo>
                    <a:pt x="2230" y="234641"/>
                  </a:lnTo>
                  <a:lnTo>
                    <a:pt x="5224" y="238977"/>
                  </a:lnTo>
                  <a:lnTo>
                    <a:pt x="9336" y="241868"/>
                  </a:lnTo>
                  <a:lnTo>
                    <a:pt x="14194" y="243795"/>
                  </a:lnTo>
                  <a:lnTo>
                    <a:pt x="27119" y="242174"/>
                  </a:lnTo>
                  <a:lnTo>
                    <a:pt x="34516" y="239766"/>
                  </a:lnTo>
                  <a:lnTo>
                    <a:pt x="48380" y="229565"/>
                  </a:lnTo>
                  <a:lnTo>
                    <a:pt x="68362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403"/>
            <p:cNvSpPr/>
            <p:nvPr>
              <p:custDataLst>
                <p:tags r:id="rId18"/>
              </p:custDataLst>
            </p:nvPr>
          </p:nvSpPr>
          <p:spPr>
            <a:xfrm>
              <a:off x="9544050" y="30924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6480" y="31044"/>
                  </a:lnTo>
                  <a:lnTo>
                    <a:pt x="49513" y="158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SMARTInkShape-Group236"/>
          <p:cNvGrpSpPr/>
          <p:nvPr/>
        </p:nvGrpSpPr>
        <p:grpSpPr>
          <a:xfrm>
            <a:off x="10059994" y="2918708"/>
            <a:ext cx="1204907" cy="326215"/>
            <a:chOff x="10059994" y="2918708"/>
            <a:chExt cx="1204907" cy="326215"/>
          </a:xfrm>
        </p:grpSpPr>
        <p:sp>
          <p:nvSpPr>
            <p:cNvPr id="571" name="SMARTInkShape-1404"/>
            <p:cNvSpPr/>
            <p:nvPr>
              <p:custDataLst>
                <p:tags r:id="rId8"/>
              </p:custDataLst>
            </p:nvPr>
          </p:nvSpPr>
          <p:spPr>
            <a:xfrm>
              <a:off x="10059994" y="3074545"/>
              <a:ext cx="68542" cy="164378"/>
            </a:xfrm>
            <a:custGeom>
              <a:avLst/>
              <a:gdLst/>
              <a:ahLst/>
              <a:cxnLst/>
              <a:rect l="0" t="0" r="0" b="0"/>
              <a:pathLst>
                <a:path w="68542" h="164378">
                  <a:moveTo>
                    <a:pt x="55556" y="11555"/>
                  </a:moveTo>
                  <a:lnTo>
                    <a:pt x="55556" y="11555"/>
                  </a:lnTo>
                  <a:lnTo>
                    <a:pt x="34541" y="0"/>
                  </a:lnTo>
                  <a:lnTo>
                    <a:pt x="28342" y="1245"/>
                  </a:lnTo>
                  <a:lnTo>
                    <a:pt x="12864" y="7794"/>
                  </a:lnTo>
                  <a:lnTo>
                    <a:pt x="6478" y="13646"/>
                  </a:lnTo>
                  <a:lnTo>
                    <a:pt x="3787" y="17183"/>
                  </a:lnTo>
                  <a:lnTo>
                    <a:pt x="797" y="26756"/>
                  </a:lnTo>
                  <a:lnTo>
                    <a:pt x="0" y="32272"/>
                  </a:lnTo>
                  <a:lnTo>
                    <a:pt x="2878" y="42164"/>
                  </a:lnTo>
                  <a:lnTo>
                    <a:pt x="25937" y="73755"/>
                  </a:lnTo>
                  <a:lnTo>
                    <a:pt x="57840" y="106634"/>
                  </a:lnTo>
                  <a:lnTo>
                    <a:pt x="68541" y="129175"/>
                  </a:lnTo>
                  <a:lnTo>
                    <a:pt x="67740" y="135830"/>
                  </a:lnTo>
                  <a:lnTo>
                    <a:pt x="64384" y="141677"/>
                  </a:lnTo>
                  <a:lnTo>
                    <a:pt x="46178" y="156649"/>
                  </a:lnTo>
                  <a:lnTo>
                    <a:pt x="38721" y="161201"/>
                  </a:lnTo>
                  <a:lnTo>
                    <a:pt x="24790" y="164377"/>
                  </a:lnTo>
                  <a:lnTo>
                    <a:pt x="4756" y="1639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405"/>
            <p:cNvSpPr/>
            <p:nvPr>
              <p:custDataLst>
                <p:tags r:id="rId9"/>
              </p:custDataLst>
            </p:nvPr>
          </p:nvSpPr>
          <p:spPr>
            <a:xfrm>
              <a:off x="10204417" y="2937721"/>
              <a:ext cx="247684" cy="265804"/>
            </a:xfrm>
            <a:custGeom>
              <a:avLst/>
              <a:gdLst/>
              <a:ahLst/>
              <a:cxnLst/>
              <a:rect l="0" t="0" r="0" b="0"/>
              <a:pathLst>
                <a:path w="247684" h="265804">
                  <a:moveTo>
                    <a:pt x="33" y="205529"/>
                  </a:moveTo>
                  <a:lnTo>
                    <a:pt x="33" y="205529"/>
                  </a:lnTo>
                  <a:lnTo>
                    <a:pt x="33" y="208900"/>
                  </a:lnTo>
                  <a:lnTo>
                    <a:pt x="1914" y="212436"/>
                  </a:lnTo>
                  <a:lnTo>
                    <a:pt x="3404" y="214367"/>
                  </a:lnTo>
                  <a:lnTo>
                    <a:pt x="6940" y="216513"/>
                  </a:lnTo>
                  <a:lnTo>
                    <a:pt x="14779" y="217720"/>
                  </a:lnTo>
                  <a:lnTo>
                    <a:pt x="18331" y="217890"/>
                  </a:lnTo>
                  <a:lnTo>
                    <a:pt x="21404" y="216592"/>
                  </a:lnTo>
                  <a:lnTo>
                    <a:pt x="37018" y="200523"/>
                  </a:lnTo>
                  <a:lnTo>
                    <a:pt x="45642" y="184996"/>
                  </a:lnTo>
                  <a:lnTo>
                    <a:pt x="46667" y="180551"/>
                  </a:lnTo>
                  <a:lnTo>
                    <a:pt x="45925" y="173732"/>
                  </a:lnTo>
                  <a:lnTo>
                    <a:pt x="44033" y="171631"/>
                  </a:lnTo>
                  <a:lnTo>
                    <a:pt x="38168" y="169296"/>
                  </a:lnTo>
                  <a:lnTo>
                    <a:pt x="34629" y="170085"/>
                  </a:lnTo>
                  <a:lnTo>
                    <a:pt x="26933" y="174724"/>
                  </a:lnTo>
                  <a:lnTo>
                    <a:pt x="11295" y="192012"/>
                  </a:lnTo>
                  <a:lnTo>
                    <a:pt x="0" y="215008"/>
                  </a:lnTo>
                  <a:lnTo>
                    <a:pt x="253" y="231379"/>
                  </a:lnTo>
                  <a:lnTo>
                    <a:pt x="5775" y="246651"/>
                  </a:lnTo>
                  <a:lnTo>
                    <a:pt x="15285" y="258142"/>
                  </a:lnTo>
                  <a:lnTo>
                    <a:pt x="28449" y="264191"/>
                  </a:lnTo>
                  <a:lnTo>
                    <a:pt x="35910" y="265803"/>
                  </a:lnTo>
                  <a:lnTo>
                    <a:pt x="53608" y="261951"/>
                  </a:lnTo>
                  <a:lnTo>
                    <a:pt x="85286" y="244119"/>
                  </a:lnTo>
                  <a:lnTo>
                    <a:pt x="108479" y="224091"/>
                  </a:lnTo>
                  <a:lnTo>
                    <a:pt x="140664" y="179671"/>
                  </a:lnTo>
                  <a:lnTo>
                    <a:pt x="159432" y="142296"/>
                  </a:lnTo>
                  <a:lnTo>
                    <a:pt x="173419" y="102166"/>
                  </a:lnTo>
                  <a:lnTo>
                    <a:pt x="183631" y="63634"/>
                  </a:lnTo>
                  <a:lnTo>
                    <a:pt x="192644" y="20964"/>
                  </a:lnTo>
                  <a:lnTo>
                    <a:pt x="194998" y="4496"/>
                  </a:lnTo>
                  <a:lnTo>
                    <a:pt x="194214" y="952"/>
                  </a:lnTo>
                  <a:lnTo>
                    <a:pt x="192282" y="0"/>
                  </a:lnTo>
                  <a:lnTo>
                    <a:pt x="189582" y="776"/>
                  </a:lnTo>
                  <a:lnTo>
                    <a:pt x="175669" y="18724"/>
                  </a:lnTo>
                  <a:lnTo>
                    <a:pt x="161513" y="56497"/>
                  </a:lnTo>
                  <a:lnTo>
                    <a:pt x="154586" y="89198"/>
                  </a:lnTo>
                  <a:lnTo>
                    <a:pt x="150568" y="124193"/>
                  </a:lnTo>
                  <a:lnTo>
                    <a:pt x="151133" y="158561"/>
                  </a:lnTo>
                  <a:lnTo>
                    <a:pt x="155418" y="202902"/>
                  </a:lnTo>
                  <a:lnTo>
                    <a:pt x="164528" y="239480"/>
                  </a:lnTo>
                  <a:lnTo>
                    <a:pt x="174036" y="254250"/>
                  </a:lnTo>
                  <a:lnTo>
                    <a:pt x="179535" y="259176"/>
                  </a:lnTo>
                  <a:lnTo>
                    <a:pt x="186729" y="261049"/>
                  </a:lnTo>
                  <a:lnTo>
                    <a:pt x="204129" y="259368"/>
                  </a:lnTo>
                  <a:lnTo>
                    <a:pt x="221740" y="250154"/>
                  </a:lnTo>
                  <a:lnTo>
                    <a:pt x="230388" y="243745"/>
                  </a:lnTo>
                  <a:lnTo>
                    <a:pt x="236153" y="234534"/>
                  </a:lnTo>
                  <a:lnTo>
                    <a:pt x="247683" y="186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406"/>
            <p:cNvSpPr/>
            <p:nvPr>
              <p:custDataLst>
                <p:tags r:id="rId10"/>
              </p:custDataLst>
            </p:nvPr>
          </p:nvSpPr>
          <p:spPr>
            <a:xfrm>
              <a:off x="10293350" y="3035300"/>
              <a:ext cx="184151" cy="18168"/>
            </a:xfrm>
            <a:custGeom>
              <a:avLst/>
              <a:gdLst/>
              <a:ahLst/>
              <a:cxnLst/>
              <a:rect l="0" t="0" r="0" b="0"/>
              <a:pathLst>
                <a:path w="18415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22323" y="18167"/>
                  </a:lnTo>
                  <a:lnTo>
                    <a:pt x="63153" y="14512"/>
                  </a:lnTo>
                  <a:lnTo>
                    <a:pt x="94390" y="13505"/>
                  </a:lnTo>
                  <a:lnTo>
                    <a:pt x="129440" y="929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407"/>
            <p:cNvSpPr/>
            <p:nvPr>
              <p:custDataLst>
                <p:tags r:id="rId11"/>
              </p:custDataLst>
            </p:nvPr>
          </p:nvSpPr>
          <p:spPr>
            <a:xfrm>
              <a:off x="10566400" y="2927350"/>
              <a:ext cx="95251" cy="273051"/>
            </a:xfrm>
            <a:custGeom>
              <a:avLst/>
              <a:gdLst/>
              <a:ahLst/>
              <a:cxnLst/>
              <a:rect l="0" t="0" r="0" b="0"/>
              <a:pathLst>
                <a:path w="95251" h="273051">
                  <a:moveTo>
                    <a:pt x="95250" y="0"/>
                  </a:moveTo>
                  <a:lnTo>
                    <a:pt x="95250" y="0"/>
                  </a:lnTo>
                  <a:lnTo>
                    <a:pt x="91880" y="3371"/>
                  </a:lnTo>
                  <a:lnTo>
                    <a:pt x="72468" y="50219"/>
                  </a:lnTo>
                  <a:lnTo>
                    <a:pt x="56749" y="90531"/>
                  </a:lnTo>
                  <a:lnTo>
                    <a:pt x="47329" y="124197"/>
                  </a:lnTo>
                  <a:lnTo>
                    <a:pt x="34676" y="162208"/>
                  </a:lnTo>
                  <a:lnTo>
                    <a:pt x="21056" y="201209"/>
                  </a:lnTo>
                  <a:lnTo>
                    <a:pt x="10299" y="23735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408"/>
            <p:cNvSpPr/>
            <p:nvPr>
              <p:custDataLst>
                <p:tags r:id="rId12"/>
              </p:custDataLst>
            </p:nvPr>
          </p:nvSpPr>
          <p:spPr>
            <a:xfrm>
              <a:off x="10698473" y="2918708"/>
              <a:ext cx="528328" cy="326215"/>
            </a:xfrm>
            <a:custGeom>
              <a:avLst/>
              <a:gdLst/>
              <a:ahLst/>
              <a:cxnLst/>
              <a:rect l="0" t="0" r="0" b="0"/>
              <a:pathLst>
                <a:path w="528328" h="326215">
                  <a:moveTo>
                    <a:pt x="64777" y="288042"/>
                  </a:moveTo>
                  <a:lnTo>
                    <a:pt x="64777" y="288042"/>
                  </a:lnTo>
                  <a:lnTo>
                    <a:pt x="66658" y="267320"/>
                  </a:lnTo>
                  <a:lnTo>
                    <a:pt x="74197" y="237021"/>
                  </a:lnTo>
                  <a:lnTo>
                    <a:pt x="72961" y="224444"/>
                  </a:lnTo>
                  <a:lnTo>
                    <a:pt x="70233" y="220244"/>
                  </a:lnTo>
                  <a:lnTo>
                    <a:pt x="66298" y="217443"/>
                  </a:lnTo>
                  <a:lnTo>
                    <a:pt x="61557" y="215576"/>
                  </a:lnTo>
                  <a:lnTo>
                    <a:pt x="38031" y="216319"/>
                  </a:lnTo>
                  <a:lnTo>
                    <a:pt x="22552" y="223004"/>
                  </a:lnTo>
                  <a:lnTo>
                    <a:pt x="15460" y="227750"/>
                  </a:lnTo>
                  <a:lnTo>
                    <a:pt x="5699" y="240549"/>
                  </a:lnTo>
                  <a:lnTo>
                    <a:pt x="2109" y="247913"/>
                  </a:lnTo>
                  <a:lnTo>
                    <a:pt x="0" y="263622"/>
                  </a:lnTo>
                  <a:lnTo>
                    <a:pt x="2120" y="278600"/>
                  </a:lnTo>
                  <a:lnTo>
                    <a:pt x="7767" y="289960"/>
                  </a:lnTo>
                  <a:lnTo>
                    <a:pt x="11953" y="293554"/>
                  </a:lnTo>
                  <a:lnTo>
                    <a:pt x="22250" y="297547"/>
                  </a:lnTo>
                  <a:lnTo>
                    <a:pt x="35763" y="293678"/>
                  </a:lnTo>
                  <a:lnTo>
                    <a:pt x="52588" y="282080"/>
                  </a:lnTo>
                  <a:lnTo>
                    <a:pt x="85153" y="245667"/>
                  </a:lnTo>
                  <a:lnTo>
                    <a:pt x="106759" y="210412"/>
                  </a:lnTo>
                  <a:lnTo>
                    <a:pt x="128120" y="165580"/>
                  </a:lnTo>
                  <a:lnTo>
                    <a:pt x="138755" y="140785"/>
                  </a:lnTo>
                  <a:lnTo>
                    <a:pt x="156218" y="94419"/>
                  </a:lnTo>
                  <a:lnTo>
                    <a:pt x="169623" y="55232"/>
                  </a:lnTo>
                  <a:lnTo>
                    <a:pt x="179019" y="24093"/>
                  </a:lnTo>
                  <a:lnTo>
                    <a:pt x="178331" y="20353"/>
                  </a:lnTo>
                  <a:lnTo>
                    <a:pt x="176463" y="18566"/>
                  </a:lnTo>
                  <a:lnTo>
                    <a:pt x="173101" y="20197"/>
                  </a:lnTo>
                  <a:lnTo>
                    <a:pt x="163721" y="29535"/>
                  </a:lnTo>
                  <a:lnTo>
                    <a:pt x="146539" y="67514"/>
                  </a:lnTo>
                  <a:lnTo>
                    <a:pt x="136157" y="103011"/>
                  </a:lnTo>
                  <a:lnTo>
                    <a:pt x="127545" y="141601"/>
                  </a:lnTo>
                  <a:lnTo>
                    <a:pt x="121367" y="179918"/>
                  </a:lnTo>
                  <a:lnTo>
                    <a:pt x="118150" y="214352"/>
                  </a:lnTo>
                  <a:lnTo>
                    <a:pt x="120102" y="255860"/>
                  </a:lnTo>
                  <a:lnTo>
                    <a:pt x="126760" y="274444"/>
                  </a:lnTo>
                  <a:lnTo>
                    <a:pt x="136775" y="285056"/>
                  </a:lnTo>
                  <a:lnTo>
                    <a:pt x="143114" y="287462"/>
                  </a:lnTo>
                  <a:lnTo>
                    <a:pt x="157684" y="288255"/>
                  </a:lnTo>
                  <a:lnTo>
                    <a:pt x="185124" y="277992"/>
                  </a:lnTo>
                  <a:lnTo>
                    <a:pt x="208855" y="258175"/>
                  </a:lnTo>
                  <a:lnTo>
                    <a:pt x="217006" y="236903"/>
                  </a:lnTo>
                  <a:lnTo>
                    <a:pt x="219180" y="224316"/>
                  </a:lnTo>
                  <a:lnTo>
                    <a:pt x="218513" y="215925"/>
                  </a:lnTo>
                  <a:lnTo>
                    <a:pt x="215951" y="210330"/>
                  </a:lnTo>
                  <a:lnTo>
                    <a:pt x="212126" y="206601"/>
                  </a:lnTo>
                  <a:lnTo>
                    <a:pt x="206754" y="205526"/>
                  </a:lnTo>
                  <a:lnTo>
                    <a:pt x="193260" y="208094"/>
                  </a:lnTo>
                  <a:lnTo>
                    <a:pt x="173167" y="220844"/>
                  </a:lnTo>
                  <a:lnTo>
                    <a:pt x="165867" y="233953"/>
                  </a:lnTo>
                  <a:lnTo>
                    <a:pt x="161181" y="261992"/>
                  </a:lnTo>
                  <a:lnTo>
                    <a:pt x="163739" y="278128"/>
                  </a:lnTo>
                  <a:lnTo>
                    <a:pt x="167441" y="280727"/>
                  </a:lnTo>
                  <a:lnTo>
                    <a:pt x="179079" y="281733"/>
                  </a:lnTo>
                  <a:lnTo>
                    <a:pt x="194757" y="278333"/>
                  </a:lnTo>
                  <a:lnTo>
                    <a:pt x="236205" y="252917"/>
                  </a:lnTo>
                  <a:lnTo>
                    <a:pt x="236918" y="251925"/>
                  </a:lnTo>
                  <a:lnTo>
                    <a:pt x="236687" y="251264"/>
                  </a:lnTo>
                  <a:lnTo>
                    <a:pt x="237239" y="250824"/>
                  </a:lnTo>
                  <a:lnTo>
                    <a:pt x="256517" y="244244"/>
                  </a:lnTo>
                  <a:lnTo>
                    <a:pt x="265472" y="237767"/>
                  </a:lnTo>
                  <a:lnTo>
                    <a:pt x="294268" y="199716"/>
                  </a:lnTo>
                  <a:lnTo>
                    <a:pt x="315644" y="168352"/>
                  </a:lnTo>
                  <a:lnTo>
                    <a:pt x="339258" y="135128"/>
                  </a:lnTo>
                  <a:lnTo>
                    <a:pt x="374470" y="88453"/>
                  </a:lnTo>
                  <a:lnTo>
                    <a:pt x="405364" y="47812"/>
                  </a:lnTo>
                  <a:lnTo>
                    <a:pt x="440696" y="2029"/>
                  </a:lnTo>
                  <a:lnTo>
                    <a:pt x="442390" y="0"/>
                  </a:lnTo>
                  <a:lnTo>
                    <a:pt x="413939" y="43566"/>
                  </a:lnTo>
                  <a:lnTo>
                    <a:pt x="392822" y="77080"/>
                  </a:lnTo>
                  <a:lnTo>
                    <a:pt x="371677" y="115494"/>
                  </a:lnTo>
                  <a:lnTo>
                    <a:pt x="354283" y="154204"/>
                  </a:lnTo>
                  <a:lnTo>
                    <a:pt x="340907" y="191869"/>
                  </a:lnTo>
                  <a:lnTo>
                    <a:pt x="332610" y="227425"/>
                  </a:lnTo>
                  <a:lnTo>
                    <a:pt x="330334" y="260160"/>
                  </a:lnTo>
                  <a:lnTo>
                    <a:pt x="334902" y="300712"/>
                  </a:lnTo>
                  <a:lnTo>
                    <a:pt x="337994" y="311305"/>
                  </a:lnTo>
                  <a:lnTo>
                    <a:pt x="342172" y="318368"/>
                  </a:lnTo>
                  <a:lnTo>
                    <a:pt x="347072" y="323076"/>
                  </a:lnTo>
                  <a:lnTo>
                    <a:pt x="352457" y="326214"/>
                  </a:lnTo>
                  <a:lnTo>
                    <a:pt x="359575" y="326190"/>
                  </a:lnTo>
                  <a:lnTo>
                    <a:pt x="376891" y="320519"/>
                  </a:lnTo>
                  <a:lnTo>
                    <a:pt x="406473" y="302055"/>
                  </a:lnTo>
                  <a:lnTo>
                    <a:pt x="434210" y="268597"/>
                  </a:lnTo>
                  <a:lnTo>
                    <a:pt x="453560" y="234146"/>
                  </a:lnTo>
                  <a:lnTo>
                    <a:pt x="455904" y="226006"/>
                  </a:lnTo>
                  <a:lnTo>
                    <a:pt x="456056" y="219873"/>
                  </a:lnTo>
                  <a:lnTo>
                    <a:pt x="454746" y="215080"/>
                  </a:lnTo>
                  <a:lnTo>
                    <a:pt x="451756" y="211884"/>
                  </a:lnTo>
                  <a:lnTo>
                    <a:pt x="442790" y="208333"/>
                  </a:lnTo>
                  <a:lnTo>
                    <a:pt x="429867" y="212399"/>
                  </a:lnTo>
                  <a:lnTo>
                    <a:pt x="416128" y="221262"/>
                  </a:lnTo>
                  <a:lnTo>
                    <a:pt x="405319" y="232256"/>
                  </a:lnTo>
                  <a:lnTo>
                    <a:pt x="399573" y="246080"/>
                  </a:lnTo>
                  <a:lnTo>
                    <a:pt x="395246" y="281957"/>
                  </a:lnTo>
                  <a:lnTo>
                    <a:pt x="396568" y="284691"/>
                  </a:lnTo>
                  <a:lnTo>
                    <a:pt x="401799" y="289610"/>
                  </a:lnTo>
                  <a:lnTo>
                    <a:pt x="418234" y="284741"/>
                  </a:lnTo>
                  <a:lnTo>
                    <a:pt x="464229" y="255297"/>
                  </a:lnTo>
                  <a:lnTo>
                    <a:pt x="469804" y="251000"/>
                  </a:lnTo>
                  <a:lnTo>
                    <a:pt x="472448" y="254175"/>
                  </a:lnTo>
                  <a:lnTo>
                    <a:pt x="501204" y="297816"/>
                  </a:lnTo>
                  <a:lnTo>
                    <a:pt x="528327" y="313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1409"/>
            <p:cNvSpPr/>
            <p:nvPr>
              <p:custDataLst>
                <p:tags r:id="rId13"/>
              </p:custDataLst>
            </p:nvPr>
          </p:nvSpPr>
          <p:spPr>
            <a:xfrm>
              <a:off x="10960100" y="2986217"/>
              <a:ext cx="304801" cy="30034"/>
            </a:xfrm>
            <a:custGeom>
              <a:avLst/>
              <a:gdLst/>
              <a:ahLst/>
              <a:cxnLst/>
              <a:rect l="0" t="0" r="0" b="0"/>
              <a:pathLst>
                <a:path w="304801" h="30034">
                  <a:moveTo>
                    <a:pt x="0" y="10983"/>
                  </a:moveTo>
                  <a:lnTo>
                    <a:pt x="0" y="10983"/>
                  </a:lnTo>
                  <a:lnTo>
                    <a:pt x="3370" y="7612"/>
                  </a:lnTo>
                  <a:lnTo>
                    <a:pt x="22323" y="2145"/>
                  </a:lnTo>
                  <a:lnTo>
                    <a:pt x="53665" y="0"/>
                  </a:lnTo>
                  <a:lnTo>
                    <a:pt x="98640" y="1162"/>
                  </a:lnTo>
                  <a:lnTo>
                    <a:pt x="126437" y="4436"/>
                  </a:lnTo>
                  <a:lnTo>
                    <a:pt x="156259" y="8735"/>
                  </a:lnTo>
                  <a:lnTo>
                    <a:pt x="186017" y="13012"/>
                  </a:lnTo>
                  <a:lnTo>
                    <a:pt x="215734" y="17275"/>
                  </a:lnTo>
                  <a:lnTo>
                    <a:pt x="245421" y="21527"/>
                  </a:lnTo>
                  <a:lnTo>
                    <a:pt x="304800" y="300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2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SMARTInkShape-Group237"/>
          <p:cNvGrpSpPr/>
          <p:nvPr/>
        </p:nvGrpSpPr>
        <p:grpSpPr>
          <a:xfrm>
            <a:off x="597935" y="508883"/>
            <a:ext cx="1611866" cy="671666"/>
            <a:chOff x="597935" y="508883"/>
            <a:chExt cx="1611866" cy="671666"/>
          </a:xfrm>
        </p:grpSpPr>
        <p:sp>
          <p:nvSpPr>
            <p:cNvPr id="498" name="SMARTInkShape-1410"/>
            <p:cNvSpPr/>
            <p:nvPr>
              <p:custDataLst>
                <p:tags r:id="rId205"/>
              </p:custDataLst>
            </p:nvPr>
          </p:nvSpPr>
          <p:spPr>
            <a:xfrm>
              <a:off x="597935" y="535752"/>
              <a:ext cx="194481" cy="467169"/>
            </a:xfrm>
            <a:custGeom>
              <a:avLst/>
              <a:gdLst/>
              <a:ahLst/>
              <a:cxnLst/>
              <a:rect l="0" t="0" r="0" b="0"/>
              <a:pathLst>
                <a:path w="194481" h="467169">
                  <a:moveTo>
                    <a:pt x="138665" y="143698"/>
                  </a:moveTo>
                  <a:lnTo>
                    <a:pt x="138665" y="143698"/>
                  </a:lnTo>
                  <a:lnTo>
                    <a:pt x="154245" y="103699"/>
                  </a:lnTo>
                  <a:lnTo>
                    <a:pt x="166489" y="64562"/>
                  </a:lnTo>
                  <a:lnTo>
                    <a:pt x="168546" y="39660"/>
                  </a:lnTo>
                  <a:lnTo>
                    <a:pt x="166527" y="27844"/>
                  </a:lnTo>
                  <a:lnTo>
                    <a:pt x="158052" y="13259"/>
                  </a:lnTo>
                  <a:lnTo>
                    <a:pt x="139862" y="0"/>
                  </a:lnTo>
                  <a:lnTo>
                    <a:pt x="113327" y="6454"/>
                  </a:lnTo>
                  <a:lnTo>
                    <a:pt x="80837" y="24140"/>
                  </a:lnTo>
                  <a:lnTo>
                    <a:pt x="40157" y="63275"/>
                  </a:lnTo>
                  <a:lnTo>
                    <a:pt x="19154" y="96665"/>
                  </a:lnTo>
                  <a:lnTo>
                    <a:pt x="6056" y="128909"/>
                  </a:lnTo>
                  <a:lnTo>
                    <a:pt x="0" y="158292"/>
                  </a:lnTo>
                  <a:lnTo>
                    <a:pt x="2012" y="183110"/>
                  </a:lnTo>
                  <a:lnTo>
                    <a:pt x="15136" y="204018"/>
                  </a:lnTo>
                  <a:lnTo>
                    <a:pt x="35785" y="222013"/>
                  </a:lnTo>
                  <a:lnTo>
                    <a:pt x="75178" y="244043"/>
                  </a:lnTo>
                  <a:lnTo>
                    <a:pt x="117424" y="263976"/>
                  </a:lnTo>
                  <a:lnTo>
                    <a:pt x="155655" y="283993"/>
                  </a:lnTo>
                  <a:lnTo>
                    <a:pt x="183367" y="307485"/>
                  </a:lnTo>
                  <a:lnTo>
                    <a:pt x="193340" y="323972"/>
                  </a:lnTo>
                  <a:lnTo>
                    <a:pt x="194480" y="342588"/>
                  </a:lnTo>
                  <a:lnTo>
                    <a:pt x="188871" y="362621"/>
                  </a:lnTo>
                  <a:lnTo>
                    <a:pt x="160394" y="404227"/>
                  </a:lnTo>
                  <a:lnTo>
                    <a:pt x="117636" y="443046"/>
                  </a:lnTo>
                  <a:lnTo>
                    <a:pt x="84299" y="462561"/>
                  </a:lnTo>
                  <a:lnTo>
                    <a:pt x="68406" y="466978"/>
                  </a:lnTo>
                  <a:lnTo>
                    <a:pt x="62192" y="467168"/>
                  </a:lnTo>
                  <a:lnTo>
                    <a:pt x="58050" y="465178"/>
                  </a:lnTo>
                  <a:lnTo>
                    <a:pt x="55288" y="461735"/>
                  </a:lnTo>
                  <a:lnTo>
                    <a:pt x="53447" y="457322"/>
                  </a:lnTo>
                  <a:lnTo>
                    <a:pt x="57046" y="441131"/>
                  </a:lnTo>
                  <a:lnTo>
                    <a:pt x="68815" y="410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411"/>
            <p:cNvSpPr/>
            <p:nvPr>
              <p:custDataLst>
                <p:tags r:id="rId206"/>
              </p:custDataLst>
            </p:nvPr>
          </p:nvSpPr>
          <p:spPr>
            <a:xfrm>
              <a:off x="840892" y="825500"/>
              <a:ext cx="16359" cy="82551"/>
            </a:xfrm>
            <a:custGeom>
              <a:avLst/>
              <a:gdLst/>
              <a:ahLst/>
              <a:cxnLst/>
              <a:rect l="0" t="0" r="0" b="0"/>
              <a:pathLst>
                <a:path w="16359" h="82551">
                  <a:moveTo>
                    <a:pt x="3658" y="0"/>
                  </a:moveTo>
                  <a:lnTo>
                    <a:pt x="3658" y="0"/>
                  </a:lnTo>
                  <a:lnTo>
                    <a:pt x="2952" y="6481"/>
                  </a:lnTo>
                  <a:lnTo>
                    <a:pt x="0" y="20970"/>
                  </a:lnTo>
                  <a:lnTo>
                    <a:pt x="10289" y="63612"/>
                  </a:lnTo>
                  <a:lnTo>
                    <a:pt x="1635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412"/>
            <p:cNvSpPr/>
            <p:nvPr>
              <p:custDataLst>
                <p:tags r:id="rId207"/>
              </p:custDataLst>
            </p:nvPr>
          </p:nvSpPr>
          <p:spPr>
            <a:xfrm>
              <a:off x="806973" y="717550"/>
              <a:ext cx="12178" cy="31751"/>
            </a:xfrm>
            <a:custGeom>
              <a:avLst/>
              <a:gdLst/>
              <a:ahLst/>
              <a:cxnLst/>
              <a:rect l="0" t="0" r="0" b="0"/>
              <a:pathLst>
                <a:path w="12178" h="31751">
                  <a:moveTo>
                    <a:pt x="12177" y="31750"/>
                  </a:moveTo>
                  <a:lnTo>
                    <a:pt x="12177" y="31750"/>
                  </a:lnTo>
                  <a:lnTo>
                    <a:pt x="5435" y="25008"/>
                  </a:lnTo>
                  <a:lnTo>
                    <a:pt x="2125" y="17935"/>
                  </a:lnTo>
                  <a:lnTo>
                    <a:pt x="0" y="8638"/>
                  </a:lnTo>
                  <a:lnTo>
                    <a:pt x="1591" y="5486"/>
                  </a:lnTo>
                  <a:lnTo>
                    <a:pt x="5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413"/>
            <p:cNvSpPr/>
            <p:nvPr>
              <p:custDataLst>
                <p:tags r:id="rId208"/>
              </p:custDataLst>
            </p:nvPr>
          </p:nvSpPr>
          <p:spPr>
            <a:xfrm>
              <a:off x="914400" y="711200"/>
              <a:ext cx="161310" cy="272791"/>
            </a:xfrm>
            <a:custGeom>
              <a:avLst/>
              <a:gdLst/>
              <a:ahLst/>
              <a:cxnLst/>
              <a:rect l="0" t="0" r="0" b="0"/>
              <a:pathLst>
                <a:path w="161310" h="272791">
                  <a:moveTo>
                    <a:pt x="0" y="0"/>
                  </a:moveTo>
                  <a:lnTo>
                    <a:pt x="0" y="0"/>
                  </a:lnTo>
                  <a:lnTo>
                    <a:pt x="705" y="24594"/>
                  </a:lnTo>
                  <a:lnTo>
                    <a:pt x="10831" y="69187"/>
                  </a:lnTo>
                  <a:lnTo>
                    <a:pt x="17007" y="108851"/>
                  </a:lnTo>
                  <a:lnTo>
                    <a:pt x="22599" y="156038"/>
                  </a:lnTo>
                  <a:lnTo>
                    <a:pt x="24570" y="203651"/>
                  </a:lnTo>
                  <a:lnTo>
                    <a:pt x="25236" y="248654"/>
                  </a:lnTo>
                  <a:lnTo>
                    <a:pt x="25368" y="271602"/>
                  </a:lnTo>
                  <a:lnTo>
                    <a:pt x="24673" y="272790"/>
                  </a:lnTo>
                  <a:lnTo>
                    <a:pt x="23504" y="272171"/>
                  </a:lnTo>
                  <a:lnTo>
                    <a:pt x="22019" y="270347"/>
                  </a:lnTo>
                  <a:lnTo>
                    <a:pt x="13188" y="247555"/>
                  </a:lnTo>
                  <a:lnTo>
                    <a:pt x="8376" y="203877"/>
                  </a:lnTo>
                  <a:lnTo>
                    <a:pt x="7250" y="170810"/>
                  </a:lnTo>
                  <a:lnTo>
                    <a:pt x="8498" y="124223"/>
                  </a:lnTo>
                  <a:lnTo>
                    <a:pt x="15241" y="77298"/>
                  </a:lnTo>
                  <a:lnTo>
                    <a:pt x="21292" y="59749"/>
                  </a:lnTo>
                  <a:lnTo>
                    <a:pt x="25456" y="54777"/>
                  </a:lnTo>
                  <a:lnTo>
                    <a:pt x="27554" y="53451"/>
                  </a:lnTo>
                  <a:lnTo>
                    <a:pt x="30364" y="53979"/>
                  </a:lnTo>
                  <a:lnTo>
                    <a:pt x="37249" y="58328"/>
                  </a:lnTo>
                  <a:lnTo>
                    <a:pt x="49058" y="75451"/>
                  </a:lnTo>
                  <a:lnTo>
                    <a:pt x="59916" y="122566"/>
                  </a:lnTo>
                  <a:lnTo>
                    <a:pt x="63360" y="151153"/>
                  </a:lnTo>
                  <a:lnTo>
                    <a:pt x="63488" y="113566"/>
                  </a:lnTo>
                  <a:lnTo>
                    <a:pt x="69273" y="66203"/>
                  </a:lnTo>
                  <a:lnTo>
                    <a:pt x="79400" y="42194"/>
                  </a:lnTo>
                  <a:lnTo>
                    <a:pt x="87265" y="33334"/>
                  </a:lnTo>
                  <a:lnTo>
                    <a:pt x="91338" y="32806"/>
                  </a:lnTo>
                  <a:lnTo>
                    <a:pt x="95464" y="34571"/>
                  </a:lnTo>
                  <a:lnTo>
                    <a:pt x="115597" y="52612"/>
                  </a:lnTo>
                  <a:lnTo>
                    <a:pt x="139313" y="96604"/>
                  </a:lnTo>
                  <a:lnTo>
                    <a:pt x="153186" y="137851"/>
                  </a:lnTo>
                  <a:lnTo>
                    <a:pt x="161309" y="169125"/>
                  </a:lnTo>
                  <a:lnTo>
                    <a:pt x="158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414"/>
            <p:cNvSpPr/>
            <p:nvPr>
              <p:custDataLst>
                <p:tags r:id="rId209"/>
              </p:custDataLst>
            </p:nvPr>
          </p:nvSpPr>
          <p:spPr>
            <a:xfrm>
              <a:off x="1098550" y="760118"/>
              <a:ext cx="98298" cy="372319"/>
            </a:xfrm>
            <a:custGeom>
              <a:avLst/>
              <a:gdLst/>
              <a:ahLst/>
              <a:cxnLst/>
              <a:rect l="0" t="0" r="0" b="0"/>
              <a:pathLst>
                <a:path w="98298" h="372319">
                  <a:moveTo>
                    <a:pt x="0" y="33632"/>
                  </a:moveTo>
                  <a:lnTo>
                    <a:pt x="0" y="33632"/>
                  </a:lnTo>
                  <a:lnTo>
                    <a:pt x="5026" y="56236"/>
                  </a:lnTo>
                  <a:lnTo>
                    <a:pt x="9459" y="97364"/>
                  </a:lnTo>
                  <a:lnTo>
                    <a:pt x="18482" y="142043"/>
                  </a:lnTo>
                  <a:lnTo>
                    <a:pt x="26088" y="174477"/>
                  </a:lnTo>
                  <a:lnTo>
                    <a:pt x="33467" y="207708"/>
                  </a:lnTo>
                  <a:lnTo>
                    <a:pt x="39098" y="241292"/>
                  </a:lnTo>
                  <a:lnTo>
                    <a:pt x="43953" y="275032"/>
                  </a:lnTo>
                  <a:lnTo>
                    <a:pt x="50653" y="321999"/>
                  </a:lnTo>
                  <a:lnTo>
                    <a:pt x="55589" y="367051"/>
                  </a:lnTo>
                  <a:lnTo>
                    <a:pt x="54698" y="370211"/>
                  </a:lnTo>
                  <a:lnTo>
                    <a:pt x="53399" y="372318"/>
                  </a:lnTo>
                  <a:lnTo>
                    <a:pt x="51827" y="371606"/>
                  </a:lnTo>
                  <a:lnTo>
                    <a:pt x="48199" y="365170"/>
                  </a:lnTo>
                  <a:lnTo>
                    <a:pt x="39415" y="319280"/>
                  </a:lnTo>
                  <a:lnTo>
                    <a:pt x="32570" y="276063"/>
                  </a:lnTo>
                  <a:lnTo>
                    <a:pt x="29474" y="251697"/>
                  </a:lnTo>
                  <a:lnTo>
                    <a:pt x="26705" y="226281"/>
                  </a:lnTo>
                  <a:lnTo>
                    <a:pt x="24153" y="200165"/>
                  </a:lnTo>
                  <a:lnTo>
                    <a:pt x="23158" y="175698"/>
                  </a:lnTo>
                  <a:lnTo>
                    <a:pt x="23933" y="129698"/>
                  </a:lnTo>
                  <a:lnTo>
                    <a:pt x="26629" y="91380"/>
                  </a:lnTo>
                  <a:lnTo>
                    <a:pt x="32114" y="47685"/>
                  </a:lnTo>
                  <a:lnTo>
                    <a:pt x="40089" y="18746"/>
                  </a:lnTo>
                  <a:lnTo>
                    <a:pt x="43660" y="11008"/>
                  </a:lnTo>
                  <a:lnTo>
                    <a:pt x="48156" y="5849"/>
                  </a:lnTo>
                  <a:lnTo>
                    <a:pt x="58797" y="117"/>
                  </a:lnTo>
                  <a:lnTo>
                    <a:pt x="64598" y="0"/>
                  </a:lnTo>
                  <a:lnTo>
                    <a:pt x="76688" y="3633"/>
                  </a:lnTo>
                  <a:lnTo>
                    <a:pt x="87235" y="11832"/>
                  </a:lnTo>
                  <a:lnTo>
                    <a:pt x="92024" y="16982"/>
                  </a:lnTo>
                  <a:lnTo>
                    <a:pt x="97344" y="32112"/>
                  </a:lnTo>
                  <a:lnTo>
                    <a:pt x="98297" y="51301"/>
                  </a:lnTo>
                  <a:lnTo>
                    <a:pt x="90195" y="84493"/>
                  </a:lnTo>
                  <a:lnTo>
                    <a:pt x="68851" y="119826"/>
                  </a:lnTo>
                  <a:lnTo>
                    <a:pt x="54267" y="135136"/>
                  </a:lnTo>
                  <a:lnTo>
                    <a:pt x="50995" y="137284"/>
                  </a:lnTo>
                  <a:lnTo>
                    <a:pt x="48108" y="137306"/>
                  </a:lnTo>
                  <a:lnTo>
                    <a:pt x="45477" y="135909"/>
                  </a:lnTo>
                  <a:lnTo>
                    <a:pt x="43018" y="133567"/>
                  </a:lnTo>
                  <a:lnTo>
                    <a:pt x="43436" y="86167"/>
                  </a:lnTo>
                  <a:lnTo>
                    <a:pt x="44450" y="6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415"/>
            <p:cNvSpPr/>
            <p:nvPr>
              <p:custDataLst>
                <p:tags r:id="rId210"/>
              </p:custDataLst>
            </p:nvPr>
          </p:nvSpPr>
          <p:spPr>
            <a:xfrm>
              <a:off x="1226747" y="508883"/>
              <a:ext cx="202004" cy="322034"/>
            </a:xfrm>
            <a:custGeom>
              <a:avLst/>
              <a:gdLst/>
              <a:ahLst/>
              <a:cxnLst/>
              <a:rect l="0" t="0" r="0" b="0"/>
              <a:pathLst>
                <a:path w="202004" h="322034">
                  <a:moveTo>
                    <a:pt x="5153" y="5467"/>
                  </a:moveTo>
                  <a:lnTo>
                    <a:pt x="5153" y="5467"/>
                  </a:lnTo>
                  <a:lnTo>
                    <a:pt x="10620" y="0"/>
                  </a:lnTo>
                  <a:lnTo>
                    <a:pt x="14612" y="12862"/>
                  </a:lnTo>
                  <a:lnTo>
                    <a:pt x="12143" y="59113"/>
                  </a:lnTo>
                  <a:lnTo>
                    <a:pt x="8730" y="92104"/>
                  </a:lnTo>
                  <a:lnTo>
                    <a:pt x="4861" y="127934"/>
                  </a:lnTo>
                  <a:lnTo>
                    <a:pt x="1496" y="164319"/>
                  </a:lnTo>
                  <a:lnTo>
                    <a:pt x="0" y="199305"/>
                  </a:lnTo>
                  <a:lnTo>
                    <a:pt x="2529" y="243993"/>
                  </a:lnTo>
                  <a:lnTo>
                    <a:pt x="9704" y="289127"/>
                  </a:lnTo>
                  <a:lnTo>
                    <a:pt x="13761" y="300401"/>
                  </a:lnTo>
                  <a:lnTo>
                    <a:pt x="17242" y="303690"/>
                  </a:lnTo>
                  <a:lnTo>
                    <a:pt x="26754" y="307344"/>
                  </a:lnTo>
                  <a:lnTo>
                    <a:pt x="31548" y="306202"/>
                  </a:lnTo>
                  <a:lnTo>
                    <a:pt x="40638" y="299288"/>
                  </a:lnTo>
                  <a:lnTo>
                    <a:pt x="63041" y="260983"/>
                  </a:lnTo>
                  <a:lnTo>
                    <a:pt x="79455" y="217975"/>
                  </a:lnTo>
                  <a:lnTo>
                    <a:pt x="84554" y="180616"/>
                  </a:lnTo>
                  <a:lnTo>
                    <a:pt x="83246" y="165390"/>
                  </a:lnTo>
                  <a:lnTo>
                    <a:pt x="81204" y="161472"/>
                  </a:lnTo>
                  <a:lnTo>
                    <a:pt x="78431" y="159564"/>
                  </a:lnTo>
                  <a:lnTo>
                    <a:pt x="75172" y="158999"/>
                  </a:lnTo>
                  <a:lnTo>
                    <a:pt x="71588" y="162855"/>
                  </a:lnTo>
                  <a:lnTo>
                    <a:pt x="55697" y="203224"/>
                  </a:lnTo>
                  <a:lnTo>
                    <a:pt x="45059" y="243273"/>
                  </a:lnTo>
                  <a:lnTo>
                    <a:pt x="41939" y="265675"/>
                  </a:lnTo>
                  <a:lnTo>
                    <a:pt x="48116" y="293448"/>
                  </a:lnTo>
                  <a:lnTo>
                    <a:pt x="55057" y="308436"/>
                  </a:lnTo>
                  <a:lnTo>
                    <a:pt x="68490" y="318390"/>
                  </a:lnTo>
                  <a:lnTo>
                    <a:pt x="77011" y="322033"/>
                  </a:lnTo>
                  <a:lnTo>
                    <a:pt x="115971" y="320417"/>
                  </a:lnTo>
                  <a:lnTo>
                    <a:pt x="148950" y="314543"/>
                  </a:lnTo>
                  <a:lnTo>
                    <a:pt x="202003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416"/>
            <p:cNvSpPr/>
            <p:nvPr>
              <p:custDataLst>
                <p:tags r:id="rId211"/>
              </p:custDataLst>
            </p:nvPr>
          </p:nvSpPr>
          <p:spPr>
            <a:xfrm>
              <a:off x="1646373" y="567520"/>
              <a:ext cx="195128" cy="269712"/>
            </a:xfrm>
            <a:custGeom>
              <a:avLst/>
              <a:gdLst/>
              <a:ahLst/>
              <a:cxnLst/>
              <a:rect l="0" t="0" r="0" b="0"/>
              <a:pathLst>
                <a:path w="195128" h="269712">
                  <a:moveTo>
                    <a:pt x="49077" y="54780"/>
                  </a:moveTo>
                  <a:lnTo>
                    <a:pt x="49077" y="54780"/>
                  </a:lnTo>
                  <a:lnTo>
                    <a:pt x="45706" y="51409"/>
                  </a:lnTo>
                  <a:lnTo>
                    <a:pt x="46124" y="49005"/>
                  </a:lnTo>
                  <a:lnTo>
                    <a:pt x="56934" y="35007"/>
                  </a:lnTo>
                  <a:lnTo>
                    <a:pt x="69287" y="18654"/>
                  </a:lnTo>
                  <a:lnTo>
                    <a:pt x="79489" y="126"/>
                  </a:lnTo>
                  <a:lnTo>
                    <a:pt x="79935" y="0"/>
                  </a:lnTo>
                  <a:lnTo>
                    <a:pt x="80232" y="621"/>
                  </a:lnTo>
                  <a:lnTo>
                    <a:pt x="80430" y="1741"/>
                  </a:lnTo>
                  <a:lnTo>
                    <a:pt x="69267" y="47892"/>
                  </a:lnTo>
                  <a:lnTo>
                    <a:pt x="58038" y="87468"/>
                  </a:lnTo>
                  <a:lnTo>
                    <a:pt x="41619" y="134629"/>
                  </a:lnTo>
                  <a:lnTo>
                    <a:pt x="29535" y="167644"/>
                  </a:lnTo>
                  <a:lnTo>
                    <a:pt x="14202" y="211223"/>
                  </a:lnTo>
                  <a:lnTo>
                    <a:pt x="862" y="254122"/>
                  </a:lnTo>
                  <a:lnTo>
                    <a:pt x="0" y="259642"/>
                  </a:lnTo>
                  <a:lnTo>
                    <a:pt x="1542" y="263321"/>
                  </a:lnTo>
                  <a:lnTo>
                    <a:pt x="4687" y="265774"/>
                  </a:lnTo>
                  <a:lnTo>
                    <a:pt x="13826" y="268500"/>
                  </a:lnTo>
                  <a:lnTo>
                    <a:pt x="24943" y="269711"/>
                  </a:lnTo>
                  <a:lnTo>
                    <a:pt x="71016" y="260349"/>
                  </a:lnTo>
                  <a:lnTo>
                    <a:pt x="103984" y="252918"/>
                  </a:lnTo>
                  <a:lnTo>
                    <a:pt x="148131" y="240801"/>
                  </a:lnTo>
                  <a:lnTo>
                    <a:pt x="195127" y="226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417"/>
            <p:cNvSpPr/>
            <p:nvPr>
              <p:custDataLst>
                <p:tags r:id="rId212"/>
              </p:custDataLst>
            </p:nvPr>
          </p:nvSpPr>
          <p:spPr>
            <a:xfrm>
              <a:off x="1882292" y="533384"/>
              <a:ext cx="213209" cy="311167"/>
            </a:xfrm>
            <a:custGeom>
              <a:avLst/>
              <a:gdLst/>
              <a:ahLst/>
              <a:cxnLst/>
              <a:rect l="0" t="0" r="0" b="0"/>
              <a:pathLst>
                <a:path w="213209" h="311167">
                  <a:moveTo>
                    <a:pt x="3658" y="88916"/>
                  </a:moveTo>
                  <a:lnTo>
                    <a:pt x="3658" y="88916"/>
                  </a:lnTo>
                  <a:lnTo>
                    <a:pt x="0" y="85258"/>
                  </a:lnTo>
                  <a:lnTo>
                    <a:pt x="1562" y="86820"/>
                  </a:lnTo>
                  <a:lnTo>
                    <a:pt x="9779" y="132118"/>
                  </a:lnTo>
                  <a:lnTo>
                    <a:pt x="15315" y="167148"/>
                  </a:lnTo>
                  <a:lnTo>
                    <a:pt x="20517" y="214637"/>
                  </a:lnTo>
                  <a:lnTo>
                    <a:pt x="22059" y="256224"/>
                  </a:lnTo>
                  <a:lnTo>
                    <a:pt x="22580" y="285026"/>
                  </a:lnTo>
                  <a:lnTo>
                    <a:pt x="19299" y="269789"/>
                  </a:lnTo>
                  <a:lnTo>
                    <a:pt x="17229" y="231722"/>
                  </a:lnTo>
                  <a:lnTo>
                    <a:pt x="16745" y="189544"/>
                  </a:lnTo>
                  <a:lnTo>
                    <a:pt x="16616" y="164468"/>
                  </a:lnTo>
                  <a:lnTo>
                    <a:pt x="17941" y="138579"/>
                  </a:lnTo>
                  <a:lnTo>
                    <a:pt x="20236" y="112147"/>
                  </a:lnTo>
                  <a:lnTo>
                    <a:pt x="23177" y="85353"/>
                  </a:lnTo>
                  <a:lnTo>
                    <a:pt x="32088" y="44294"/>
                  </a:lnTo>
                  <a:lnTo>
                    <a:pt x="43105" y="16167"/>
                  </a:lnTo>
                  <a:lnTo>
                    <a:pt x="55057" y="3667"/>
                  </a:lnTo>
                  <a:lnTo>
                    <a:pt x="61207" y="1039"/>
                  </a:lnTo>
                  <a:lnTo>
                    <a:pt x="73685" y="0"/>
                  </a:lnTo>
                  <a:lnTo>
                    <a:pt x="88168" y="7535"/>
                  </a:lnTo>
                  <a:lnTo>
                    <a:pt x="103307" y="21702"/>
                  </a:lnTo>
                  <a:lnTo>
                    <a:pt x="117091" y="42110"/>
                  </a:lnTo>
                  <a:lnTo>
                    <a:pt x="126638" y="77399"/>
                  </a:lnTo>
                  <a:lnTo>
                    <a:pt x="122725" y="111296"/>
                  </a:lnTo>
                  <a:lnTo>
                    <a:pt x="112551" y="129201"/>
                  </a:lnTo>
                  <a:lnTo>
                    <a:pt x="100032" y="142098"/>
                  </a:lnTo>
                  <a:lnTo>
                    <a:pt x="89765" y="147830"/>
                  </a:lnTo>
                  <a:lnTo>
                    <a:pt x="67939" y="152297"/>
                  </a:lnTo>
                  <a:lnTo>
                    <a:pt x="109836" y="180552"/>
                  </a:lnTo>
                  <a:lnTo>
                    <a:pt x="150194" y="217293"/>
                  </a:lnTo>
                  <a:lnTo>
                    <a:pt x="188766" y="258521"/>
                  </a:lnTo>
                  <a:lnTo>
                    <a:pt x="213208" y="311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418"/>
            <p:cNvSpPr/>
            <p:nvPr>
              <p:custDataLst>
                <p:tags r:id="rId213"/>
              </p:custDataLst>
            </p:nvPr>
          </p:nvSpPr>
          <p:spPr>
            <a:xfrm>
              <a:off x="641350" y="971550"/>
              <a:ext cx="1139217" cy="196851"/>
            </a:xfrm>
            <a:custGeom>
              <a:avLst/>
              <a:gdLst/>
              <a:ahLst/>
              <a:cxnLst/>
              <a:rect l="0" t="0" r="0" b="0"/>
              <a:pathLst>
                <a:path w="1139217" h="196851">
                  <a:moveTo>
                    <a:pt x="0" y="196850"/>
                  </a:moveTo>
                  <a:lnTo>
                    <a:pt x="0" y="196850"/>
                  </a:lnTo>
                  <a:lnTo>
                    <a:pt x="40800" y="186180"/>
                  </a:lnTo>
                  <a:lnTo>
                    <a:pt x="83045" y="175174"/>
                  </a:lnTo>
                  <a:lnTo>
                    <a:pt x="111102" y="168288"/>
                  </a:lnTo>
                  <a:lnTo>
                    <a:pt x="141801" y="160876"/>
                  </a:lnTo>
                  <a:lnTo>
                    <a:pt x="177790" y="153111"/>
                  </a:lnTo>
                  <a:lnTo>
                    <a:pt x="217304" y="145113"/>
                  </a:lnTo>
                  <a:lnTo>
                    <a:pt x="259169" y="136959"/>
                  </a:lnTo>
                  <a:lnTo>
                    <a:pt x="306835" y="127995"/>
                  </a:lnTo>
                  <a:lnTo>
                    <a:pt x="358368" y="118491"/>
                  </a:lnTo>
                  <a:lnTo>
                    <a:pt x="412479" y="108627"/>
                  </a:lnTo>
                  <a:lnTo>
                    <a:pt x="469719" y="99229"/>
                  </a:lnTo>
                  <a:lnTo>
                    <a:pt x="529046" y="90142"/>
                  </a:lnTo>
                  <a:lnTo>
                    <a:pt x="589764" y="81261"/>
                  </a:lnTo>
                  <a:lnTo>
                    <a:pt x="651409" y="72519"/>
                  </a:lnTo>
                  <a:lnTo>
                    <a:pt x="713673" y="63868"/>
                  </a:lnTo>
                  <a:lnTo>
                    <a:pt x="776348" y="55279"/>
                  </a:lnTo>
                  <a:lnTo>
                    <a:pt x="835771" y="46730"/>
                  </a:lnTo>
                  <a:lnTo>
                    <a:pt x="893025" y="38209"/>
                  </a:lnTo>
                  <a:lnTo>
                    <a:pt x="948833" y="29706"/>
                  </a:lnTo>
                  <a:lnTo>
                    <a:pt x="995211" y="22626"/>
                  </a:lnTo>
                  <a:lnTo>
                    <a:pt x="1035302" y="16495"/>
                  </a:lnTo>
                  <a:lnTo>
                    <a:pt x="1071201" y="10997"/>
                  </a:lnTo>
                  <a:lnTo>
                    <a:pt x="1116734" y="4887"/>
                  </a:lnTo>
                  <a:lnTo>
                    <a:pt x="1138382" y="2172"/>
                  </a:lnTo>
                  <a:lnTo>
                    <a:pt x="1139216" y="1448"/>
                  </a:lnTo>
                  <a:lnTo>
                    <a:pt x="1130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419"/>
            <p:cNvSpPr/>
            <p:nvPr>
              <p:custDataLst>
                <p:tags r:id="rId214"/>
              </p:custDataLst>
            </p:nvPr>
          </p:nvSpPr>
          <p:spPr>
            <a:xfrm>
              <a:off x="913616" y="971550"/>
              <a:ext cx="1086635" cy="208999"/>
            </a:xfrm>
            <a:custGeom>
              <a:avLst/>
              <a:gdLst/>
              <a:ahLst/>
              <a:cxnLst/>
              <a:rect l="0" t="0" r="0" b="0"/>
              <a:pathLst>
                <a:path w="1086635" h="208999">
                  <a:moveTo>
                    <a:pt x="13484" y="190500"/>
                  </a:moveTo>
                  <a:lnTo>
                    <a:pt x="13484" y="190500"/>
                  </a:lnTo>
                  <a:lnTo>
                    <a:pt x="0" y="203984"/>
                  </a:lnTo>
                  <a:lnTo>
                    <a:pt x="1672" y="207250"/>
                  </a:lnTo>
                  <a:lnTo>
                    <a:pt x="18583" y="208998"/>
                  </a:lnTo>
                  <a:lnTo>
                    <a:pt x="59965" y="207423"/>
                  </a:lnTo>
                  <a:lnTo>
                    <a:pt x="86805" y="206016"/>
                  </a:lnTo>
                  <a:lnTo>
                    <a:pt x="121631" y="200844"/>
                  </a:lnTo>
                  <a:lnTo>
                    <a:pt x="161782" y="193162"/>
                  </a:lnTo>
                  <a:lnTo>
                    <a:pt x="205483" y="183808"/>
                  </a:lnTo>
                  <a:lnTo>
                    <a:pt x="255783" y="172633"/>
                  </a:lnTo>
                  <a:lnTo>
                    <a:pt x="310483" y="160244"/>
                  </a:lnTo>
                  <a:lnTo>
                    <a:pt x="368117" y="147046"/>
                  </a:lnTo>
                  <a:lnTo>
                    <a:pt x="429117" y="134014"/>
                  </a:lnTo>
                  <a:lnTo>
                    <a:pt x="492362" y="121093"/>
                  </a:lnTo>
                  <a:lnTo>
                    <a:pt x="557102" y="108245"/>
                  </a:lnTo>
                  <a:lnTo>
                    <a:pt x="621430" y="96152"/>
                  </a:lnTo>
                  <a:lnTo>
                    <a:pt x="685481" y="84563"/>
                  </a:lnTo>
                  <a:lnTo>
                    <a:pt x="749349" y="73309"/>
                  </a:lnTo>
                  <a:lnTo>
                    <a:pt x="806744" y="62278"/>
                  </a:lnTo>
                  <a:lnTo>
                    <a:pt x="859824" y="51396"/>
                  </a:lnTo>
                  <a:lnTo>
                    <a:pt x="910027" y="40614"/>
                  </a:lnTo>
                  <a:lnTo>
                    <a:pt x="951963" y="31309"/>
                  </a:lnTo>
                  <a:lnTo>
                    <a:pt x="988387" y="22990"/>
                  </a:lnTo>
                  <a:lnTo>
                    <a:pt x="1021136" y="15326"/>
                  </a:lnTo>
                  <a:lnTo>
                    <a:pt x="1086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420"/>
            <p:cNvSpPr/>
            <p:nvPr>
              <p:custDataLst>
                <p:tags r:id="rId215"/>
              </p:custDataLst>
            </p:nvPr>
          </p:nvSpPr>
          <p:spPr>
            <a:xfrm>
              <a:off x="2159000" y="730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421"/>
            <p:cNvSpPr/>
            <p:nvPr>
              <p:custDataLst>
                <p:tags r:id="rId216"/>
              </p:custDataLst>
            </p:nvPr>
          </p:nvSpPr>
          <p:spPr>
            <a:xfrm>
              <a:off x="2203450" y="844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238"/>
          <p:cNvGrpSpPr/>
          <p:nvPr/>
        </p:nvGrpSpPr>
        <p:grpSpPr>
          <a:xfrm>
            <a:off x="3031884" y="512923"/>
            <a:ext cx="1542477" cy="545727"/>
            <a:chOff x="3031884" y="512923"/>
            <a:chExt cx="1542477" cy="545727"/>
          </a:xfrm>
        </p:grpSpPr>
        <p:sp>
          <p:nvSpPr>
            <p:cNvPr id="511" name="SMARTInkShape-1422"/>
            <p:cNvSpPr/>
            <p:nvPr>
              <p:custDataLst>
                <p:tags r:id="rId193"/>
              </p:custDataLst>
            </p:nvPr>
          </p:nvSpPr>
          <p:spPr>
            <a:xfrm>
              <a:off x="3031884" y="512923"/>
              <a:ext cx="168517" cy="545727"/>
            </a:xfrm>
            <a:custGeom>
              <a:avLst/>
              <a:gdLst/>
              <a:ahLst/>
              <a:cxnLst/>
              <a:rect l="0" t="0" r="0" b="0"/>
              <a:pathLst>
                <a:path w="168517" h="545727">
                  <a:moveTo>
                    <a:pt x="98666" y="26827"/>
                  </a:moveTo>
                  <a:lnTo>
                    <a:pt x="98666" y="26827"/>
                  </a:lnTo>
                  <a:lnTo>
                    <a:pt x="83739" y="344"/>
                  </a:lnTo>
                  <a:lnTo>
                    <a:pt x="80248" y="0"/>
                  </a:lnTo>
                  <a:lnTo>
                    <a:pt x="65222" y="6257"/>
                  </a:lnTo>
                  <a:lnTo>
                    <a:pt x="34943" y="28439"/>
                  </a:lnTo>
                  <a:lnTo>
                    <a:pt x="19420" y="46354"/>
                  </a:lnTo>
                  <a:lnTo>
                    <a:pt x="9255" y="68439"/>
                  </a:lnTo>
                  <a:lnTo>
                    <a:pt x="7892" y="84597"/>
                  </a:lnTo>
                  <a:lnTo>
                    <a:pt x="10344" y="101186"/>
                  </a:lnTo>
                  <a:lnTo>
                    <a:pt x="27179" y="138594"/>
                  </a:lnTo>
                  <a:lnTo>
                    <a:pt x="53893" y="182960"/>
                  </a:lnTo>
                  <a:lnTo>
                    <a:pt x="73071" y="230059"/>
                  </a:lnTo>
                  <a:lnTo>
                    <a:pt x="76971" y="262570"/>
                  </a:lnTo>
                  <a:lnTo>
                    <a:pt x="75383" y="281415"/>
                  </a:lnTo>
                  <a:lnTo>
                    <a:pt x="63780" y="307891"/>
                  </a:lnTo>
                  <a:lnTo>
                    <a:pt x="50941" y="321313"/>
                  </a:lnTo>
                  <a:lnTo>
                    <a:pt x="23073" y="338056"/>
                  </a:lnTo>
                  <a:lnTo>
                    <a:pt x="6967" y="342469"/>
                  </a:lnTo>
                  <a:lnTo>
                    <a:pt x="3667" y="342383"/>
                  </a:lnTo>
                  <a:lnTo>
                    <a:pt x="1467" y="341620"/>
                  </a:lnTo>
                  <a:lnTo>
                    <a:pt x="0" y="340405"/>
                  </a:lnTo>
                  <a:lnTo>
                    <a:pt x="433" y="338890"/>
                  </a:lnTo>
                  <a:lnTo>
                    <a:pt x="4677" y="335326"/>
                  </a:lnTo>
                  <a:lnTo>
                    <a:pt x="18371" y="332723"/>
                  </a:lnTo>
                  <a:lnTo>
                    <a:pt x="39205" y="338694"/>
                  </a:lnTo>
                  <a:lnTo>
                    <a:pt x="56510" y="349400"/>
                  </a:lnTo>
                  <a:lnTo>
                    <a:pt x="70574" y="368251"/>
                  </a:lnTo>
                  <a:lnTo>
                    <a:pt x="76937" y="395082"/>
                  </a:lnTo>
                  <a:lnTo>
                    <a:pt x="73312" y="435753"/>
                  </a:lnTo>
                  <a:lnTo>
                    <a:pt x="61621" y="477758"/>
                  </a:lnTo>
                  <a:lnTo>
                    <a:pt x="58212" y="497469"/>
                  </a:lnTo>
                  <a:lnTo>
                    <a:pt x="60260" y="519760"/>
                  </a:lnTo>
                  <a:lnTo>
                    <a:pt x="63488" y="530717"/>
                  </a:lnTo>
                  <a:lnTo>
                    <a:pt x="66747" y="534909"/>
                  </a:lnTo>
                  <a:lnTo>
                    <a:pt x="76013" y="541449"/>
                  </a:lnTo>
                  <a:lnTo>
                    <a:pt x="99871" y="545726"/>
                  </a:lnTo>
                  <a:lnTo>
                    <a:pt x="142996" y="540382"/>
                  </a:lnTo>
                  <a:lnTo>
                    <a:pt x="168516" y="534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423"/>
            <p:cNvSpPr/>
            <p:nvPr>
              <p:custDataLst>
                <p:tags r:id="rId194"/>
              </p:custDataLst>
            </p:nvPr>
          </p:nvSpPr>
          <p:spPr>
            <a:xfrm>
              <a:off x="3299874" y="600115"/>
              <a:ext cx="134594" cy="365086"/>
            </a:xfrm>
            <a:custGeom>
              <a:avLst/>
              <a:gdLst/>
              <a:ahLst/>
              <a:cxnLst/>
              <a:rect l="0" t="0" r="0" b="0"/>
              <a:pathLst>
                <a:path w="134594" h="365086">
                  <a:moveTo>
                    <a:pt x="129126" y="22185"/>
                  </a:moveTo>
                  <a:lnTo>
                    <a:pt x="129126" y="22185"/>
                  </a:lnTo>
                  <a:lnTo>
                    <a:pt x="134593" y="5783"/>
                  </a:lnTo>
                  <a:lnTo>
                    <a:pt x="134182" y="4195"/>
                  </a:lnTo>
                  <a:lnTo>
                    <a:pt x="131843" y="549"/>
                  </a:lnTo>
                  <a:lnTo>
                    <a:pt x="130232" y="0"/>
                  </a:lnTo>
                  <a:lnTo>
                    <a:pt x="128452" y="339"/>
                  </a:lnTo>
                  <a:lnTo>
                    <a:pt x="123182" y="4009"/>
                  </a:lnTo>
                  <a:lnTo>
                    <a:pt x="80365" y="49186"/>
                  </a:lnTo>
                  <a:lnTo>
                    <a:pt x="60417" y="82398"/>
                  </a:lnTo>
                  <a:lnTo>
                    <a:pt x="41674" y="122559"/>
                  </a:lnTo>
                  <a:lnTo>
                    <a:pt x="24642" y="165574"/>
                  </a:lnTo>
                  <a:lnTo>
                    <a:pt x="10016" y="208210"/>
                  </a:lnTo>
                  <a:lnTo>
                    <a:pt x="2105" y="246914"/>
                  </a:lnTo>
                  <a:lnTo>
                    <a:pt x="0" y="281520"/>
                  </a:lnTo>
                  <a:lnTo>
                    <a:pt x="7454" y="322686"/>
                  </a:lnTo>
                  <a:lnTo>
                    <a:pt x="17194" y="341302"/>
                  </a:lnTo>
                  <a:lnTo>
                    <a:pt x="34222" y="354750"/>
                  </a:lnTo>
                  <a:lnTo>
                    <a:pt x="44690" y="360312"/>
                  </a:lnTo>
                  <a:lnTo>
                    <a:pt x="69492" y="364610"/>
                  </a:lnTo>
                  <a:lnTo>
                    <a:pt x="110076" y="36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424"/>
            <p:cNvSpPr/>
            <p:nvPr>
              <p:custDataLst>
                <p:tags r:id="rId195"/>
              </p:custDataLst>
            </p:nvPr>
          </p:nvSpPr>
          <p:spPr>
            <a:xfrm>
              <a:off x="3562350" y="654933"/>
              <a:ext cx="120651" cy="126118"/>
            </a:xfrm>
            <a:custGeom>
              <a:avLst/>
              <a:gdLst/>
              <a:ahLst/>
              <a:cxnLst/>
              <a:rect l="0" t="0" r="0" b="0"/>
              <a:pathLst>
                <a:path w="12065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32638" y="44906"/>
                  </a:lnTo>
                  <a:lnTo>
                    <a:pt x="59958" y="86077"/>
                  </a:lnTo>
                  <a:lnTo>
                    <a:pt x="74156" y="102912"/>
                  </a:lnTo>
                  <a:lnTo>
                    <a:pt x="91754" y="114157"/>
                  </a:lnTo>
                  <a:lnTo>
                    <a:pt x="12065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425"/>
            <p:cNvSpPr/>
            <p:nvPr>
              <p:custDataLst>
                <p:tags r:id="rId196"/>
              </p:custDataLst>
            </p:nvPr>
          </p:nvSpPr>
          <p:spPr>
            <a:xfrm>
              <a:off x="3697390" y="657265"/>
              <a:ext cx="73628" cy="276186"/>
            </a:xfrm>
            <a:custGeom>
              <a:avLst/>
              <a:gdLst/>
              <a:ahLst/>
              <a:cxnLst/>
              <a:rect l="0" t="0" r="0" b="0"/>
              <a:pathLst>
                <a:path w="73628" h="276186">
                  <a:moveTo>
                    <a:pt x="68160" y="22185"/>
                  </a:moveTo>
                  <a:lnTo>
                    <a:pt x="68160" y="22185"/>
                  </a:lnTo>
                  <a:lnTo>
                    <a:pt x="73627" y="5783"/>
                  </a:lnTo>
                  <a:lnTo>
                    <a:pt x="73216" y="4195"/>
                  </a:lnTo>
                  <a:lnTo>
                    <a:pt x="70877" y="549"/>
                  </a:lnTo>
                  <a:lnTo>
                    <a:pt x="69266" y="0"/>
                  </a:lnTo>
                  <a:lnTo>
                    <a:pt x="67486" y="339"/>
                  </a:lnTo>
                  <a:lnTo>
                    <a:pt x="51713" y="9248"/>
                  </a:lnTo>
                  <a:lnTo>
                    <a:pt x="21461" y="34128"/>
                  </a:lnTo>
                  <a:lnTo>
                    <a:pt x="20094" y="36497"/>
                  </a:lnTo>
                  <a:lnTo>
                    <a:pt x="3294" y="49657"/>
                  </a:lnTo>
                  <a:lnTo>
                    <a:pt x="525" y="59560"/>
                  </a:lnTo>
                  <a:lnTo>
                    <a:pt x="0" y="72663"/>
                  </a:lnTo>
                  <a:lnTo>
                    <a:pt x="11232" y="119298"/>
                  </a:lnTo>
                  <a:lnTo>
                    <a:pt x="21623" y="165083"/>
                  </a:lnTo>
                  <a:lnTo>
                    <a:pt x="30065" y="204667"/>
                  </a:lnTo>
                  <a:lnTo>
                    <a:pt x="32885" y="222527"/>
                  </a:lnTo>
                  <a:lnTo>
                    <a:pt x="32709" y="253226"/>
                  </a:lnTo>
                  <a:lnTo>
                    <a:pt x="37195" y="266795"/>
                  </a:lnTo>
                  <a:lnTo>
                    <a:pt x="42760" y="27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426"/>
            <p:cNvSpPr/>
            <p:nvPr>
              <p:custDataLst>
                <p:tags r:id="rId197"/>
              </p:custDataLst>
            </p:nvPr>
          </p:nvSpPr>
          <p:spPr>
            <a:xfrm>
              <a:off x="3822961" y="895350"/>
              <a:ext cx="6090" cy="57151"/>
            </a:xfrm>
            <a:custGeom>
              <a:avLst/>
              <a:gdLst/>
              <a:ahLst/>
              <a:cxnLst/>
              <a:rect l="0" t="0" r="0" b="0"/>
              <a:pathLst>
                <a:path w="6090" h="5715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35321"/>
                  </a:lnTo>
                  <a:lnTo>
                    <a:pt x="608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427"/>
            <p:cNvSpPr/>
            <p:nvPr>
              <p:custDataLst>
                <p:tags r:id="rId198"/>
              </p:custDataLst>
            </p:nvPr>
          </p:nvSpPr>
          <p:spPr>
            <a:xfrm>
              <a:off x="3812691" y="795218"/>
              <a:ext cx="40727" cy="21906"/>
            </a:xfrm>
            <a:custGeom>
              <a:avLst/>
              <a:gdLst/>
              <a:ahLst/>
              <a:cxnLst/>
              <a:rect l="0" t="0" r="0" b="0"/>
              <a:pathLst>
                <a:path w="40727" h="21906">
                  <a:moveTo>
                    <a:pt x="3659" y="4882"/>
                  </a:moveTo>
                  <a:lnTo>
                    <a:pt x="3659" y="4882"/>
                  </a:lnTo>
                  <a:lnTo>
                    <a:pt x="288" y="8253"/>
                  </a:lnTo>
                  <a:lnTo>
                    <a:pt x="0" y="10657"/>
                  </a:lnTo>
                  <a:lnTo>
                    <a:pt x="1563" y="17091"/>
                  </a:lnTo>
                  <a:lnTo>
                    <a:pt x="4378" y="19372"/>
                  </a:lnTo>
                  <a:lnTo>
                    <a:pt x="13151" y="21905"/>
                  </a:lnTo>
                  <a:lnTo>
                    <a:pt x="29990" y="19960"/>
                  </a:lnTo>
                  <a:lnTo>
                    <a:pt x="33913" y="17757"/>
                  </a:lnTo>
                  <a:lnTo>
                    <a:pt x="36528" y="14876"/>
                  </a:lnTo>
                  <a:lnTo>
                    <a:pt x="40209" y="5962"/>
                  </a:lnTo>
                  <a:lnTo>
                    <a:pt x="40726" y="3485"/>
                  </a:lnTo>
                  <a:lnTo>
                    <a:pt x="39659" y="1834"/>
                  </a:lnTo>
                  <a:lnTo>
                    <a:pt x="37537" y="733"/>
                  </a:lnTo>
                  <a:lnTo>
                    <a:pt x="34711" y="0"/>
                  </a:lnTo>
                  <a:lnTo>
                    <a:pt x="32121" y="216"/>
                  </a:lnTo>
                  <a:lnTo>
                    <a:pt x="27363" y="2338"/>
                  </a:lnTo>
                  <a:lnTo>
                    <a:pt x="16359" y="1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428"/>
            <p:cNvSpPr/>
            <p:nvPr>
              <p:custDataLst>
                <p:tags r:id="rId199"/>
              </p:custDataLst>
            </p:nvPr>
          </p:nvSpPr>
          <p:spPr>
            <a:xfrm>
              <a:off x="3994150" y="9525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429"/>
            <p:cNvSpPr/>
            <p:nvPr>
              <p:custDataLst>
                <p:tags r:id="rId200"/>
              </p:custDataLst>
            </p:nvPr>
          </p:nvSpPr>
          <p:spPr>
            <a:xfrm>
              <a:off x="4108450" y="679450"/>
              <a:ext cx="152401" cy="209551"/>
            </a:xfrm>
            <a:custGeom>
              <a:avLst/>
              <a:gdLst/>
              <a:ahLst/>
              <a:cxnLst/>
              <a:rect l="0" t="0" r="0" b="0"/>
              <a:pathLst>
                <a:path w="152401" h="2095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3763"/>
                  </a:lnTo>
                  <a:lnTo>
                    <a:pt x="60075" y="50901"/>
                  </a:lnTo>
                  <a:lnTo>
                    <a:pt x="84906" y="87833"/>
                  </a:lnTo>
                  <a:lnTo>
                    <a:pt x="110137" y="126684"/>
                  </a:lnTo>
                  <a:lnTo>
                    <a:pt x="133808" y="171962"/>
                  </a:lnTo>
                  <a:lnTo>
                    <a:pt x="1524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430"/>
            <p:cNvSpPr/>
            <p:nvPr>
              <p:custDataLst>
                <p:tags r:id="rId201"/>
              </p:custDataLst>
            </p:nvPr>
          </p:nvSpPr>
          <p:spPr>
            <a:xfrm>
              <a:off x="4148286" y="668515"/>
              <a:ext cx="137965" cy="249424"/>
            </a:xfrm>
            <a:custGeom>
              <a:avLst/>
              <a:gdLst/>
              <a:ahLst/>
              <a:cxnLst/>
              <a:rect l="0" t="0" r="0" b="0"/>
              <a:pathLst>
                <a:path w="137965" h="249424">
                  <a:moveTo>
                    <a:pt x="137964" y="10935"/>
                  </a:moveTo>
                  <a:lnTo>
                    <a:pt x="137964" y="10935"/>
                  </a:lnTo>
                  <a:lnTo>
                    <a:pt x="137964" y="0"/>
                  </a:lnTo>
                  <a:lnTo>
                    <a:pt x="127825" y="14498"/>
                  </a:lnTo>
                  <a:lnTo>
                    <a:pt x="98881" y="60822"/>
                  </a:lnTo>
                  <a:lnTo>
                    <a:pt x="74270" y="104254"/>
                  </a:lnTo>
                  <a:lnTo>
                    <a:pt x="55356" y="145594"/>
                  </a:lnTo>
                  <a:lnTo>
                    <a:pt x="36347" y="185360"/>
                  </a:lnTo>
                  <a:lnTo>
                    <a:pt x="10387" y="230362"/>
                  </a:lnTo>
                  <a:lnTo>
                    <a:pt x="0" y="249076"/>
                  </a:lnTo>
                  <a:lnTo>
                    <a:pt x="127" y="249423"/>
                  </a:lnTo>
                  <a:lnTo>
                    <a:pt x="4614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431"/>
            <p:cNvSpPr/>
            <p:nvPr>
              <p:custDataLst>
                <p:tags r:id="rId202"/>
              </p:custDataLst>
            </p:nvPr>
          </p:nvSpPr>
          <p:spPr>
            <a:xfrm>
              <a:off x="4344746" y="901700"/>
              <a:ext cx="11355" cy="76201"/>
            </a:xfrm>
            <a:custGeom>
              <a:avLst/>
              <a:gdLst/>
              <a:ahLst/>
              <a:cxnLst/>
              <a:rect l="0" t="0" r="0" b="0"/>
              <a:pathLst>
                <a:path w="11355" h="76201">
                  <a:moveTo>
                    <a:pt x="11354" y="0"/>
                  </a:moveTo>
                  <a:lnTo>
                    <a:pt x="11354" y="0"/>
                  </a:lnTo>
                  <a:lnTo>
                    <a:pt x="7983" y="0"/>
                  </a:lnTo>
                  <a:lnTo>
                    <a:pt x="6990" y="1411"/>
                  </a:lnTo>
                  <a:lnTo>
                    <a:pt x="94" y="45834"/>
                  </a:lnTo>
                  <a:lnTo>
                    <a:pt x="0" y="56354"/>
                  </a:lnTo>
                  <a:lnTo>
                    <a:pt x="2310" y="63381"/>
                  </a:lnTo>
                  <a:lnTo>
                    <a:pt x="1135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432"/>
            <p:cNvSpPr/>
            <p:nvPr>
              <p:custDataLst>
                <p:tags r:id="rId203"/>
              </p:custDataLst>
            </p:nvPr>
          </p:nvSpPr>
          <p:spPr>
            <a:xfrm>
              <a:off x="4343739" y="800100"/>
              <a:ext cx="42506" cy="34421"/>
            </a:xfrm>
            <a:custGeom>
              <a:avLst/>
              <a:gdLst/>
              <a:ahLst/>
              <a:cxnLst/>
              <a:rect l="0" t="0" r="0" b="0"/>
              <a:pathLst>
                <a:path w="42506" h="34421">
                  <a:moveTo>
                    <a:pt x="12361" y="6350"/>
                  </a:moveTo>
                  <a:lnTo>
                    <a:pt x="12361" y="6350"/>
                  </a:lnTo>
                  <a:lnTo>
                    <a:pt x="8990" y="6350"/>
                  </a:lnTo>
                  <a:lnTo>
                    <a:pt x="5453" y="8231"/>
                  </a:lnTo>
                  <a:lnTo>
                    <a:pt x="3522" y="9721"/>
                  </a:lnTo>
                  <a:lnTo>
                    <a:pt x="1377" y="15139"/>
                  </a:lnTo>
                  <a:lnTo>
                    <a:pt x="0" y="26744"/>
                  </a:lnTo>
                  <a:lnTo>
                    <a:pt x="1298" y="29118"/>
                  </a:lnTo>
                  <a:lnTo>
                    <a:pt x="6503" y="33638"/>
                  </a:lnTo>
                  <a:lnTo>
                    <a:pt x="9867" y="34420"/>
                  </a:lnTo>
                  <a:lnTo>
                    <a:pt x="17367" y="33407"/>
                  </a:lnTo>
                  <a:lnTo>
                    <a:pt x="29523" y="25499"/>
                  </a:lnTo>
                  <a:lnTo>
                    <a:pt x="38691" y="17590"/>
                  </a:lnTo>
                  <a:lnTo>
                    <a:pt x="41702" y="11110"/>
                  </a:lnTo>
                  <a:lnTo>
                    <a:pt x="42505" y="7407"/>
                  </a:lnTo>
                  <a:lnTo>
                    <a:pt x="42336" y="4938"/>
                  </a:lnTo>
                  <a:lnTo>
                    <a:pt x="41515" y="3292"/>
                  </a:lnTo>
                  <a:lnTo>
                    <a:pt x="40264" y="2195"/>
                  </a:lnTo>
                  <a:lnTo>
                    <a:pt x="36992" y="975"/>
                  </a:lnTo>
                  <a:lnTo>
                    <a:pt x="31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433"/>
            <p:cNvSpPr/>
            <p:nvPr>
              <p:custDataLst>
                <p:tags r:id="rId204"/>
              </p:custDataLst>
            </p:nvPr>
          </p:nvSpPr>
          <p:spPr>
            <a:xfrm>
              <a:off x="4419600" y="622300"/>
              <a:ext cx="154761" cy="393701"/>
            </a:xfrm>
            <a:custGeom>
              <a:avLst/>
              <a:gdLst/>
              <a:ahLst/>
              <a:cxnLst/>
              <a:rect l="0" t="0" r="0" b="0"/>
              <a:pathLst>
                <a:path w="154761" h="393701">
                  <a:moveTo>
                    <a:pt x="0" y="0"/>
                  </a:moveTo>
                  <a:lnTo>
                    <a:pt x="0" y="0"/>
                  </a:lnTo>
                  <a:lnTo>
                    <a:pt x="24418" y="3371"/>
                  </a:lnTo>
                  <a:lnTo>
                    <a:pt x="54271" y="18951"/>
                  </a:lnTo>
                  <a:lnTo>
                    <a:pt x="89929" y="48184"/>
                  </a:lnTo>
                  <a:lnTo>
                    <a:pt x="127305" y="90398"/>
                  </a:lnTo>
                  <a:lnTo>
                    <a:pt x="145009" y="126020"/>
                  </a:lnTo>
                  <a:lnTo>
                    <a:pt x="154760" y="166075"/>
                  </a:lnTo>
                  <a:lnTo>
                    <a:pt x="154389" y="209748"/>
                  </a:lnTo>
                  <a:lnTo>
                    <a:pt x="141995" y="253147"/>
                  </a:lnTo>
                  <a:lnTo>
                    <a:pt x="122375" y="293838"/>
                  </a:lnTo>
                  <a:lnTo>
                    <a:pt x="99545" y="328385"/>
                  </a:lnTo>
                  <a:lnTo>
                    <a:pt x="66261" y="368860"/>
                  </a:lnTo>
                  <a:lnTo>
                    <a:pt x="444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239"/>
          <p:cNvGrpSpPr/>
          <p:nvPr/>
        </p:nvGrpSpPr>
        <p:grpSpPr>
          <a:xfrm>
            <a:off x="4876800" y="546100"/>
            <a:ext cx="1917701" cy="762001"/>
            <a:chOff x="4876800" y="546100"/>
            <a:chExt cx="1917701" cy="762001"/>
          </a:xfrm>
        </p:grpSpPr>
        <p:sp>
          <p:nvSpPr>
            <p:cNvPr id="524" name="SMARTInkShape-1434"/>
            <p:cNvSpPr/>
            <p:nvPr>
              <p:custDataLst>
                <p:tags r:id="rId181"/>
              </p:custDataLst>
            </p:nvPr>
          </p:nvSpPr>
          <p:spPr>
            <a:xfrm>
              <a:off x="6121400" y="996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435"/>
            <p:cNvSpPr/>
            <p:nvPr>
              <p:custDataLst>
                <p:tags r:id="rId182"/>
              </p:custDataLst>
            </p:nvPr>
          </p:nvSpPr>
          <p:spPr>
            <a:xfrm>
              <a:off x="5924550" y="990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436"/>
            <p:cNvSpPr/>
            <p:nvPr>
              <p:custDataLst>
                <p:tags r:id="rId183"/>
              </p:custDataLst>
            </p:nvPr>
          </p:nvSpPr>
          <p:spPr>
            <a:xfrm>
              <a:off x="5759450" y="102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437"/>
            <p:cNvSpPr/>
            <p:nvPr>
              <p:custDataLst>
                <p:tags r:id="rId184"/>
              </p:custDataLst>
            </p:nvPr>
          </p:nvSpPr>
          <p:spPr>
            <a:xfrm>
              <a:off x="5678767" y="838200"/>
              <a:ext cx="23534" cy="203201"/>
            </a:xfrm>
            <a:custGeom>
              <a:avLst/>
              <a:gdLst/>
              <a:ahLst/>
              <a:cxnLst/>
              <a:rect l="0" t="0" r="0" b="0"/>
              <a:pathLst>
                <a:path w="23534" h="203201">
                  <a:moveTo>
                    <a:pt x="23533" y="0"/>
                  </a:moveTo>
                  <a:lnTo>
                    <a:pt x="23533" y="0"/>
                  </a:lnTo>
                  <a:lnTo>
                    <a:pt x="12701" y="28848"/>
                  </a:lnTo>
                  <a:lnTo>
                    <a:pt x="4435" y="75548"/>
                  </a:lnTo>
                  <a:lnTo>
                    <a:pt x="0" y="120457"/>
                  </a:lnTo>
                  <a:lnTo>
                    <a:pt x="568" y="163161"/>
                  </a:lnTo>
                  <a:lnTo>
                    <a:pt x="448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438"/>
            <p:cNvSpPr/>
            <p:nvPr>
              <p:custDataLst>
                <p:tags r:id="rId185"/>
              </p:custDataLst>
            </p:nvPr>
          </p:nvSpPr>
          <p:spPr>
            <a:xfrm>
              <a:off x="5482741" y="965200"/>
              <a:ext cx="98910" cy="30871"/>
            </a:xfrm>
            <a:custGeom>
              <a:avLst/>
              <a:gdLst/>
              <a:ahLst/>
              <a:cxnLst/>
              <a:rect l="0" t="0" r="0" b="0"/>
              <a:pathLst>
                <a:path w="98910" h="30871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3" y="30867"/>
                  </a:lnTo>
                  <a:lnTo>
                    <a:pt x="18453" y="30870"/>
                  </a:lnTo>
                  <a:lnTo>
                    <a:pt x="60418" y="15834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439"/>
            <p:cNvSpPr/>
            <p:nvPr>
              <p:custDataLst>
                <p:tags r:id="rId186"/>
              </p:custDataLst>
            </p:nvPr>
          </p:nvSpPr>
          <p:spPr>
            <a:xfrm>
              <a:off x="5449183" y="927100"/>
              <a:ext cx="107068" cy="12439"/>
            </a:xfrm>
            <a:custGeom>
              <a:avLst/>
              <a:gdLst/>
              <a:ahLst/>
              <a:cxnLst/>
              <a:rect l="0" t="0" r="0" b="0"/>
              <a:pathLst>
                <a:path w="107068" h="12439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1" y="12112"/>
                  </a:lnTo>
                  <a:lnTo>
                    <a:pt x="2749" y="12438"/>
                  </a:lnTo>
                  <a:lnTo>
                    <a:pt x="44672" y="7639"/>
                  </a:lnTo>
                  <a:lnTo>
                    <a:pt x="86119" y="3234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440"/>
            <p:cNvSpPr/>
            <p:nvPr>
              <p:custDataLst>
                <p:tags r:id="rId187"/>
              </p:custDataLst>
            </p:nvPr>
          </p:nvSpPr>
          <p:spPr>
            <a:xfrm>
              <a:off x="5259360" y="756534"/>
              <a:ext cx="57239" cy="30535"/>
            </a:xfrm>
            <a:custGeom>
              <a:avLst/>
              <a:gdLst/>
              <a:ahLst/>
              <a:cxnLst/>
              <a:rect l="0" t="0" r="0" b="0"/>
              <a:pathLst>
                <a:path w="57239" h="30535">
                  <a:moveTo>
                    <a:pt x="30190" y="24516"/>
                  </a:moveTo>
                  <a:lnTo>
                    <a:pt x="30190" y="24516"/>
                  </a:lnTo>
                  <a:lnTo>
                    <a:pt x="20051" y="20152"/>
                  </a:lnTo>
                  <a:lnTo>
                    <a:pt x="12514" y="19049"/>
                  </a:lnTo>
                  <a:lnTo>
                    <a:pt x="6341" y="20440"/>
                  </a:lnTo>
                  <a:lnTo>
                    <a:pt x="3708" y="21799"/>
                  </a:lnTo>
                  <a:lnTo>
                    <a:pt x="1951" y="23410"/>
                  </a:lnTo>
                  <a:lnTo>
                    <a:pt x="0" y="27082"/>
                  </a:lnTo>
                  <a:lnTo>
                    <a:pt x="891" y="28343"/>
                  </a:lnTo>
                  <a:lnTo>
                    <a:pt x="5644" y="29745"/>
                  </a:lnTo>
                  <a:lnTo>
                    <a:pt x="16253" y="30534"/>
                  </a:lnTo>
                  <a:lnTo>
                    <a:pt x="44221" y="21999"/>
                  </a:lnTo>
                  <a:lnTo>
                    <a:pt x="52418" y="14225"/>
                  </a:lnTo>
                  <a:lnTo>
                    <a:pt x="57003" y="5831"/>
                  </a:lnTo>
                  <a:lnTo>
                    <a:pt x="57238" y="3593"/>
                  </a:lnTo>
                  <a:lnTo>
                    <a:pt x="56688" y="2101"/>
                  </a:lnTo>
                  <a:lnTo>
                    <a:pt x="50434" y="442"/>
                  </a:lnTo>
                  <a:lnTo>
                    <a:pt x="45802" y="0"/>
                  </a:lnTo>
                  <a:lnTo>
                    <a:pt x="41304" y="2528"/>
                  </a:lnTo>
                  <a:lnTo>
                    <a:pt x="23840" y="2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441"/>
            <p:cNvSpPr/>
            <p:nvPr>
              <p:custDataLst>
                <p:tags r:id="rId188"/>
              </p:custDataLst>
            </p:nvPr>
          </p:nvSpPr>
          <p:spPr>
            <a:xfrm>
              <a:off x="5289550" y="901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2" y="46784"/>
                  </a:lnTo>
                  <a:lnTo>
                    <a:pt x="6907" y="6489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442"/>
            <p:cNvSpPr/>
            <p:nvPr>
              <p:custDataLst>
                <p:tags r:id="rId189"/>
              </p:custDataLst>
            </p:nvPr>
          </p:nvSpPr>
          <p:spPr>
            <a:xfrm>
              <a:off x="4876800" y="546100"/>
              <a:ext cx="44451" cy="762001"/>
            </a:xfrm>
            <a:custGeom>
              <a:avLst/>
              <a:gdLst/>
              <a:ahLst/>
              <a:cxnLst/>
              <a:rect l="0" t="0" r="0" b="0"/>
              <a:pathLst>
                <a:path w="44451" h="762001">
                  <a:moveTo>
                    <a:pt x="0" y="0"/>
                  </a:moveTo>
                  <a:lnTo>
                    <a:pt x="0" y="0"/>
                  </a:lnTo>
                  <a:lnTo>
                    <a:pt x="13092" y="38309"/>
                  </a:lnTo>
                  <a:lnTo>
                    <a:pt x="16402" y="75352"/>
                  </a:lnTo>
                  <a:lnTo>
                    <a:pt x="17990" y="98918"/>
                  </a:lnTo>
                  <a:lnTo>
                    <a:pt x="19755" y="125212"/>
                  </a:lnTo>
                  <a:lnTo>
                    <a:pt x="21636" y="153325"/>
                  </a:lnTo>
                  <a:lnTo>
                    <a:pt x="23597" y="184061"/>
                  </a:lnTo>
                  <a:lnTo>
                    <a:pt x="25609" y="216546"/>
                  </a:lnTo>
                  <a:lnTo>
                    <a:pt x="27656" y="250197"/>
                  </a:lnTo>
                  <a:lnTo>
                    <a:pt x="29726" y="286037"/>
                  </a:lnTo>
                  <a:lnTo>
                    <a:pt x="31812" y="323336"/>
                  </a:lnTo>
                  <a:lnTo>
                    <a:pt x="33908" y="361607"/>
                  </a:lnTo>
                  <a:lnTo>
                    <a:pt x="36011" y="400527"/>
                  </a:lnTo>
                  <a:lnTo>
                    <a:pt x="38119" y="439879"/>
                  </a:lnTo>
                  <a:lnTo>
                    <a:pt x="40229" y="479519"/>
                  </a:lnTo>
                  <a:lnTo>
                    <a:pt x="41636" y="516530"/>
                  </a:lnTo>
                  <a:lnTo>
                    <a:pt x="42574" y="551786"/>
                  </a:lnTo>
                  <a:lnTo>
                    <a:pt x="43200" y="585874"/>
                  </a:lnTo>
                  <a:lnTo>
                    <a:pt x="43616" y="615655"/>
                  </a:lnTo>
                  <a:lnTo>
                    <a:pt x="43894" y="642564"/>
                  </a:lnTo>
                  <a:lnTo>
                    <a:pt x="44203" y="689162"/>
                  </a:lnTo>
                  <a:lnTo>
                    <a:pt x="44340" y="726335"/>
                  </a:lnTo>
                  <a:lnTo>
                    <a:pt x="44450" y="76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443"/>
            <p:cNvSpPr/>
            <p:nvPr>
              <p:custDataLst>
                <p:tags r:id="rId190"/>
              </p:custDataLst>
            </p:nvPr>
          </p:nvSpPr>
          <p:spPr>
            <a:xfrm>
              <a:off x="6267450" y="869144"/>
              <a:ext cx="171451" cy="134157"/>
            </a:xfrm>
            <a:custGeom>
              <a:avLst/>
              <a:gdLst/>
              <a:ahLst/>
              <a:cxnLst/>
              <a:rect l="0" t="0" r="0" b="0"/>
              <a:pathLst>
                <a:path w="171451" h="134157">
                  <a:moveTo>
                    <a:pt x="0" y="13506"/>
                  </a:moveTo>
                  <a:lnTo>
                    <a:pt x="0" y="13506"/>
                  </a:lnTo>
                  <a:lnTo>
                    <a:pt x="3371" y="13506"/>
                  </a:lnTo>
                  <a:lnTo>
                    <a:pt x="12209" y="16877"/>
                  </a:lnTo>
                  <a:lnTo>
                    <a:pt x="14490" y="19281"/>
                  </a:lnTo>
                  <a:lnTo>
                    <a:pt x="17023" y="25715"/>
                  </a:lnTo>
                  <a:lnTo>
                    <a:pt x="18783" y="66193"/>
                  </a:lnTo>
                  <a:lnTo>
                    <a:pt x="15625" y="100270"/>
                  </a:lnTo>
                  <a:lnTo>
                    <a:pt x="9620" y="121609"/>
                  </a:lnTo>
                  <a:lnTo>
                    <a:pt x="10860" y="128109"/>
                  </a:lnTo>
                  <a:lnTo>
                    <a:pt x="11474" y="129419"/>
                  </a:lnTo>
                  <a:lnTo>
                    <a:pt x="11882" y="129587"/>
                  </a:lnTo>
                  <a:lnTo>
                    <a:pt x="26022" y="94448"/>
                  </a:lnTo>
                  <a:lnTo>
                    <a:pt x="48005" y="49640"/>
                  </a:lnTo>
                  <a:lnTo>
                    <a:pt x="69022" y="18568"/>
                  </a:lnTo>
                  <a:lnTo>
                    <a:pt x="88654" y="2698"/>
                  </a:lnTo>
                  <a:lnTo>
                    <a:pt x="101490" y="0"/>
                  </a:lnTo>
                  <a:lnTo>
                    <a:pt x="107877" y="269"/>
                  </a:lnTo>
                  <a:lnTo>
                    <a:pt x="120617" y="6212"/>
                  </a:lnTo>
                  <a:lnTo>
                    <a:pt x="126977" y="10760"/>
                  </a:lnTo>
                  <a:lnTo>
                    <a:pt x="135927" y="27102"/>
                  </a:lnTo>
                  <a:lnTo>
                    <a:pt x="147421" y="68716"/>
                  </a:lnTo>
                  <a:lnTo>
                    <a:pt x="160533" y="112690"/>
                  </a:lnTo>
                  <a:lnTo>
                    <a:pt x="171450" y="134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444"/>
            <p:cNvSpPr/>
            <p:nvPr>
              <p:custDataLst>
                <p:tags r:id="rId191"/>
              </p:custDataLst>
            </p:nvPr>
          </p:nvSpPr>
          <p:spPr>
            <a:xfrm>
              <a:off x="6521450" y="632989"/>
              <a:ext cx="122843" cy="573512"/>
            </a:xfrm>
            <a:custGeom>
              <a:avLst/>
              <a:gdLst/>
              <a:ahLst/>
              <a:cxnLst/>
              <a:rect l="0" t="0" r="0" b="0"/>
              <a:pathLst>
                <a:path w="122843" h="573512">
                  <a:moveTo>
                    <a:pt x="0" y="33761"/>
                  </a:moveTo>
                  <a:lnTo>
                    <a:pt x="0" y="33761"/>
                  </a:lnTo>
                  <a:lnTo>
                    <a:pt x="10844" y="19258"/>
                  </a:lnTo>
                  <a:lnTo>
                    <a:pt x="27437" y="7043"/>
                  </a:lnTo>
                  <a:lnTo>
                    <a:pt x="42063" y="1190"/>
                  </a:lnTo>
                  <a:lnTo>
                    <a:pt x="57970" y="0"/>
                  </a:lnTo>
                  <a:lnTo>
                    <a:pt x="66163" y="670"/>
                  </a:lnTo>
                  <a:lnTo>
                    <a:pt x="82793" y="8941"/>
                  </a:lnTo>
                  <a:lnTo>
                    <a:pt x="113094" y="37247"/>
                  </a:lnTo>
                  <a:lnTo>
                    <a:pt x="120819" y="57182"/>
                  </a:lnTo>
                  <a:lnTo>
                    <a:pt x="122842" y="80859"/>
                  </a:lnTo>
                  <a:lnTo>
                    <a:pt x="115342" y="121251"/>
                  </a:lnTo>
                  <a:lnTo>
                    <a:pt x="99321" y="161049"/>
                  </a:lnTo>
                  <a:lnTo>
                    <a:pt x="78425" y="202396"/>
                  </a:lnTo>
                  <a:lnTo>
                    <a:pt x="64081" y="237616"/>
                  </a:lnTo>
                  <a:lnTo>
                    <a:pt x="58518" y="279241"/>
                  </a:lnTo>
                  <a:lnTo>
                    <a:pt x="58035" y="324164"/>
                  </a:lnTo>
                  <a:lnTo>
                    <a:pt x="65973" y="362580"/>
                  </a:lnTo>
                  <a:lnTo>
                    <a:pt x="89356" y="406112"/>
                  </a:lnTo>
                  <a:lnTo>
                    <a:pt x="108593" y="448604"/>
                  </a:lnTo>
                  <a:lnTo>
                    <a:pt x="112609" y="470650"/>
                  </a:lnTo>
                  <a:lnTo>
                    <a:pt x="110427" y="493958"/>
                  </a:lnTo>
                  <a:lnTo>
                    <a:pt x="94460" y="533645"/>
                  </a:lnTo>
                  <a:lnTo>
                    <a:pt x="85727" y="546621"/>
                  </a:lnTo>
                  <a:lnTo>
                    <a:pt x="68910" y="561153"/>
                  </a:lnTo>
                  <a:lnTo>
                    <a:pt x="44450" y="57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445"/>
            <p:cNvSpPr/>
            <p:nvPr>
              <p:custDataLst>
                <p:tags r:id="rId192"/>
              </p:custDataLst>
            </p:nvPr>
          </p:nvSpPr>
          <p:spPr>
            <a:xfrm>
              <a:off x="6788150" y="1136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240"/>
          <p:cNvGrpSpPr/>
          <p:nvPr/>
        </p:nvGrpSpPr>
        <p:grpSpPr>
          <a:xfrm>
            <a:off x="5346700" y="1863242"/>
            <a:ext cx="4470401" cy="2346809"/>
            <a:chOff x="5346700" y="1863242"/>
            <a:chExt cx="4470401" cy="2346809"/>
          </a:xfrm>
        </p:grpSpPr>
        <p:sp>
          <p:nvSpPr>
            <p:cNvPr id="537" name="SMARTInkShape-1446"/>
            <p:cNvSpPr/>
            <p:nvPr>
              <p:custDataLst>
                <p:tags r:id="rId167"/>
              </p:custDataLst>
            </p:nvPr>
          </p:nvSpPr>
          <p:spPr>
            <a:xfrm>
              <a:off x="5467350" y="2578284"/>
              <a:ext cx="3155951" cy="1238067"/>
            </a:xfrm>
            <a:custGeom>
              <a:avLst/>
              <a:gdLst/>
              <a:ahLst/>
              <a:cxnLst/>
              <a:rect l="0" t="0" r="0" b="0"/>
              <a:pathLst>
                <a:path w="3155951" h="1238067">
                  <a:moveTo>
                    <a:pt x="0" y="18866"/>
                  </a:moveTo>
                  <a:lnTo>
                    <a:pt x="0" y="18866"/>
                  </a:lnTo>
                  <a:lnTo>
                    <a:pt x="0" y="2950"/>
                  </a:lnTo>
                  <a:lnTo>
                    <a:pt x="706" y="1905"/>
                  </a:lnTo>
                  <a:lnTo>
                    <a:pt x="1881" y="1209"/>
                  </a:lnTo>
                  <a:lnTo>
                    <a:pt x="6467" y="0"/>
                  </a:lnTo>
                  <a:lnTo>
                    <a:pt x="13362" y="576"/>
                  </a:lnTo>
                  <a:lnTo>
                    <a:pt x="59008" y="14566"/>
                  </a:lnTo>
                  <a:lnTo>
                    <a:pt x="98125" y="29854"/>
                  </a:lnTo>
                  <a:lnTo>
                    <a:pt x="134201" y="42269"/>
                  </a:lnTo>
                  <a:lnTo>
                    <a:pt x="178444" y="54885"/>
                  </a:lnTo>
                  <a:lnTo>
                    <a:pt x="212659" y="67095"/>
                  </a:lnTo>
                  <a:lnTo>
                    <a:pt x="249737" y="81223"/>
                  </a:lnTo>
                  <a:lnTo>
                    <a:pt x="289735" y="94558"/>
                  </a:lnTo>
                  <a:lnTo>
                    <a:pt x="332912" y="109422"/>
                  </a:lnTo>
                  <a:lnTo>
                    <a:pt x="377972" y="126141"/>
                  </a:lnTo>
                  <a:lnTo>
                    <a:pt x="423869" y="145331"/>
                  </a:lnTo>
                  <a:lnTo>
                    <a:pt x="448385" y="155387"/>
                  </a:lnTo>
                  <a:lnTo>
                    <a:pt x="473901" y="165619"/>
                  </a:lnTo>
                  <a:lnTo>
                    <a:pt x="500085" y="175968"/>
                  </a:lnTo>
                  <a:lnTo>
                    <a:pt x="528124" y="186395"/>
                  </a:lnTo>
                  <a:lnTo>
                    <a:pt x="557399" y="196874"/>
                  </a:lnTo>
                  <a:lnTo>
                    <a:pt x="587499" y="207388"/>
                  </a:lnTo>
                  <a:lnTo>
                    <a:pt x="618149" y="219336"/>
                  </a:lnTo>
                  <a:lnTo>
                    <a:pt x="649166" y="232241"/>
                  </a:lnTo>
                  <a:lnTo>
                    <a:pt x="680427" y="245783"/>
                  </a:lnTo>
                  <a:lnTo>
                    <a:pt x="712557" y="259044"/>
                  </a:lnTo>
                  <a:lnTo>
                    <a:pt x="745265" y="272118"/>
                  </a:lnTo>
                  <a:lnTo>
                    <a:pt x="778360" y="285067"/>
                  </a:lnTo>
                  <a:lnTo>
                    <a:pt x="813124" y="298639"/>
                  </a:lnTo>
                  <a:lnTo>
                    <a:pt x="848998" y="312626"/>
                  </a:lnTo>
                  <a:lnTo>
                    <a:pt x="885616" y="326889"/>
                  </a:lnTo>
                  <a:lnTo>
                    <a:pt x="922727" y="341337"/>
                  </a:lnTo>
                  <a:lnTo>
                    <a:pt x="960168" y="355908"/>
                  </a:lnTo>
                  <a:lnTo>
                    <a:pt x="997829" y="370561"/>
                  </a:lnTo>
                  <a:lnTo>
                    <a:pt x="1036341" y="385268"/>
                  </a:lnTo>
                  <a:lnTo>
                    <a:pt x="1075422" y="400012"/>
                  </a:lnTo>
                  <a:lnTo>
                    <a:pt x="1114881" y="414780"/>
                  </a:lnTo>
                  <a:lnTo>
                    <a:pt x="1155298" y="429564"/>
                  </a:lnTo>
                  <a:lnTo>
                    <a:pt x="1196353" y="444359"/>
                  </a:lnTo>
                  <a:lnTo>
                    <a:pt x="1237836" y="459162"/>
                  </a:lnTo>
                  <a:lnTo>
                    <a:pt x="1279602" y="474674"/>
                  </a:lnTo>
                  <a:lnTo>
                    <a:pt x="1321558" y="490660"/>
                  </a:lnTo>
                  <a:lnTo>
                    <a:pt x="1363638" y="506962"/>
                  </a:lnTo>
                  <a:lnTo>
                    <a:pt x="1406508" y="522769"/>
                  </a:lnTo>
                  <a:lnTo>
                    <a:pt x="1449905" y="538246"/>
                  </a:lnTo>
                  <a:lnTo>
                    <a:pt x="1493654" y="553503"/>
                  </a:lnTo>
                  <a:lnTo>
                    <a:pt x="1536930" y="569318"/>
                  </a:lnTo>
                  <a:lnTo>
                    <a:pt x="1579892" y="585506"/>
                  </a:lnTo>
                  <a:lnTo>
                    <a:pt x="1622645" y="601943"/>
                  </a:lnTo>
                  <a:lnTo>
                    <a:pt x="1666669" y="619250"/>
                  </a:lnTo>
                  <a:lnTo>
                    <a:pt x="1711540" y="637139"/>
                  </a:lnTo>
                  <a:lnTo>
                    <a:pt x="1756976" y="655415"/>
                  </a:lnTo>
                  <a:lnTo>
                    <a:pt x="1802084" y="673243"/>
                  </a:lnTo>
                  <a:lnTo>
                    <a:pt x="1846973" y="690773"/>
                  </a:lnTo>
                  <a:lnTo>
                    <a:pt x="1891716" y="708104"/>
                  </a:lnTo>
                  <a:lnTo>
                    <a:pt x="1937065" y="725303"/>
                  </a:lnTo>
                  <a:lnTo>
                    <a:pt x="1982821" y="742412"/>
                  </a:lnTo>
                  <a:lnTo>
                    <a:pt x="2028847" y="759463"/>
                  </a:lnTo>
                  <a:lnTo>
                    <a:pt x="2075054" y="777181"/>
                  </a:lnTo>
                  <a:lnTo>
                    <a:pt x="2121380" y="795343"/>
                  </a:lnTo>
                  <a:lnTo>
                    <a:pt x="2167786" y="813800"/>
                  </a:lnTo>
                  <a:lnTo>
                    <a:pt x="2213541" y="832455"/>
                  </a:lnTo>
                  <a:lnTo>
                    <a:pt x="2258860" y="851242"/>
                  </a:lnTo>
                  <a:lnTo>
                    <a:pt x="2303890" y="870117"/>
                  </a:lnTo>
                  <a:lnTo>
                    <a:pt x="2348726" y="888344"/>
                  </a:lnTo>
                  <a:lnTo>
                    <a:pt x="2393434" y="906140"/>
                  </a:lnTo>
                  <a:lnTo>
                    <a:pt x="2438056" y="923649"/>
                  </a:lnTo>
                  <a:lnTo>
                    <a:pt x="2481209" y="940965"/>
                  </a:lnTo>
                  <a:lnTo>
                    <a:pt x="2523383" y="958155"/>
                  </a:lnTo>
                  <a:lnTo>
                    <a:pt x="2564906" y="975258"/>
                  </a:lnTo>
                  <a:lnTo>
                    <a:pt x="2605287" y="992305"/>
                  </a:lnTo>
                  <a:lnTo>
                    <a:pt x="2644908" y="1009314"/>
                  </a:lnTo>
                  <a:lnTo>
                    <a:pt x="2684022" y="1026298"/>
                  </a:lnTo>
                  <a:lnTo>
                    <a:pt x="2721387" y="1042559"/>
                  </a:lnTo>
                  <a:lnTo>
                    <a:pt x="2757585" y="1058339"/>
                  </a:lnTo>
                  <a:lnTo>
                    <a:pt x="2793006" y="1073798"/>
                  </a:lnTo>
                  <a:lnTo>
                    <a:pt x="2826500" y="1089043"/>
                  </a:lnTo>
                  <a:lnTo>
                    <a:pt x="2858705" y="1104145"/>
                  </a:lnTo>
                  <a:lnTo>
                    <a:pt x="2890053" y="1119152"/>
                  </a:lnTo>
                  <a:lnTo>
                    <a:pt x="2919419" y="1132684"/>
                  </a:lnTo>
                  <a:lnTo>
                    <a:pt x="2947462" y="1145234"/>
                  </a:lnTo>
                  <a:lnTo>
                    <a:pt x="2974625" y="1157128"/>
                  </a:lnTo>
                  <a:lnTo>
                    <a:pt x="2999789" y="1167879"/>
                  </a:lnTo>
                  <a:lnTo>
                    <a:pt x="3046564" y="1187352"/>
                  </a:lnTo>
                  <a:lnTo>
                    <a:pt x="3083344" y="1203532"/>
                  </a:lnTo>
                  <a:lnTo>
                    <a:pt x="3124088" y="1222660"/>
                  </a:lnTo>
                  <a:lnTo>
                    <a:pt x="3155950" y="123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447"/>
            <p:cNvSpPr/>
            <p:nvPr>
              <p:custDataLst>
                <p:tags r:id="rId168"/>
              </p:custDataLst>
            </p:nvPr>
          </p:nvSpPr>
          <p:spPr>
            <a:xfrm>
              <a:off x="7575550" y="3525394"/>
              <a:ext cx="82551" cy="100457"/>
            </a:xfrm>
            <a:custGeom>
              <a:avLst/>
              <a:gdLst/>
              <a:ahLst/>
              <a:cxnLst/>
              <a:rect l="0" t="0" r="0" b="0"/>
              <a:pathLst>
                <a:path w="82551" h="100457">
                  <a:moveTo>
                    <a:pt x="82550" y="11556"/>
                  </a:moveTo>
                  <a:lnTo>
                    <a:pt x="82550" y="11556"/>
                  </a:lnTo>
                  <a:lnTo>
                    <a:pt x="71718" y="1430"/>
                  </a:lnTo>
                  <a:lnTo>
                    <a:pt x="67623" y="0"/>
                  </a:lnTo>
                  <a:lnTo>
                    <a:pt x="61569" y="3127"/>
                  </a:lnTo>
                  <a:lnTo>
                    <a:pt x="57979" y="5937"/>
                  </a:lnTo>
                  <a:lnTo>
                    <a:pt x="30251" y="48084"/>
                  </a:lnTo>
                  <a:lnTo>
                    <a:pt x="13667" y="68946"/>
                  </a:lnTo>
                  <a:lnTo>
                    <a:pt x="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448"/>
            <p:cNvSpPr/>
            <p:nvPr>
              <p:custDataLst>
                <p:tags r:id="rId169"/>
              </p:custDataLst>
            </p:nvPr>
          </p:nvSpPr>
          <p:spPr>
            <a:xfrm>
              <a:off x="7531100" y="35687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8665" y="13815"/>
                  </a:lnTo>
                  <a:lnTo>
                    <a:pt x="89479" y="29409"/>
                  </a:lnTo>
                  <a:lnTo>
                    <a:pt x="1079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449"/>
            <p:cNvSpPr/>
            <p:nvPr>
              <p:custDataLst>
                <p:tags r:id="rId170"/>
              </p:custDataLst>
            </p:nvPr>
          </p:nvSpPr>
          <p:spPr>
            <a:xfrm>
              <a:off x="8089900" y="3054350"/>
              <a:ext cx="120651" cy="120651"/>
            </a:xfrm>
            <a:custGeom>
              <a:avLst/>
              <a:gdLst/>
              <a:ahLst/>
              <a:cxnLst/>
              <a:rect l="0" t="0" r="0" b="0"/>
              <a:pathLst>
                <a:path w="120651" h="120651">
                  <a:moveTo>
                    <a:pt x="120650" y="0"/>
                  </a:moveTo>
                  <a:lnTo>
                    <a:pt x="120650" y="0"/>
                  </a:lnTo>
                  <a:lnTo>
                    <a:pt x="78017" y="32507"/>
                  </a:lnTo>
                  <a:lnTo>
                    <a:pt x="39504" y="70836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450"/>
            <p:cNvSpPr/>
            <p:nvPr>
              <p:custDataLst>
                <p:tags r:id="rId171"/>
              </p:custDataLst>
            </p:nvPr>
          </p:nvSpPr>
          <p:spPr>
            <a:xfrm>
              <a:off x="8064500" y="308610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0"/>
                  </a:moveTo>
                  <a:lnTo>
                    <a:pt x="0" y="0"/>
                  </a:lnTo>
                  <a:lnTo>
                    <a:pt x="33878" y="27136"/>
                  </a:lnTo>
                  <a:lnTo>
                    <a:pt x="72804" y="44662"/>
                  </a:lnTo>
                  <a:lnTo>
                    <a:pt x="1143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451"/>
            <p:cNvSpPr/>
            <p:nvPr>
              <p:custDataLst>
                <p:tags r:id="rId172"/>
              </p:custDataLst>
            </p:nvPr>
          </p:nvSpPr>
          <p:spPr>
            <a:xfrm>
              <a:off x="6610350" y="331470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36768" y="12947"/>
                  </a:lnTo>
                  <a:lnTo>
                    <a:pt x="9546" y="44343"/>
                  </a:lnTo>
                  <a:lnTo>
                    <a:pt x="4243" y="5710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452"/>
            <p:cNvSpPr/>
            <p:nvPr>
              <p:custDataLst>
                <p:tags r:id="rId173"/>
              </p:custDataLst>
            </p:nvPr>
          </p:nvSpPr>
          <p:spPr>
            <a:xfrm>
              <a:off x="6546848" y="3308350"/>
              <a:ext cx="120653" cy="63501"/>
            </a:xfrm>
            <a:custGeom>
              <a:avLst/>
              <a:gdLst/>
              <a:ahLst/>
              <a:cxnLst/>
              <a:rect l="0" t="0" r="0" b="0"/>
              <a:pathLst>
                <a:path w="120653" h="635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21691" y="16606"/>
                  </a:lnTo>
                  <a:lnTo>
                    <a:pt x="63396" y="36990"/>
                  </a:lnTo>
                  <a:lnTo>
                    <a:pt x="108513" y="57709"/>
                  </a:lnTo>
                  <a:lnTo>
                    <a:pt x="12065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453"/>
            <p:cNvSpPr/>
            <p:nvPr>
              <p:custDataLst>
                <p:tags r:id="rId174"/>
              </p:custDataLst>
            </p:nvPr>
          </p:nvSpPr>
          <p:spPr>
            <a:xfrm>
              <a:off x="6826250" y="2603500"/>
              <a:ext cx="184151" cy="171451"/>
            </a:xfrm>
            <a:custGeom>
              <a:avLst/>
              <a:gdLst/>
              <a:ahLst/>
              <a:cxnLst/>
              <a:rect l="0" t="0" r="0" b="0"/>
              <a:pathLst>
                <a:path w="184151" h="171451">
                  <a:moveTo>
                    <a:pt x="184150" y="0"/>
                  </a:moveTo>
                  <a:lnTo>
                    <a:pt x="184150" y="0"/>
                  </a:lnTo>
                  <a:lnTo>
                    <a:pt x="177408" y="0"/>
                  </a:lnTo>
                  <a:lnTo>
                    <a:pt x="156360" y="6742"/>
                  </a:lnTo>
                  <a:lnTo>
                    <a:pt x="112573" y="38282"/>
                  </a:lnTo>
                  <a:lnTo>
                    <a:pt x="75688" y="76646"/>
                  </a:lnTo>
                  <a:lnTo>
                    <a:pt x="39359" y="11858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454"/>
            <p:cNvSpPr/>
            <p:nvPr>
              <p:custDataLst>
                <p:tags r:id="rId175"/>
              </p:custDataLst>
            </p:nvPr>
          </p:nvSpPr>
          <p:spPr>
            <a:xfrm>
              <a:off x="6807200" y="2584450"/>
              <a:ext cx="146051" cy="146051"/>
            </a:xfrm>
            <a:custGeom>
              <a:avLst/>
              <a:gdLst/>
              <a:ahLst/>
              <a:cxnLst/>
              <a:rect l="0" t="0" r="0" b="0"/>
              <a:pathLst>
                <a:path w="146051" h="146051">
                  <a:moveTo>
                    <a:pt x="0" y="0"/>
                  </a:moveTo>
                  <a:lnTo>
                    <a:pt x="0" y="0"/>
                  </a:lnTo>
                  <a:lnTo>
                    <a:pt x="28561" y="41427"/>
                  </a:lnTo>
                  <a:lnTo>
                    <a:pt x="57381" y="70836"/>
                  </a:lnTo>
                  <a:lnTo>
                    <a:pt x="104625" y="109007"/>
                  </a:lnTo>
                  <a:lnTo>
                    <a:pt x="146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455"/>
            <p:cNvSpPr/>
            <p:nvPr>
              <p:custDataLst>
                <p:tags r:id="rId176"/>
              </p:custDataLst>
            </p:nvPr>
          </p:nvSpPr>
          <p:spPr>
            <a:xfrm>
              <a:off x="5590692" y="2407328"/>
              <a:ext cx="156059" cy="75523"/>
            </a:xfrm>
            <a:custGeom>
              <a:avLst/>
              <a:gdLst/>
              <a:ahLst/>
              <a:cxnLst/>
              <a:rect l="0" t="0" r="0" b="0"/>
              <a:pathLst>
                <a:path w="156059" h="75523">
                  <a:moveTo>
                    <a:pt x="3658" y="24722"/>
                  </a:moveTo>
                  <a:lnTo>
                    <a:pt x="3658" y="24722"/>
                  </a:lnTo>
                  <a:lnTo>
                    <a:pt x="0" y="24722"/>
                  </a:lnTo>
                  <a:lnTo>
                    <a:pt x="1561" y="24722"/>
                  </a:lnTo>
                  <a:lnTo>
                    <a:pt x="25903" y="4471"/>
                  </a:lnTo>
                  <a:lnTo>
                    <a:pt x="46857" y="339"/>
                  </a:lnTo>
                  <a:lnTo>
                    <a:pt x="51508" y="0"/>
                  </a:lnTo>
                  <a:lnTo>
                    <a:pt x="60437" y="3386"/>
                  </a:lnTo>
                  <a:lnTo>
                    <a:pt x="69110" y="10301"/>
                  </a:lnTo>
                  <a:lnTo>
                    <a:pt x="110832" y="48512"/>
                  </a:lnTo>
                  <a:lnTo>
                    <a:pt x="156058" y="7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456"/>
            <p:cNvSpPr/>
            <p:nvPr>
              <p:custDataLst>
                <p:tags r:id="rId177"/>
              </p:custDataLst>
            </p:nvPr>
          </p:nvSpPr>
          <p:spPr>
            <a:xfrm>
              <a:off x="5638800" y="2438400"/>
              <a:ext cx="171451" cy="127001"/>
            </a:xfrm>
            <a:custGeom>
              <a:avLst/>
              <a:gdLst/>
              <a:ahLst/>
              <a:cxnLst/>
              <a:rect l="0" t="0" r="0" b="0"/>
              <a:pathLst>
                <a:path w="171451" h="127001">
                  <a:moveTo>
                    <a:pt x="171450" y="0"/>
                  </a:moveTo>
                  <a:lnTo>
                    <a:pt x="171450" y="0"/>
                  </a:lnTo>
                  <a:lnTo>
                    <a:pt x="161337" y="0"/>
                  </a:lnTo>
                  <a:lnTo>
                    <a:pt x="114460" y="14306"/>
                  </a:lnTo>
                  <a:lnTo>
                    <a:pt x="69333" y="34732"/>
                  </a:lnTo>
                  <a:lnTo>
                    <a:pt x="27597" y="71275"/>
                  </a:lnTo>
                  <a:lnTo>
                    <a:pt x="12266" y="9094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457"/>
            <p:cNvSpPr/>
            <p:nvPr>
              <p:custDataLst>
                <p:tags r:id="rId178"/>
              </p:custDataLst>
            </p:nvPr>
          </p:nvSpPr>
          <p:spPr>
            <a:xfrm>
              <a:off x="5664200" y="249555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0"/>
                  </a:moveTo>
                  <a:lnTo>
                    <a:pt x="0" y="0"/>
                  </a:lnTo>
                  <a:lnTo>
                    <a:pt x="16620" y="9434"/>
                  </a:lnTo>
                  <a:lnTo>
                    <a:pt x="59086" y="21015"/>
                  </a:lnTo>
                  <a:lnTo>
                    <a:pt x="106603" y="38637"/>
                  </a:lnTo>
                  <a:lnTo>
                    <a:pt x="152557" y="54689"/>
                  </a:lnTo>
                  <a:lnTo>
                    <a:pt x="1587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458"/>
            <p:cNvSpPr/>
            <p:nvPr>
              <p:custDataLst>
                <p:tags r:id="rId179"/>
              </p:custDataLst>
            </p:nvPr>
          </p:nvSpPr>
          <p:spPr>
            <a:xfrm>
              <a:off x="5346700" y="3863205"/>
              <a:ext cx="4470401" cy="213496"/>
            </a:xfrm>
            <a:custGeom>
              <a:avLst/>
              <a:gdLst/>
              <a:ahLst/>
              <a:cxnLst/>
              <a:rect l="0" t="0" r="0" b="0"/>
              <a:pathLst>
                <a:path w="4470401" h="213496">
                  <a:moveTo>
                    <a:pt x="0" y="213495"/>
                  </a:moveTo>
                  <a:lnTo>
                    <a:pt x="0" y="213495"/>
                  </a:lnTo>
                  <a:lnTo>
                    <a:pt x="0" y="206753"/>
                  </a:lnTo>
                  <a:lnTo>
                    <a:pt x="705" y="204767"/>
                  </a:lnTo>
                  <a:lnTo>
                    <a:pt x="1882" y="203443"/>
                  </a:lnTo>
                  <a:lnTo>
                    <a:pt x="25693" y="194576"/>
                  </a:lnTo>
                  <a:lnTo>
                    <a:pt x="58691" y="189094"/>
                  </a:lnTo>
                  <a:lnTo>
                    <a:pt x="105813" y="183600"/>
                  </a:lnTo>
                  <a:lnTo>
                    <a:pt x="136158" y="180159"/>
                  </a:lnTo>
                  <a:lnTo>
                    <a:pt x="169089" y="176455"/>
                  </a:lnTo>
                  <a:lnTo>
                    <a:pt x="208682" y="171868"/>
                  </a:lnTo>
                  <a:lnTo>
                    <a:pt x="252716" y="166694"/>
                  </a:lnTo>
                  <a:lnTo>
                    <a:pt x="299710" y="161127"/>
                  </a:lnTo>
                  <a:lnTo>
                    <a:pt x="355735" y="154594"/>
                  </a:lnTo>
                  <a:lnTo>
                    <a:pt x="417779" y="147416"/>
                  </a:lnTo>
                  <a:lnTo>
                    <a:pt x="483836" y="139810"/>
                  </a:lnTo>
                  <a:lnTo>
                    <a:pt x="560330" y="130505"/>
                  </a:lnTo>
                  <a:lnTo>
                    <a:pt x="643781" y="120068"/>
                  </a:lnTo>
                  <a:lnTo>
                    <a:pt x="731870" y="108877"/>
                  </a:lnTo>
                  <a:lnTo>
                    <a:pt x="827286" y="97888"/>
                  </a:lnTo>
                  <a:lnTo>
                    <a:pt x="927585" y="87035"/>
                  </a:lnTo>
                  <a:lnTo>
                    <a:pt x="1031141" y="76272"/>
                  </a:lnTo>
                  <a:lnTo>
                    <a:pt x="1141101" y="66274"/>
                  </a:lnTo>
                  <a:lnTo>
                    <a:pt x="1255326" y="56787"/>
                  </a:lnTo>
                  <a:lnTo>
                    <a:pt x="1372402" y="47639"/>
                  </a:lnTo>
                  <a:lnTo>
                    <a:pt x="1497017" y="38719"/>
                  </a:lnTo>
                  <a:lnTo>
                    <a:pt x="1626662" y="29950"/>
                  </a:lnTo>
                  <a:lnTo>
                    <a:pt x="1759658" y="21282"/>
                  </a:lnTo>
                  <a:lnTo>
                    <a:pt x="1896300" y="14797"/>
                  </a:lnTo>
                  <a:lnTo>
                    <a:pt x="2035372" y="9769"/>
                  </a:lnTo>
                  <a:lnTo>
                    <a:pt x="2176064" y="5711"/>
                  </a:lnTo>
                  <a:lnTo>
                    <a:pt x="2318542" y="3006"/>
                  </a:lnTo>
                  <a:lnTo>
                    <a:pt x="2462211" y="1202"/>
                  </a:lnTo>
                  <a:lnTo>
                    <a:pt x="2606675" y="0"/>
                  </a:lnTo>
                  <a:lnTo>
                    <a:pt x="2748845" y="610"/>
                  </a:lnTo>
                  <a:lnTo>
                    <a:pt x="2889484" y="2426"/>
                  </a:lnTo>
                  <a:lnTo>
                    <a:pt x="3029107" y="5050"/>
                  </a:lnTo>
                  <a:lnTo>
                    <a:pt x="3162404" y="7503"/>
                  </a:lnTo>
                  <a:lnTo>
                    <a:pt x="3291487" y="9845"/>
                  </a:lnTo>
                  <a:lnTo>
                    <a:pt x="3417758" y="12112"/>
                  </a:lnTo>
                  <a:lnTo>
                    <a:pt x="3535100" y="15034"/>
                  </a:lnTo>
                  <a:lnTo>
                    <a:pt x="3646490" y="18393"/>
                  </a:lnTo>
                  <a:lnTo>
                    <a:pt x="3753908" y="22044"/>
                  </a:lnTo>
                  <a:lnTo>
                    <a:pt x="3851626" y="25183"/>
                  </a:lnTo>
                  <a:lnTo>
                    <a:pt x="3942879" y="27982"/>
                  </a:lnTo>
                  <a:lnTo>
                    <a:pt x="4029821" y="30553"/>
                  </a:lnTo>
                  <a:lnTo>
                    <a:pt x="4106122" y="32267"/>
                  </a:lnTo>
                  <a:lnTo>
                    <a:pt x="4175337" y="33409"/>
                  </a:lnTo>
                  <a:lnTo>
                    <a:pt x="4239825" y="34171"/>
                  </a:lnTo>
                  <a:lnTo>
                    <a:pt x="4294105" y="34679"/>
                  </a:lnTo>
                  <a:lnTo>
                    <a:pt x="4341582" y="35018"/>
                  </a:lnTo>
                  <a:lnTo>
                    <a:pt x="4384521" y="35243"/>
                  </a:lnTo>
                  <a:lnTo>
                    <a:pt x="4413147" y="35394"/>
                  </a:lnTo>
                  <a:lnTo>
                    <a:pt x="4470400" y="35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459"/>
            <p:cNvSpPr/>
            <p:nvPr>
              <p:custDataLst>
                <p:tags r:id="rId180"/>
              </p:custDataLst>
            </p:nvPr>
          </p:nvSpPr>
          <p:spPr>
            <a:xfrm>
              <a:off x="5359400" y="1863242"/>
              <a:ext cx="230574" cy="2346809"/>
            </a:xfrm>
            <a:custGeom>
              <a:avLst/>
              <a:gdLst/>
              <a:ahLst/>
              <a:cxnLst/>
              <a:rect l="0" t="0" r="0" b="0"/>
              <a:pathLst>
                <a:path w="230574" h="2346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8839" y="13150"/>
                  </a:lnTo>
                  <a:lnTo>
                    <a:pt x="11936" y="57012"/>
                  </a:lnTo>
                  <a:lnTo>
                    <a:pt x="12361" y="87108"/>
                  </a:lnTo>
                  <a:lnTo>
                    <a:pt x="14431" y="126825"/>
                  </a:lnTo>
                  <a:lnTo>
                    <a:pt x="15970" y="149269"/>
                  </a:lnTo>
                  <a:lnTo>
                    <a:pt x="18408" y="175521"/>
                  </a:lnTo>
                  <a:lnTo>
                    <a:pt x="21444" y="204311"/>
                  </a:lnTo>
                  <a:lnTo>
                    <a:pt x="24879" y="234793"/>
                  </a:lnTo>
                  <a:lnTo>
                    <a:pt x="28580" y="267109"/>
                  </a:lnTo>
                  <a:lnTo>
                    <a:pt x="32459" y="300648"/>
                  </a:lnTo>
                  <a:lnTo>
                    <a:pt x="36456" y="335001"/>
                  </a:lnTo>
                  <a:lnTo>
                    <a:pt x="40532" y="372720"/>
                  </a:lnTo>
                  <a:lnTo>
                    <a:pt x="44660" y="412682"/>
                  </a:lnTo>
                  <a:lnTo>
                    <a:pt x="48823" y="454141"/>
                  </a:lnTo>
                  <a:lnTo>
                    <a:pt x="53716" y="498008"/>
                  </a:lnTo>
                  <a:lnTo>
                    <a:pt x="59094" y="543480"/>
                  </a:lnTo>
                  <a:lnTo>
                    <a:pt x="64796" y="590023"/>
                  </a:lnTo>
                  <a:lnTo>
                    <a:pt x="72125" y="639396"/>
                  </a:lnTo>
                  <a:lnTo>
                    <a:pt x="80539" y="690655"/>
                  </a:lnTo>
                  <a:lnTo>
                    <a:pt x="89676" y="743173"/>
                  </a:lnTo>
                  <a:lnTo>
                    <a:pt x="98589" y="797940"/>
                  </a:lnTo>
                  <a:lnTo>
                    <a:pt x="107354" y="854207"/>
                  </a:lnTo>
                  <a:lnTo>
                    <a:pt x="116019" y="911474"/>
                  </a:lnTo>
                  <a:lnTo>
                    <a:pt x="125325" y="969407"/>
                  </a:lnTo>
                  <a:lnTo>
                    <a:pt x="135055" y="1027785"/>
                  </a:lnTo>
                  <a:lnTo>
                    <a:pt x="145069" y="1086459"/>
                  </a:lnTo>
                  <a:lnTo>
                    <a:pt x="153863" y="1146742"/>
                  </a:lnTo>
                  <a:lnTo>
                    <a:pt x="161842" y="1208097"/>
                  </a:lnTo>
                  <a:lnTo>
                    <a:pt x="169278" y="1270168"/>
                  </a:lnTo>
                  <a:lnTo>
                    <a:pt x="176352" y="1332009"/>
                  </a:lnTo>
                  <a:lnTo>
                    <a:pt x="183185" y="1393698"/>
                  </a:lnTo>
                  <a:lnTo>
                    <a:pt x="189857" y="1455284"/>
                  </a:lnTo>
                  <a:lnTo>
                    <a:pt x="195716" y="1515392"/>
                  </a:lnTo>
                  <a:lnTo>
                    <a:pt x="201033" y="1574514"/>
                  </a:lnTo>
                  <a:lnTo>
                    <a:pt x="205988" y="1632978"/>
                  </a:lnTo>
                  <a:lnTo>
                    <a:pt x="210703" y="1688888"/>
                  </a:lnTo>
                  <a:lnTo>
                    <a:pt x="215258" y="1743095"/>
                  </a:lnTo>
                  <a:lnTo>
                    <a:pt x="219705" y="1796166"/>
                  </a:lnTo>
                  <a:lnTo>
                    <a:pt x="223376" y="1847069"/>
                  </a:lnTo>
                  <a:lnTo>
                    <a:pt x="226529" y="1896526"/>
                  </a:lnTo>
                  <a:lnTo>
                    <a:pt x="229336" y="1945020"/>
                  </a:lnTo>
                  <a:lnTo>
                    <a:pt x="230502" y="1990050"/>
                  </a:lnTo>
                  <a:lnTo>
                    <a:pt x="230573" y="2032769"/>
                  </a:lnTo>
                  <a:lnTo>
                    <a:pt x="229916" y="2073949"/>
                  </a:lnTo>
                  <a:lnTo>
                    <a:pt x="228772" y="2111279"/>
                  </a:lnTo>
                  <a:lnTo>
                    <a:pt x="227303" y="2146045"/>
                  </a:lnTo>
                  <a:lnTo>
                    <a:pt x="225619" y="2179099"/>
                  </a:lnTo>
                  <a:lnTo>
                    <a:pt x="223085" y="2207485"/>
                  </a:lnTo>
                  <a:lnTo>
                    <a:pt x="219984" y="2232760"/>
                  </a:lnTo>
                  <a:lnTo>
                    <a:pt x="213482" y="2274953"/>
                  </a:lnTo>
                  <a:lnTo>
                    <a:pt x="205854" y="2316424"/>
                  </a:lnTo>
                  <a:lnTo>
                    <a:pt x="196850" y="234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241"/>
          <p:cNvGrpSpPr/>
          <p:nvPr/>
        </p:nvGrpSpPr>
        <p:grpSpPr>
          <a:xfrm>
            <a:off x="673100" y="2045116"/>
            <a:ext cx="316172" cy="482185"/>
            <a:chOff x="673100" y="2045116"/>
            <a:chExt cx="316172" cy="482185"/>
          </a:xfrm>
        </p:grpSpPr>
        <p:sp>
          <p:nvSpPr>
            <p:cNvPr id="552" name="SMARTInkShape-1460"/>
            <p:cNvSpPr/>
            <p:nvPr>
              <p:custDataLst>
                <p:tags r:id="rId163"/>
              </p:custDataLst>
            </p:nvPr>
          </p:nvSpPr>
          <p:spPr>
            <a:xfrm>
              <a:off x="952500" y="2307742"/>
              <a:ext cx="36772" cy="45928"/>
            </a:xfrm>
            <a:custGeom>
              <a:avLst/>
              <a:gdLst/>
              <a:ahLst/>
              <a:cxnLst/>
              <a:rect l="0" t="0" r="0" b="0"/>
              <a:pathLst>
                <a:path w="36772" h="45928">
                  <a:moveTo>
                    <a:pt x="25400" y="3658"/>
                  </a:moveTo>
                  <a:lnTo>
                    <a:pt x="25400" y="3658"/>
                  </a:lnTo>
                  <a:lnTo>
                    <a:pt x="18658" y="287"/>
                  </a:lnTo>
                  <a:lnTo>
                    <a:pt x="15966" y="0"/>
                  </a:lnTo>
                  <a:lnTo>
                    <a:pt x="11094" y="1562"/>
                  </a:lnTo>
                  <a:lnTo>
                    <a:pt x="4385" y="6408"/>
                  </a:lnTo>
                  <a:lnTo>
                    <a:pt x="1949" y="10289"/>
                  </a:lnTo>
                  <a:lnTo>
                    <a:pt x="577" y="18323"/>
                  </a:lnTo>
                  <a:lnTo>
                    <a:pt x="385" y="21901"/>
                  </a:lnTo>
                  <a:lnTo>
                    <a:pt x="2052" y="27758"/>
                  </a:lnTo>
                  <a:lnTo>
                    <a:pt x="8872" y="40639"/>
                  </a:lnTo>
                  <a:lnTo>
                    <a:pt x="11559" y="43129"/>
                  </a:lnTo>
                  <a:lnTo>
                    <a:pt x="18308" y="45895"/>
                  </a:lnTo>
                  <a:lnTo>
                    <a:pt x="21377" y="45927"/>
                  </a:lnTo>
                  <a:lnTo>
                    <a:pt x="26669" y="44081"/>
                  </a:lnTo>
                  <a:lnTo>
                    <a:pt x="31373" y="39028"/>
                  </a:lnTo>
                  <a:lnTo>
                    <a:pt x="35110" y="32783"/>
                  </a:lnTo>
                  <a:lnTo>
                    <a:pt x="36771" y="27656"/>
                  </a:lnTo>
                  <a:lnTo>
                    <a:pt x="35628" y="21144"/>
                  </a:lnTo>
                  <a:lnTo>
                    <a:pt x="34335" y="17432"/>
                  </a:lnTo>
                  <a:lnTo>
                    <a:pt x="27254" y="11426"/>
                  </a:lnTo>
                  <a:lnTo>
                    <a:pt x="17758" y="711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461"/>
            <p:cNvSpPr/>
            <p:nvPr>
              <p:custDataLst>
                <p:tags r:id="rId164"/>
              </p:custDataLst>
            </p:nvPr>
          </p:nvSpPr>
          <p:spPr>
            <a:xfrm>
              <a:off x="965200" y="2451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1" y="44829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462"/>
            <p:cNvSpPr/>
            <p:nvPr>
              <p:custDataLst>
                <p:tags r:id="rId165"/>
              </p:custDataLst>
            </p:nvPr>
          </p:nvSpPr>
          <p:spPr>
            <a:xfrm>
              <a:off x="850902" y="2045116"/>
              <a:ext cx="107871" cy="399635"/>
            </a:xfrm>
            <a:custGeom>
              <a:avLst/>
              <a:gdLst/>
              <a:ahLst/>
              <a:cxnLst/>
              <a:rect l="0" t="0" r="0" b="0"/>
              <a:pathLst>
                <a:path w="107871" h="399635">
                  <a:moveTo>
                    <a:pt x="101598" y="18634"/>
                  </a:moveTo>
                  <a:lnTo>
                    <a:pt x="101598" y="18634"/>
                  </a:lnTo>
                  <a:lnTo>
                    <a:pt x="106624" y="6700"/>
                  </a:lnTo>
                  <a:lnTo>
                    <a:pt x="107870" y="0"/>
                  </a:lnTo>
                  <a:lnTo>
                    <a:pt x="75307" y="45103"/>
                  </a:lnTo>
                  <a:lnTo>
                    <a:pt x="44331" y="86508"/>
                  </a:lnTo>
                  <a:lnTo>
                    <a:pt x="12113" y="131405"/>
                  </a:lnTo>
                  <a:lnTo>
                    <a:pt x="2600" y="149382"/>
                  </a:lnTo>
                  <a:lnTo>
                    <a:pt x="150" y="157810"/>
                  </a:lnTo>
                  <a:lnTo>
                    <a:pt x="0" y="200031"/>
                  </a:lnTo>
                  <a:lnTo>
                    <a:pt x="3369" y="242849"/>
                  </a:lnTo>
                  <a:lnTo>
                    <a:pt x="5465" y="279566"/>
                  </a:lnTo>
                  <a:lnTo>
                    <a:pt x="11243" y="319760"/>
                  </a:lnTo>
                  <a:lnTo>
                    <a:pt x="21252" y="366816"/>
                  </a:lnTo>
                  <a:lnTo>
                    <a:pt x="25285" y="388030"/>
                  </a:lnTo>
                  <a:lnTo>
                    <a:pt x="28405" y="394006"/>
                  </a:lnTo>
                  <a:lnTo>
                    <a:pt x="38098" y="399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463"/>
            <p:cNvSpPr/>
            <p:nvPr>
              <p:custDataLst>
                <p:tags r:id="rId166"/>
              </p:custDataLst>
            </p:nvPr>
          </p:nvSpPr>
          <p:spPr>
            <a:xfrm>
              <a:off x="673100" y="2057400"/>
              <a:ext cx="196851" cy="190501"/>
            </a:xfrm>
            <a:custGeom>
              <a:avLst/>
              <a:gdLst/>
              <a:ahLst/>
              <a:cxnLst/>
              <a:rect l="0" t="0" r="0" b="0"/>
              <a:pathLst>
                <a:path w="196851" h="1905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38872" y="24743"/>
                  </a:lnTo>
                  <a:lnTo>
                    <a:pt x="80091" y="67908"/>
                  </a:lnTo>
                  <a:lnTo>
                    <a:pt x="119119" y="113289"/>
                  </a:lnTo>
                  <a:lnTo>
                    <a:pt x="161371" y="156944"/>
                  </a:lnTo>
                  <a:lnTo>
                    <a:pt x="187034" y="185847"/>
                  </a:lnTo>
                  <a:lnTo>
                    <a:pt x="1968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242"/>
          <p:cNvGrpSpPr/>
          <p:nvPr/>
        </p:nvGrpSpPr>
        <p:grpSpPr>
          <a:xfrm>
            <a:off x="1240015" y="2241550"/>
            <a:ext cx="137936" cy="79808"/>
            <a:chOff x="1240015" y="2241550"/>
            <a:chExt cx="137936" cy="79808"/>
          </a:xfrm>
        </p:grpSpPr>
        <p:sp>
          <p:nvSpPr>
            <p:cNvPr id="557" name="SMARTInkShape-1464"/>
            <p:cNvSpPr/>
            <p:nvPr>
              <p:custDataLst>
                <p:tags r:id="rId161"/>
              </p:custDataLst>
            </p:nvPr>
          </p:nvSpPr>
          <p:spPr>
            <a:xfrm>
              <a:off x="1240015" y="2311400"/>
              <a:ext cx="137936" cy="9958"/>
            </a:xfrm>
            <a:custGeom>
              <a:avLst/>
              <a:gdLst/>
              <a:ahLst/>
              <a:cxnLst/>
              <a:rect l="0" t="0" r="0" b="0"/>
              <a:pathLst>
                <a:path w="137936" h="9958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1"/>
                  </a:lnTo>
                  <a:lnTo>
                    <a:pt x="20719" y="9957"/>
                  </a:lnTo>
                  <a:lnTo>
                    <a:pt x="66978" y="6964"/>
                  </a:lnTo>
                  <a:lnTo>
                    <a:pt x="112111" y="9575"/>
                  </a:lnTo>
                  <a:lnTo>
                    <a:pt x="1379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1465"/>
            <p:cNvSpPr/>
            <p:nvPr>
              <p:custDataLst>
                <p:tags r:id="rId162"/>
              </p:custDataLst>
            </p:nvPr>
          </p:nvSpPr>
          <p:spPr>
            <a:xfrm>
              <a:off x="1244600" y="22415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0753" y="6350"/>
                  </a:lnTo>
                  <a:lnTo>
                    <a:pt x="81488" y="56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243"/>
          <p:cNvGrpSpPr/>
          <p:nvPr/>
        </p:nvGrpSpPr>
        <p:grpSpPr>
          <a:xfrm>
            <a:off x="1663710" y="2021630"/>
            <a:ext cx="1389313" cy="483845"/>
            <a:chOff x="1663710" y="2021630"/>
            <a:chExt cx="1389313" cy="483845"/>
          </a:xfrm>
        </p:grpSpPr>
        <p:sp>
          <p:nvSpPr>
            <p:cNvPr id="560" name="SMARTInkShape-1466"/>
            <p:cNvSpPr/>
            <p:nvPr>
              <p:custDataLst>
                <p:tags r:id="rId151"/>
              </p:custDataLst>
            </p:nvPr>
          </p:nvSpPr>
          <p:spPr>
            <a:xfrm>
              <a:off x="1663710" y="2090209"/>
              <a:ext cx="148338" cy="415266"/>
            </a:xfrm>
            <a:custGeom>
              <a:avLst/>
              <a:gdLst/>
              <a:ahLst/>
              <a:cxnLst/>
              <a:rect l="0" t="0" r="0" b="0"/>
              <a:pathLst>
                <a:path w="148338" h="415266">
                  <a:moveTo>
                    <a:pt x="12690" y="68791"/>
                  </a:moveTo>
                  <a:lnTo>
                    <a:pt x="12690" y="68791"/>
                  </a:lnTo>
                  <a:lnTo>
                    <a:pt x="12690" y="93201"/>
                  </a:lnTo>
                  <a:lnTo>
                    <a:pt x="1706" y="119883"/>
                  </a:lnTo>
                  <a:lnTo>
                    <a:pt x="216" y="156710"/>
                  </a:lnTo>
                  <a:lnTo>
                    <a:pt x="57" y="191737"/>
                  </a:lnTo>
                  <a:lnTo>
                    <a:pt x="10" y="233788"/>
                  </a:lnTo>
                  <a:lnTo>
                    <a:pt x="701" y="280270"/>
                  </a:lnTo>
                  <a:lnTo>
                    <a:pt x="4356" y="320776"/>
                  </a:lnTo>
                  <a:lnTo>
                    <a:pt x="5948" y="364543"/>
                  </a:lnTo>
                  <a:lnTo>
                    <a:pt x="6325" y="411796"/>
                  </a:lnTo>
                  <a:lnTo>
                    <a:pt x="6333" y="415265"/>
                  </a:lnTo>
                  <a:lnTo>
                    <a:pt x="5630" y="414779"/>
                  </a:lnTo>
                  <a:lnTo>
                    <a:pt x="2967" y="410477"/>
                  </a:lnTo>
                  <a:lnTo>
                    <a:pt x="578" y="389030"/>
                  </a:lnTo>
                  <a:lnTo>
                    <a:pt x="106" y="342461"/>
                  </a:lnTo>
                  <a:lnTo>
                    <a:pt x="24" y="297575"/>
                  </a:lnTo>
                  <a:lnTo>
                    <a:pt x="0" y="252995"/>
                  </a:lnTo>
                  <a:lnTo>
                    <a:pt x="1874" y="208507"/>
                  </a:lnTo>
                  <a:lnTo>
                    <a:pt x="5017" y="165927"/>
                  </a:lnTo>
                  <a:lnTo>
                    <a:pt x="7829" y="124618"/>
                  </a:lnTo>
                  <a:lnTo>
                    <a:pt x="15013" y="81099"/>
                  </a:lnTo>
                  <a:lnTo>
                    <a:pt x="26078" y="42569"/>
                  </a:lnTo>
                  <a:lnTo>
                    <a:pt x="38294" y="17042"/>
                  </a:lnTo>
                  <a:lnTo>
                    <a:pt x="46647" y="6986"/>
                  </a:lnTo>
                  <a:lnTo>
                    <a:pt x="55064" y="2517"/>
                  </a:lnTo>
                  <a:lnTo>
                    <a:pt x="64364" y="0"/>
                  </a:lnTo>
                  <a:lnTo>
                    <a:pt x="71169" y="1293"/>
                  </a:lnTo>
                  <a:lnTo>
                    <a:pt x="78897" y="4925"/>
                  </a:lnTo>
                  <a:lnTo>
                    <a:pt x="87036" y="11243"/>
                  </a:lnTo>
                  <a:lnTo>
                    <a:pt x="91594" y="20637"/>
                  </a:lnTo>
                  <a:lnTo>
                    <a:pt x="94520" y="40543"/>
                  </a:lnTo>
                  <a:lnTo>
                    <a:pt x="91656" y="57129"/>
                  </a:lnTo>
                  <a:lnTo>
                    <a:pt x="82967" y="72077"/>
                  </a:lnTo>
                  <a:lnTo>
                    <a:pt x="67947" y="89503"/>
                  </a:lnTo>
                  <a:lnTo>
                    <a:pt x="67167" y="92477"/>
                  </a:lnTo>
                  <a:lnTo>
                    <a:pt x="68181" y="99544"/>
                  </a:lnTo>
                  <a:lnTo>
                    <a:pt x="72719" y="108085"/>
                  </a:lnTo>
                  <a:lnTo>
                    <a:pt x="91429" y="126377"/>
                  </a:lnTo>
                  <a:lnTo>
                    <a:pt x="132616" y="164189"/>
                  </a:lnTo>
                  <a:lnTo>
                    <a:pt x="145061" y="184584"/>
                  </a:lnTo>
                  <a:lnTo>
                    <a:pt x="147504" y="190436"/>
                  </a:lnTo>
                  <a:lnTo>
                    <a:pt x="148337" y="202583"/>
                  </a:lnTo>
                  <a:lnTo>
                    <a:pt x="145650" y="214332"/>
                  </a:lnTo>
                  <a:lnTo>
                    <a:pt x="139752" y="224257"/>
                  </a:lnTo>
                  <a:lnTo>
                    <a:pt x="125127" y="237778"/>
                  </a:lnTo>
                  <a:lnTo>
                    <a:pt x="107388" y="247351"/>
                  </a:lnTo>
                  <a:lnTo>
                    <a:pt x="92097" y="251285"/>
                  </a:lnTo>
                  <a:lnTo>
                    <a:pt x="83025" y="250323"/>
                  </a:lnTo>
                  <a:lnTo>
                    <a:pt x="74994" y="247544"/>
                  </a:lnTo>
                  <a:lnTo>
                    <a:pt x="69073" y="243957"/>
                  </a:lnTo>
                  <a:lnTo>
                    <a:pt x="67918" y="242013"/>
                  </a:lnTo>
                  <a:lnTo>
                    <a:pt x="67853" y="240011"/>
                  </a:lnTo>
                  <a:lnTo>
                    <a:pt x="68515" y="237971"/>
                  </a:lnTo>
                  <a:lnTo>
                    <a:pt x="70368" y="236611"/>
                  </a:lnTo>
                  <a:lnTo>
                    <a:pt x="82540" y="233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467"/>
            <p:cNvSpPr/>
            <p:nvPr>
              <p:custDataLst>
                <p:tags r:id="rId152"/>
              </p:custDataLst>
            </p:nvPr>
          </p:nvSpPr>
          <p:spPr>
            <a:xfrm>
              <a:off x="1851602" y="2279650"/>
              <a:ext cx="51784" cy="82004"/>
            </a:xfrm>
            <a:custGeom>
              <a:avLst/>
              <a:gdLst/>
              <a:ahLst/>
              <a:cxnLst/>
              <a:rect l="0" t="0" r="0" b="0"/>
              <a:pathLst>
                <a:path w="51784" h="82004">
                  <a:moveTo>
                    <a:pt x="27998" y="12700"/>
                  </a:moveTo>
                  <a:lnTo>
                    <a:pt x="27998" y="12700"/>
                  </a:lnTo>
                  <a:lnTo>
                    <a:pt x="24627" y="9329"/>
                  </a:lnTo>
                  <a:lnTo>
                    <a:pt x="23634" y="9042"/>
                  </a:lnTo>
                  <a:lnTo>
                    <a:pt x="22972" y="9555"/>
                  </a:lnTo>
                  <a:lnTo>
                    <a:pt x="22531" y="10604"/>
                  </a:lnTo>
                  <a:lnTo>
                    <a:pt x="21531" y="11302"/>
                  </a:lnTo>
                  <a:lnTo>
                    <a:pt x="16753" y="12991"/>
                  </a:lnTo>
                  <a:lnTo>
                    <a:pt x="12887" y="15887"/>
                  </a:lnTo>
                  <a:lnTo>
                    <a:pt x="6744" y="24855"/>
                  </a:lnTo>
                  <a:lnTo>
                    <a:pt x="455" y="46562"/>
                  </a:lnTo>
                  <a:lnTo>
                    <a:pt x="0" y="59735"/>
                  </a:lnTo>
                  <a:lnTo>
                    <a:pt x="2149" y="69588"/>
                  </a:lnTo>
                  <a:lnTo>
                    <a:pt x="5456" y="76319"/>
                  </a:lnTo>
                  <a:lnTo>
                    <a:pt x="8031" y="78396"/>
                  </a:lnTo>
                  <a:lnTo>
                    <a:pt x="14655" y="80704"/>
                  </a:lnTo>
                  <a:lnTo>
                    <a:pt x="26318" y="82003"/>
                  </a:lnTo>
                  <a:lnTo>
                    <a:pt x="34542" y="78544"/>
                  </a:lnTo>
                  <a:lnTo>
                    <a:pt x="38711" y="75646"/>
                  </a:lnTo>
                  <a:lnTo>
                    <a:pt x="45224" y="66781"/>
                  </a:lnTo>
                  <a:lnTo>
                    <a:pt x="49765" y="55786"/>
                  </a:lnTo>
                  <a:lnTo>
                    <a:pt x="51783" y="43844"/>
                  </a:lnTo>
                  <a:lnTo>
                    <a:pt x="48917" y="31480"/>
                  </a:lnTo>
                  <a:lnTo>
                    <a:pt x="38951" y="13039"/>
                  </a:lnTo>
                  <a:lnTo>
                    <a:pt x="27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468"/>
            <p:cNvSpPr/>
            <p:nvPr>
              <p:custDataLst>
                <p:tags r:id="rId153"/>
              </p:custDataLst>
            </p:nvPr>
          </p:nvSpPr>
          <p:spPr>
            <a:xfrm>
              <a:off x="2070100" y="22098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42716" y="2979"/>
                  </a:lnTo>
                  <a:lnTo>
                    <a:pt x="89812" y="588"/>
                  </a:lnTo>
                  <a:lnTo>
                    <a:pt x="136117" y="11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469"/>
            <p:cNvSpPr/>
            <p:nvPr>
              <p:custDataLst>
                <p:tags r:id="rId154"/>
              </p:custDataLst>
            </p:nvPr>
          </p:nvSpPr>
          <p:spPr>
            <a:xfrm>
              <a:off x="2152650" y="2127511"/>
              <a:ext cx="38101" cy="209290"/>
            </a:xfrm>
            <a:custGeom>
              <a:avLst/>
              <a:gdLst/>
              <a:ahLst/>
              <a:cxnLst/>
              <a:rect l="0" t="0" r="0" b="0"/>
              <a:pathLst>
                <a:path w="38101" h="209290">
                  <a:moveTo>
                    <a:pt x="0" y="6089"/>
                  </a:moveTo>
                  <a:lnTo>
                    <a:pt x="0" y="6089"/>
                  </a:lnTo>
                  <a:lnTo>
                    <a:pt x="5467" y="622"/>
                  </a:lnTo>
                  <a:lnTo>
                    <a:pt x="9460" y="0"/>
                  </a:lnTo>
                  <a:lnTo>
                    <a:pt x="10540" y="2030"/>
                  </a:lnTo>
                  <a:lnTo>
                    <a:pt x="19158" y="39761"/>
                  </a:lnTo>
                  <a:lnTo>
                    <a:pt x="23550" y="76509"/>
                  </a:lnTo>
                  <a:lnTo>
                    <a:pt x="28223" y="114208"/>
                  </a:lnTo>
                  <a:lnTo>
                    <a:pt x="30705" y="152189"/>
                  </a:lnTo>
                  <a:lnTo>
                    <a:pt x="38100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470"/>
            <p:cNvSpPr/>
            <p:nvPr>
              <p:custDataLst>
                <p:tags r:id="rId155"/>
              </p:custDataLst>
            </p:nvPr>
          </p:nvSpPr>
          <p:spPr>
            <a:xfrm>
              <a:off x="3009900" y="2174620"/>
              <a:ext cx="43123" cy="40901"/>
            </a:xfrm>
            <a:custGeom>
              <a:avLst/>
              <a:gdLst/>
              <a:ahLst/>
              <a:cxnLst/>
              <a:rect l="0" t="0" r="0" b="0"/>
              <a:pathLst>
                <a:path w="43123" h="40901">
                  <a:moveTo>
                    <a:pt x="31750" y="16130"/>
                  </a:moveTo>
                  <a:lnTo>
                    <a:pt x="31750" y="16130"/>
                  </a:lnTo>
                  <a:lnTo>
                    <a:pt x="19817" y="11104"/>
                  </a:lnTo>
                  <a:lnTo>
                    <a:pt x="17445" y="10663"/>
                  </a:lnTo>
                  <a:lnTo>
                    <a:pt x="15157" y="11074"/>
                  </a:lnTo>
                  <a:lnTo>
                    <a:pt x="10735" y="13413"/>
                  </a:lnTo>
                  <a:lnTo>
                    <a:pt x="9273" y="15024"/>
                  </a:lnTo>
                  <a:lnTo>
                    <a:pt x="7650" y="18696"/>
                  </a:lnTo>
                  <a:lnTo>
                    <a:pt x="7922" y="20663"/>
                  </a:lnTo>
                  <a:lnTo>
                    <a:pt x="15302" y="34357"/>
                  </a:lnTo>
                  <a:lnTo>
                    <a:pt x="17963" y="36748"/>
                  </a:lnTo>
                  <a:lnTo>
                    <a:pt x="24681" y="39405"/>
                  </a:lnTo>
                  <a:lnTo>
                    <a:pt x="33027" y="40900"/>
                  </a:lnTo>
                  <a:lnTo>
                    <a:pt x="35423" y="39699"/>
                  </a:lnTo>
                  <a:lnTo>
                    <a:pt x="39968" y="34601"/>
                  </a:lnTo>
                  <a:lnTo>
                    <a:pt x="42458" y="27632"/>
                  </a:lnTo>
                  <a:lnTo>
                    <a:pt x="43122" y="23798"/>
                  </a:lnTo>
                  <a:lnTo>
                    <a:pt x="38215" y="13894"/>
                  </a:lnTo>
                  <a:lnTo>
                    <a:pt x="33943" y="8289"/>
                  </a:lnTo>
                  <a:lnTo>
                    <a:pt x="23553" y="2062"/>
                  </a:lnTo>
                  <a:lnTo>
                    <a:pt x="13290" y="0"/>
                  </a:lnTo>
                  <a:lnTo>
                    <a:pt x="0" y="3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471"/>
            <p:cNvSpPr/>
            <p:nvPr>
              <p:custDataLst>
                <p:tags r:id="rId156"/>
              </p:custDataLst>
            </p:nvPr>
          </p:nvSpPr>
          <p:spPr>
            <a:xfrm>
              <a:off x="3035300" y="22987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839" y="46435"/>
                  </a:lnTo>
                  <a:lnTo>
                    <a:pt x="12416" y="91623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472"/>
            <p:cNvSpPr/>
            <p:nvPr>
              <p:custDataLst>
                <p:tags r:id="rId157"/>
              </p:custDataLst>
            </p:nvPr>
          </p:nvSpPr>
          <p:spPr>
            <a:xfrm>
              <a:off x="2781300" y="2029518"/>
              <a:ext cx="171451" cy="281883"/>
            </a:xfrm>
            <a:custGeom>
              <a:avLst/>
              <a:gdLst/>
              <a:ahLst/>
              <a:cxnLst/>
              <a:rect l="0" t="0" r="0" b="0"/>
              <a:pathLst>
                <a:path w="171451" h="281883">
                  <a:moveTo>
                    <a:pt x="171450" y="15182"/>
                  </a:moveTo>
                  <a:lnTo>
                    <a:pt x="171450" y="15182"/>
                  </a:lnTo>
                  <a:lnTo>
                    <a:pt x="171450" y="8440"/>
                  </a:lnTo>
                  <a:lnTo>
                    <a:pt x="170038" y="5748"/>
                  </a:lnTo>
                  <a:lnTo>
                    <a:pt x="164708" y="876"/>
                  </a:lnTo>
                  <a:lnTo>
                    <a:pt x="162016" y="0"/>
                  </a:lnTo>
                  <a:lnTo>
                    <a:pt x="159517" y="122"/>
                  </a:lnTo>
                  <a:lnTo>
                    <a:pt x="157145" y="909"/>
                  </a:lnTo>
                  <a:lnTo>
                    <a:pt x="147064" y="15500"/>
                  </a:lnTo>
                  <a:lnTo>
                    <a:pt x="125241" y="57265"/>
                  </a:lnTo>
                  <a:lnTo>
                    <a:pt x="101157" y="102283"/>
                  </a:lnTo>
                  <a:lnTo>
                    <a:pt x="79531" y="134797"/>
                  </a:lnTo>
                  <a:lnTo>
                    <a:pt x="46926" y="181465"/>
                  </a:lnTo>
                  <a:lnTo>
                    <a:pt x="21665" y="223201"/>
                  </a:lnTo>
                  <a:lnTo>
                    <a:pt x="3341" y="265426"/>
                  </a:lnTo>
                  <a:lnTo>
                    <a:pt x="0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1473"/>
            <p:cNvSpPr/>
            <p:nvPr>
              <p:custDataLst>
                <p:tags r:id="rId158"/>
              </p:custDataLst>
            </p:nvPr>
          </p:nvSpPr>
          <p:spPr>
            <a:xfrm>
              <a:off x="2730500" y="2070100"/>
              <a:ext cx="230588" cy="256951"/>
            </a:xfrm>
            <a:custGeom>
              <a:avLst/>
              <a:gdLst/>
              <a:ahLst/>
              <a:cxnLst/>
              <a:rect l="0" t="0" r="0" b="0"/>
              <a:pathLst>
                <a:path w="230588" h="256951">
                  <a:moveTo>
                    <a:pt x="0" y="0"/>
                  </a:moveTo>
                  <a:lnTo>
                    <a:pt x="0" y="0"/>
                  </a:lnTo>
                  <a:lnTo>
                    <a:pt x="34519" y="41427"/>
                  </a:lnTo>
                  <a:lnTo>
                    <a:pt x="69535" y="84462"/>
                  </a:lnTo>
                  <a:lnTo>
                    <a:pt x="103388" y="124587"/>
                  </a:lnTo>
                  <a:lnTo>
                    <a:pt x="140230" y="164385"/>
                  </a:lnTo>
                  <a:lnTo>
                    <a:pt x="184830" y="209984"/>
                  </a:lnTo>
                  <a:lnTo>
                    <a:pt x="226720" y="255250"/>
                  </a:lnTo>
                  <a:lnTo>
                    <a:pt x="229463" y="256950"/>
                  </a:lnTo>
                  <a:lnTo>
                    <a:pt x="230587" y="256672"/>
                  </a:lnTo>
                  <a:lnTo>
                    <a:pt x="2286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1474"/>
            <p:cNvSpPr/>
            <p:nvPr>
              <p:custDataLst>
                <p:tags r:id="rId159"/>
              </p:custDataLst>
            </p:nvPr>
          </p:nvSpPr>
          <p:spPr>
            <a:xfrm>
              <a:off x="2628900" y="2279650"/>
              <a:ext cx="5471" cy="88901"/>
            </a:xfrm>
            <a:custGeom>
              <a:avLst/>
              <a:gdLst/>
              <a:ahLst/>
              <a:cxnLst/>
              <a:rect l="0" t="0" r="0" b="0"/>
              <a:pathLst>
                <a:path w="5471" h="8890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5026" y="35727"/>
                  </a:lnTo>
                  <a:lnTo>
                    <a:pt x="5470" y="6883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475"/>
            <p:cNvSpPr/>
            <p:nvPr>
              <p:custDataLst>
                <p:tags r:id="rId160"/>
              </p:custDataLst>
            </p:nvPr>
          </p:nvSpPr>
          <p:spPr>
            <a:xfrm>
              <a:off x="2400685" y="2021630"/>
              <a:ext cx="144103" cy="482166"/>
            </a:xfrm>
            <a:custGeom>
              <a:avLst/>
              <a:gdLst/>
              <a:ahLst/>
              <a:cxnLst/>
              <a:rect l="0" t="0" r="0" b="0"/>
              <a:pathLst>
                <a:path w="144103" h="482166">
                  <a:moveTo>
                    <a:pt x="18665" y="232620"/>
                  </a:moveTo>
                  <a:lnTo>
                    <a:pt x="18665" y="232620"/>
                  </a:lnTo>
                  <a:lnTo>
                    <a:pt x="13198" y="232620"/>
                  </a:lnTo>
                  <a:lnTo>
                    <a:pt x="12576" y="239362"/>
                  </a:lnTo>
                  <a:lnTo>
                    <a:pt x="21176" y="286892"/>
                  </a:lnTo>
                  <a:lnTo>
                    <a:pt x="23877" y="325920"/>
                  </a:lnTo>
                  <a:lnTo>
                    <a:pt x="24678" y="372134"/>
                  </a:lnTo>
                  <a:lnTo>
                    <a:pt x="24915" y="418204"/>
                  </a:lnTo>
                  <a:lnTo>
                    <a:pt x="24995" y="465763"/>
                  </a:lnTo>
                  <a:lnTo>
                    <a:pt x="25006" y="479937"/>
                  </a:lnTo>
                  <a:lnTo>
                    <a:pt x="23598" y="482165"/>
                  </a:lnTo>
                  <a:lnTo>
                    <a:pt x="21248" y="481533"/>
                  </a:lnTo>
                  <a:lnTo>
                    <a:pt x="18270" y="478995"/>
                  </a:lnTo>
                  <a:lnTo>
                    <a:pt x="10709" y="455198"/>
                  </a:lnTo>
                  <a:lnTo>
                    <a:pt x="4000" y="411223"/>
                  </a:lnTo>
                  <a:lnTo>
                    <a:pt x="1564" y="368679"/>
                  </a:lnTo>
                  <a:lnTo>
                    <a:pt x="914" y="344492"/>
                  </a:lnTo>
                  <a:lnTo>
                    <a:pt x="481" y="319902"/>
                  </a:lnTo>
                  <a:lnTo>
                    <a:pt x="192" y="295041"/>
                  </a:lnTo>
                  <a:lnTo>
                    <a:pt x="0" y="270001"/>
                  </a:lnTo>
                  <a:lnTo>
                    <a:pt x="577" y="244840"/>
                  </a:lnTo>
                  <a:lnTo>
                    <a:pt x="1668" y="219600"/>
                  </a:lnTo>
                  <a:lnTo>
                    <a:pt x="3100" y="194307"/>
                  </a:lnTo>
                  <a:lnTo>
                    <a:pt x="6172" y="169684"/>
                  </a:lnTo>
                  <a:lnTo>
                    <a:pt x="10336" y="145507"/>
                  </a:lnTo>
                  <a:lnTo>
                    <a:pt x="19196" y="100064"/>
                  </a:lnTo>
                  <a:lnTo>
                    <a:pt x="25486" y="61052"/>
                  </a:lnTo>
                  <a:lnTo>
                    <a:pt x="36365" y="20840"/>
                  </a:lnTo>
                  <a:lnTo>
                    <a:pt x="46287" y="6086"/>
                  </a:lnTo>
                  <a:lnTo>
                    <a:pt x="51897" y="1164"/>
                  </a:lnTo>
                  <a:lnTo>
                    <a:pt x="57753" y="0"/>
                  </a:lnTo>
                  <a:lnTo>
                    <a:pt x="63773" y="1340"/>
                  </a:lnTo>
                  <a:lnTo>
                    <a:pt x="69904" y="4350"/>
                  </a:lnTo>
                  <a:lnTo>
                    <a:pt x="80479" y="18983"/>
                  </a:lnTo>
                  <a:lnTo>
                    <a:pt x="88471" y="40304"/>
                  </a:lnTo>
                  <a:lnTo>
                    <a:pt x="91559" y="79368"/>
                  </a:lnTo>
                  <a:lnTo>
                    <a:pt x="84870" y="116656"/>
                  </a:lnTo>
                  <a:lnTo>
                    <a:pt x="75997" y="161991"/>
                  </a:lnTo>
                  <a:lnTo>
                    <a:pt x="72419" y="171163"/>
                  </a:lnTo>
                  <a:lnTo>
                    <a:pt x="72846" y="172598"/>
                  </a:lnTo>
                  <a:lnTo>
                    <a:pt x="73835" y="173556"/>
                  </a:lnTo>
                  <a:lnTo>
                    <a:pt x="76817" y="174619"/>
                  </a:lnTo>
                  <a:lnTo>
                    <a:pt x="81199" y="175797"/>
                  </a:lnTo>
                  <a:lnTo>
                    <a:pt x="111926" y="190382"/>
                  </a:lnTo>
                  <a:lnTo>
                    <a:pt x="127907" y="203407"/>
                  </a:lnTo>
                  <a:lnTo>
                    <a:pt x="142677" y="234156"/>
                  </a:lnTo>
                  <a:lnTo>
                    <a:pt x="144102" y="253058"/>
                  </a:lnTo>
                  <a:lnTo>
                    <a:pt x="142506" y="261062"/>
                  </a:lnTo>
                  <a:lnTo>
                    <a:pt x="135089" y="273718"/>
                  </a:lnTo>
                  <a:lnTo>
                    <a:pt x="124031" y="284047"/>
                  </a:lnTo>
                  <a:lnTo>
                    <a:pt x="93937" y="300294"/>
                  </a:lnTo>
                  <a:lnTo>
                    <a:pt x="78930" y="304325"/>
                  </a:lnTo>
                  <a:lnTo>
                    <a:pt x="67557" y="303765"/>
                  </a:lnTo>
                  <a:lnTo>
                    <a:pt x="63960" y="302628"/>
                  </a:lnTo>
                  <a:lnTo>
                    <a:pt x="61561" y="301164"/>
                  </a:lnTo>
                  <a:lnTo>
                    <a:pt x="59963" y="299483"/>
                  </a:lnTo>
                  <a:lnTo>
                    <a:pt x="61014" y="297656"/>
                  </a:lnTo>
                  <a:lnTo>
                    <a:pt x="75815" y="289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244"/>
          <p:cNvGrpSpPr/>
          <p:nvPr/>
        </p:nvGrpSpPr>
        <p:grpSpPr>
          <a:xfrm>
            <a:off x="3302000" y="2089150"/>
            <a:ext cx="678980" cy="330201"/>
            <a:chOff x="3302000" y="2089150"/>
            <a:chExt cx="678980" cy="330201"/>
          </a:xfrm>
        </p:grpSpPr>
        <p:sp>
          <p:nvSpPr>
            <p:cNvPr id="571" name="SMARTInkShape-1476"/>
            <p:cNvSpPr/>
            <p:nvPr>
              <p:custDataLst>
                <p:tags r:id="rId146"/>
              </p:custDataLst>
            </p:nvPr>
          </p:nvSpPr>
          <p:spPr>
            <a:xfrm>
              <a:off x="3302000" y="2206429"/>
              <a:ext cx="184151" cy="9722"/>
            </a:xfrm>
            <a:custGeom>
              <a:avLst/>
              <a:gdLst/>
              <a:ahLst/>
              <a:cxnLst/>
              <a:rect l="0" t="0" r="0" b="0"/>
              <a:pathLst>
                <a:path w="184151" h="9722">
                  <a:moveTo>
                    <a:pt x="0" y="3371"/>
                  </a:moveTo>
                  <a:lnTo>
                    <a:pt x="0" y="3371"/>
                  </a:lnTo>
                  <a:lnTo>
                    <a:pt x="40820" y="3371"/>
                  </a:lnTo>
                  <a:lnTo>
                    <a:pt x="79279" y="0"/>
                  </a:lnTo>
                  <a:lnTo>
                    <a:pt x="119681" y="1275"/>
                  </a:lnTo>
                  <a:lnTo>
                    <a:pt x="167025" y="7321"/>
                  </a:lnTo>
                  <a:lnTo>
                    <a:pt x="1841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477"/>
            <p:cNvSpPr/>
            <p:nvPr>
              <p:custDataLst>
                <p:tags r:id="rId147"/>
              </p:custDataLst>
            </p:nvPr>
          </p:nvSpPr>
          <p:spPr>
            <a:xfrm>
              <a:off x="3390404" y="2089150"/>
              <a:ext cx="25897" cy="209551"/>
            </a:xfrm>
            <a:custGeom>
              <a:avLst/>
              <a:gdLst/>
              <a:ahLst/>
              <a:cxnLst/>
              <a:rect l="0" t="0" r="0" b="0"/>
              <a:pathLst>
                <a:path w="25897" h="209551">
                  <a:moveTo>
                    <a:pt x="13196" y="0"/>
                  </a:moveTo>
                  <a:lnTo>
                    <a:pt x="13196" y="0"/>
                  </a:lnTo>
                  <a:lnTo>
                    <a:pt x="3083" y="10113"/>
                  </a:lnTo>
                  <a:lnTo>
                    <a:pt x="810" y="13798"/>
                  </a:lnTo>
                  <a:lnTo>
                    <a:pt x="0" y="16959"/>
                  </a:lnTo>
                  <a:lnTo>
                    <a:pt x="2334" y="59196"/>
                  </a:lnTo>
                  <a:lnTo>
                    <a:pt x="9272" y="100795"/>
                  </a:lnTo>
                  <a:lnTo>
                    <a:pt x="14980" y="136520"/>
                  </a:lnTo>
                  <a:lnTo>
                    <a:pt x="18898" y="175055"/>
                  </a:lnTo>
                  <a:lnTo>
                    <a:pt x="2589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478"/>
            <p:cNvSpPr/>
            <p:nvPr>
              <p:custDataLst>
                <p:tags r:id="rId148"/>
              </p:custDataLst>
            </p:nvPr>
          </p:nvSpPr>
          <p:spPr>
            <a:xfrm>
              <a:off x="3692423" y="2090401"/>
              <a:ext cx="193778" cy="209806"/>
            </a:xfrm>
            <a:custGeom>
              <a:avLst/>
              <a:gdLst/>
              <a:ahLst/>
              <a:cxnLst/>
              <a:rect l="0" t="0" r="0" b="0"/>
              <a:pathLst>
                <a:path w="193778" h="209806">
                  <a:moveTo>
                    <a:pt x="193777" y="30499"/>
                  </a:moveTo>
                  <a:lnTo>
                    <a:pt x="193777" y="30499"/>
                  </a:lnTo>
                  <a:lnTo>
                    <a:pt x="193777" y="27128"/>
                  </a:lnTo>
                  <a:lnTo>
                    <a:pt x="191895" y="23591"/>
                  </a:lnTo>
                  <a:lnTo>
                    <a:pt x="184939" y="15572"/>
                  </a:lnTo>
                  <a:lnTo>
                    <a:pt x="163739" y="2973"/>
                  </a:lnTo>
                  <a:lnTo>
                    <a:pt x="144582" y="0"/>
                  </a:lnTo>
                  <a:lnTo>
                    <a:pt x="121031" y="2491"/>
                  </a:lnTo>
                  <a:lnTo>
                    <a:pt x="99551" y="11068"/>
                  </a:lnTo>
                  <a:lnTo>
                    <a:pt x="76409" y="29288"/>
                  </a:lnTo>
                  <a:lnTo>
                    <a:pt x="61792" y="49190"/>
                  </a:lnTo>
                  <a:lnTo>
                    <a:pt x="59387" y="60208"/>
                  </a:lnTo>
                  <a:lnTo>
                    <a:pt x="59734" y="65122"/>
                  </a:lnTo>
                  <a:lnTo>
                    <a:pt x="63881" y="74344"/>
                  </a:lnTo>
                  <a:lnTo>
                    <a:pt x="66964" y="78779"/>
                  </a:lnTo>
                  <a:lnTo>
                    <a:pt x="76032" y="85588"/>
                  </a:lnTo>
                  <a:lnTo>
                    <a:pt x="111005" y="102345"/>
                  </a:lnTo>
                  <a:lnTo>
                    <a:pt x="112490" y="103796"/>
                  </a:lnTo>
                  <a:lnTo>
                    <a:pt x="112775" y="104764"/>
                  </a:lnTo>
                  <a:lnTo>
                    <a:pt x="112259" y="105409"/>
                  </a:lnTo>
                  <a:lnTo>
                    <a:pt x="68654" y="116057"/>
                  </a:lnTo>
                  <a:lnTo>
                    <a:pt x="39974" y="124680"/>
                  </a:lnTo>
                  <a:lnTo>
                    <a:pt x="18148" y="140014"/>
                  </a:lnTo>
                  <a:lnTo>
                    <a:pt x="7299" y="151845"/>
                  </a:lnTo>
                  <a:lnTo>
                    <a:pt x="1537" y="164158"/>
                  </a:lnTo>
                  <a:lnTo>
                    <a:pt x="0" y="170405"/>
                  </a:lnTo>
                  <a:lnTo>
                    <a:pt x="2055" y="182990"/>
                  </a:lnTo>
                  <a:lnTo>
                    <a:pt x="7673" y="194229"/>
                  </a:lnTo>
                  <a:lnTo>
                    <a:pt x="14873" y="201575"/>
                  </a:lnTo>
                  <a:lnTo>
                    <a:pt x="36973" y="209678"/>
                  </a:lnTo>
                  <a:lnTo>
                    <a:pt x="62493" y="209805"/>
                  </a:lnTo>
                  <a:lnTo>
                    <a:pt x="106134" y="203471"/>
                  </a:lnTo>
                  <a:lnTo>
                    <a:pt x="134676" y="198491"/>
                  </a:lnTo>
                  <a:lnTo>
                    <a:pt x="137442" y="198938"/>
                  </a:lnTo>
                  <a:lnTo>
                    <a:pt x="149327" y="208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479"/>
            <p:cNvSpPr/>
            <p:nvPr>
              <p:custDataLst>
                <p:tags r:id="rId149"/>
              </p:custDataLst>
            </p:nvPr>
          </p:nvSpPr>
          <p:spPr>
            <a:xfrm>
              <a:off x="3937000" y="23177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3261" y="31375"/>
                  </a:lnTo>
                  <a:lnTo>
                    <a:pt x="191" y="7878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480"/>
            <p:cNvSpPr/>
            <p:nvPr>
              <p:custDataLst>
                <p:tags r:id="rId150"/>
              </p:custDataLst>
            </p:nvPr>
          </p:nvSpPr>
          <p:spPr>
            <a:xfrm>
              <a:off x="3937000" y="2197207"/>
              <a:ext cx="43980" cy="18944"/>
            </a:xfrm>
            <a:custGeom>
              <a:avLst/>
              <a:gdLst/>
              <a:ahLst/>
              <a:cxnLst/>
              <a:rect l="0" t="0" r="0" b="0"/>
              <a:pathLst>
                <a:path w="43980" h="18944">
                  <a:moveTo>
                    <a:pt x="0" y="6243"/>
                  </a:moveTo>
                  <a:lnTo>
                    <a:pt x="0" y="6243"/>
                  </a:lnTo>
                  <a:lnTo>
                    <a:pt x="8838" y="15081"/>
                  </a:lnTo>
                  <a:lnTo>
                    <a:pt x="14746" y="17227"/>
                  </a:lnTo>
                  <a:lnTo>
                    <a:pt x="30038" y="18604"/>
                  </a:lnTo>
                  <a:lnTo>
                    <a:pt x="36398" y="16911"/>
                  </a:lnTo>
                  <a:lnTo>
                    <a:pt x="39082" y="15472"/>
                  </a:lnTo>
                  <a:lnTo>
                    <a:pt x="40872" y="13806"/>
                  </a:lnTo>
                  <a:lnTo>
                    <a:pt x="42859" y="10075"/>
                  </a:lnTo>
                  <a:lnTo>
                    <a:pt x="43979" y="4007"/>
                  </a:lnTo>
                  <a:lnTo>
                    <a:pt x="42725" y="2636"/>
                  </a:lnTo>
                  <a:lnTo>
                    <a:pt x="37568" y="1112"/>
                  </a:lnTo>
                  <a:lnTo>
                    <a:pt x="14584" y="0"/>
                  </a:lnTo>
                  <a:lnTo>
                    <a:pt x="11839" y="670"/>
                  </a:lnTo>
                  <a:lnTo>
                    <a:pt x="10009" y="1822"/>
                  </a:lnTo>
                  <a:lnTo>
                    <a:pt x="8789" y="3296"/>
                  </a:lnTo>
                  <a:lnTo>
                    <a:pt x="8682" y="5689"/>
                  </a:lnTo>
                  <a:lnTo>
                    <a:pt x="12700" y="18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7" name="SMARTInkShape-1481"/>
          <p:cNvSpPr/>
          <p:nvPr>
            <p:custDataLst>
              <p:tags r:id="rId1"/>
            </p:custDataLst>
          </p:nvPr>
        </p:nvSpPr>
        <p:spPr>
          <a:xfrm>
            <a:off x="1622563" y="2541361"/>
            <a:ext cx="314798" cy="80157"/>
          </a:xfrm>
          <a:custGeom>
            <a:avLst/>
            <a:gdLst/>
            <a:ahLst/>
            <a:cxnLst/>
            <a:rect l="0" t="0" r="0" b="0"/>
            <a:pathLst>
              <a:path w="314798" h="80157">
                <a:moveTo>
                  <a:pt x="28437" y="62139"/>
                </a:moveTo>
                <a:lnTo>
                  <a:pt x="28437" y="62139"/>
                </a:lnTo>
                <a:lnTo>
                  <a:pt x="68436" y="53301"/>
                </a:lnTo>
                <a:lnTo>
                  <a:pt x="111942" y="43841"/>
                </a:lnTo>
                <a:lnTo>
                  <a:pt x="149746" y="36132"/>
                </a:lnTo>
                <a:lnTo>
                  <a:pt x="191713" y="28003"/>
                </a:lnTo>
                <a:lnTo>
                  <a:pt x="233884" y="19686"/>
                </a:lnTo>
                <a:lnTo>
                  <a:pt x="268619" y="13167"/>
                </a:lnTo>
                <a:lnTo>
                  <a:pt x="311928" y="3234"/>
                </a:lnTo>
                <a:lnTo>
                  <a:pt x="314797" y="1702"/>
                </a:lnTo>
                <a:lnTo>
                  <a:pt x="314594" y="681"/>
                </a:lnTo>
                <a:lnTo>
                  <a:pt x="312342" y="0"/>
                </a:lnTo>
                <a:lnTo>
                  <a:pt x="266054" y="9752"/>
                </a:lnTo>
                <a:lnTo>
                  <a:pt x="227413" y="19806"/>
                </a:lnTo>
                <a:lnTo>
                  <a:pt x="182487" y="31330"/>
                </a:lnTo>
                <a:lnTo>
                  <a:pt x="135004" y="42801"/>
                </a:lnTo>
                <a:lnTo>
                  <a:pt x="88029" y="52604"/>
                </a:lnTo>
                <a:lnTo>
                  <a:pt x="48808" y="63546"/>
                </a:lnTo>
                <a:lnTo>
                  <a:pt x="3611" y="77704"/>
                </a:lnTo>
                <a:lnTo>
                  <a:pt x="598" y="78866"/>
                </a:lnTo>
                <a:lnTo>
                  <a:pt x="0" y="79640"/>
                </a:lnTo>
                <a:lnTo>
                  <a:pt x="1012" y="80156"/>
                </a:lnTo>
                <a:lnTo>
                  <a:pt x="32776" y="77512"/>
                </a:lnTo>
                <a:lnTo>
                  <a:pt x="70582" y="70383"/>
                </a:lnTo>
                <a:lnTo>
                  <a:pt x="114901" y="59453"/>
                </a:lnTo>
                <a:lnTo>
                  <a:pt x="160469" y="45188"/>
                </a:lnTo>
                <a:lnTo>
                  <a:pt x="195303" y="33203"/>
                </a:lnTo>
                <a:lnTo>
                  <a:pt x="229556" y="20754"/>
                </a:lnTo>
                <a:lnTo>
                  <a:pt x="228838" y="19732"/>
                </a:lnTo>
                <a:lnTo>
                  <a:pt x="218634" y="18597"/>
                </a:lnTo>
                <a:lnTo>
                  <a:pt x="176200" y="28071"/>
                </a:lnTo>
                <a:lnTo>
                  <a:pt x="142558" y="36650"/>
                </a:lnTo>
                <a:lnTo>
                  <a:pt x="109496" y="45166"/>
                </a:lnTo>
                <a:lnTo>
                  <a:pt x="67350" y="56483"/>
                </a:lnTo>
                <a:lnTo>
                  <a:pt x="53257" y="59625"/>
                </a:lnTo>
                <a:lnTo>
                  <a:pt x="50628" y="61169"/>
                </a:lnTo>
                <a:lnTo>
                  <a:pt x="50287" y="62903"/>
                </a:lnTo>
                <a:lnTo>
                  <a:pt x="51470" y="64765"/>
                </a:lnTo>
                <a:lnTo>
                  <a:pt x="97454" y="56909"/>
                </a:lnTo>
                <a:lnTo>
                  <a:pt x="141191" y="47114"/>
                </a:lnTo>
                <a:lnTo>
                  <a:pt x="167812" y="40834"/>
                </a:lnTo>
                <a:lnTo>
                  <a:pt x="196848" y="33824"/>
                </a:lnTo>
                <a:lnTo>
                  <a:pt x="227494" y="26329"/>
                </a:lnTo>
                <a:lnTo>
                  <a:pt x="288787" y="113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0" name="SMARTInkShape-Group246"/>
          <p:cNvGrpSpPr/>
          <p:nvPr/>
        </p:nvGrpSpPr>
        <p:grpSpPr>
          <a:xfrm>
            <a:off x="2316689" y="2533650"/>
            <a:ext cx="324912" cy="81104"/>
            <a:chOff x="2316689" y="2533650"/>
            <a:chExt cx="324912" cy="81104"/>
          </a:xfrm>
        </p:grpSpPr>
        <p:sp>
          <p:nvSpPr>
            <p:cNvPr id="578" name="SMARTInkShape-1482"/>
            <p:cNvSpPr/>
            <p:nvPr>
              <p:custDataLst>
                <p:tags r:id="rId144"/>
              </p:custDataLst>
            </p:nvPr>
          </p:nvSpPr>
          <p:spPr>
            <a:xfrm>
              <a:off x="2381250" y="253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1483"/>
            <p:cNvSpPr/>
            <p:nvPr>
              <p:custDataLst>
                <p:tags r:id="rId145"/>
              </p:custDataLst>
            </p:nvPr>
          </p:nvSpPr>
          <p:spPr>
            <a:xfrm>
              <a:off x="2316689" y="2540084"/>
              <a:ext cx="324912" cy="74670"/>
            </a:xfrm>
            <a:custGeom>
              <a:avLst/>
              <a:gdLst/>
              <a:ahLst/>
              <a:cxnLst/>
              <a:rect l="0" t="0" r="0" b="0"/>
              <a:pathLst>
                <a:path w="324912" h="74670">
                  <a:moveTo>
                    <a:pt x="32811" y="6266"/>
                  </a:moveTo>
                  <a:lnTo>
                    <a:pt x="32811" y="6266"/>
                  </a:lnTo>
                  <a:lnTo>
                    <a:pt x="32811" y="9637"/>
                  </a:lnTo>
                  <a:lnTo>
                    <a:pt x="34928" y="10630"/>
                  </a:lnTo>
                  <a:lnTo>
                    <a:pt x="66068" y="12354"/>
                  </a:lnTo>
                  <a:lnTo>
                    <a:pt x="102010" y="9167"/>
                  </a:lnTo>
                  <a:lnTo>
                    <a:pt x="147310" y="7126"/>
                  </a:lnTo>
                  <a:lnTo>
                    <a:pt x="193110" y="3150"/>
                  </a:lnTo>
                  <a:lnTo>
                    <a:pt x="239871" y="555"/>
                  </a:lnTo>
                  <a:lnTo>
                    <a:pt x="255066" y="42"/>
                  </a:lnTo>
                  <a:lnTo>
                    <a:pt x="255064" y="0"/>
                  </a:lnTo>
                  <a:lnTo>
                    <a:pt x="212998" y="15624"/>
                  </a:lnTo>
                  <a:lnTo>
                    <a:pt x="179922" y="25947"/>
                  </a:lnTo>
                  <a:lnTo>
                    <a:pt x="141703" y="35239"/>
                  </a:lnTo>
                  <a:lnTo>
                    <a:pt x="99317" y="45954"/>
                  </a:lnTo>
                  <a:lnTo>
                    <a:pt x="58136" y="56361"/>
                  </a:lnTo>
                  <a:lnTo>
                    <a:pt x="14679" y="66186"/>
                  </a:lnTo>
                  <a:lnTo>
                    <a:pt x="528" y="71232"/>
                  </a:lnTo>
                  <a:lnTo>
                    <a:pt x="0" y="72860"/>
                  </a:lnTo>
                  <a:lnTo>
                    <a:pt x="8821" y="74669"/>
                  </a:lnTo>
                  <a:lnTo>
                    <a:pt x="41434" y="71710"/>
                  </a:lnTo>
                  <a:lnTo>
                    <a:pt x="63960" y="68945"/>
                  </a:lnTo>
                  <a:lnTo>
                    <a:pt x="90971" y="64985"/>
                  </a:lnTo>
                  <a:lnTo>
                    <a:pt x="120973" y="60229"/>
                  </a:lnTo>
                  <a:lnTo>
                    <a:pt x="152969" y="54941"/>
                  </a:lnTo>
                  <a:lnTo>
                    <a:pt x="186294" y="49299"/>
                  </a:lnTo>
                  <a:lnTo>
                    <a:pt x="220505" y="43422"/>
                  </a:lnTo>
                  <a:lnTo>
                    <a:pt x="255307" y="37386"/>
                  </a:lnTo>
                  <a:lnTo>
                    <a:pt x="324911" y="25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247"/>
          <p:cNvGrpSpPr/>
          <p:nvPr/>
        </p:nvGrpSpPr>
        <p:grpSpPr>
          <a:xfrm>
            <a:off x="711200" y="3467100"/>
            <a:ext cx="278133" cy="406401"/>
            <a:chOff x="711200" y="3467100"/>
            <a:chExt cx="278133" cy="406401"/>
          </a:xfrm>
        </p:grpSpPr>
        <p:sp>
          <p:nvSpPr>
            <p:cNvPr id="581" name="SMARTInkShape-1484"/>
            <p:cNvSpPr/>
            <p:nvPr>
              <p:custDataLst>
                <p:tags r:id="rId140"/>
              </p:custDataLst>
            </p:nvPr>
          </p:nvSpPr>
          <p:spPr>
            <a:xfrm>
              <a:off x="711200" y="3473450"/>
              <a:ext cx="139701" cy="171451"/>
            </a:xfrm>
            <a:custGeom>
              <a:avLst/>
              <a:gdLst/>
              <a:ahLst/>
              <a:cxnLst/>
              <a:rect l="0" t="0" r="0" b="0"/>
              <a:pathLst>
                <a:path w="13970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6732" y="23487"/>
                  </a:lnTo>
                  <a:lnTo>
                    <a:pt x="63617" y="69014"/>
                  </a:lnTo>
                  <a:lnTo>
                    <a:pt x="91894" y="115610"/>
                  </a:lnTo>
                  <a:lnTo>
                    <a:pt x="120521" y="160404"/>
                  </a:lnTo>
                  <a:lnTo>
                    <a:pt x="124092" y="164086"/>
                  </a:lnTo>
                  <a:lnTo>
                    <a:pt x="139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485"/>
            <p:cNvSpPr/>
            <p:nvPr>
              <p:custDataLst>
                <p:tags r:id="rId141"/>
              </p:custDataLst>
            </p:nvPr>
          </p:nvSpPr>
          <p:spPr>
            <a:xfrm>
              <a:off x="838611" y="3467100"/>
              <a:ext cx="132940" cy="336551"/>
            </a:xfrm>
            <a:custGeom>
              <a:avLst/>
              <a:gdLst/>
              <a:ahLst/>
              <a:cxnLst/>
              <a:rect l="0" t="0" r="0" b="0"/>
              <a:pathLst>
                <a:path w="132940" h="336551">
                  <a:moveTo>
                    <a:pt x="132939" y="0"/>
                  </a:moveTo>
                  <a:lnTo>
                    <a:pt x="132939" y="0"/>
                  </a:lnTo>
                  <a:lnTo>
                    <a:pt x="129568" y="0"/>
                  </a:lnTo>
                  <a:lnTo>
                    <a:pt x="126031" y="1881"/>
                  </a:lnTo>
                  <a:lnTo>
                    <a:pt x="124101" y="3371"/>
                  </a:lnTo>
                  <a:lnTo>
                    <a:pt x="118192" y="5026"/>
                  </a:lnTo>
                  <a:lnTo>
                    <a:pt x="106933" y="7839"/>
                  </a:lnTo>
                  <a:lnTo>
                    <a:pt x="102901" y="9460"/>
                  </a:lnTo>
                  <a:lnTo>
                    <a:pt x="90486" y="21853"/>
                  </a:lnTo>
                  <a:lnTo>
                    <a:pt x="56734" y="64933"/>
                  </a:lnTo>
                  <a:lnTo>
                    <a:pt x="17816" y="109286"/>
                  </a:lnTo>
                  <a:lnTo>
                    <a:pt x="4271" y="131130"/>
                  </a:lnTo>
                  <a:lnTo>
                    <a:pt x="976" y="143903"/>
                  </a:lnTo>
                  <a:lnTo>
                    <a:pt x="0" y="159995"/>
                  </a:lnTo>
                  <a:lnTo>
                    <a:pt x="3535" y="172003"/>
                  </a:lnTo>
                  <a:lnTo>
                    <a:pt x="20615" y="219303"/>
                  </a:lnTo>
                  <a:lnTo>
                    <a:pt x="31320" y="262401"/>
                  </a:lnTo>
                  <a:lnTo>
                    <a:pt x="36850" y="304103"/>
                  </a:lnTo>
                  <a:lnTo>
                    <a:pt x="37689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486"/>
            <p:cNvSpPr/>
            <p:nvPr>
              <p:custDataLst>
                <p:tags r:id="rId142"/>
              </p:custDataLst>
            </p:nvPr>
          </p:nvSpPr>
          <p:spPr>
            <a:xfrm>
              <a:off x="952500" y="38163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191" y="47658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1487"/>
            <p:cNvSpPr/>
            <p:nvPr>
              <p:custDataLst>
                <p:tags r:id="rId143"/>
              </p:custDataLst>
            </p:nvPr>
          </p:nvSpPr>
          <p:spPr>
            <a:xfrm>
              <a:off x="958887" y="3689350"/>
              <a:ext cx="30446" cy="37500"/>
            </a:xfrm>
            <a:custGeom>
              <a:avLst/>
              <a:gdLst/>
              <a:ahLst/>
              <a:cxnLst/>
              <a:rect l="0" t="0" r="0" b="0"/>
              <a:pathLst>
                <a:path w="30446" h="37500">
                  <a:moveTo>
                    <a:pt x="19013" y="19050"/>
                  </a:moveTo>
                  <a:lnTo>
                    <a:pt x="19013" y="19050"/>
                  </a:lnTo>
                  <a:lnTo>
                    <a:pt x="86" y="19050"/>
                  </a:lnTo>
                  <a:lnTo>
                    <a:pt x="0" y="22421"/>
                  </a:lnTo>
                  <a:lnTo>
                    <a:pt x="6716" y="31259"/>
                  </a:lnTo>
                  <a:lnTo>
                    <a:pt x="11901" y="35059"/>
                  </a:lnTo>
                  <a:lnTo>
                    <a:pt x="18787" y="37199"/>
                  </a:lnTo>
                  <a:lnTo>
                    <a:pt x="20979" y="37499"/>
                  </a:lnTo>
                  <a:lnTo>
                    <a:pt x="25296" y="35952"/>
                  </a:lnTo>
                  <a:lnTo>
                    <a:pt x="27435" y="34551"/>
                  </a:lnTo>
                  <a:lnTo>
                    <a:pt x="28861" y="32206"/>
                  </a:lnTo>
                  <a:lnTo>
                    <a:pt x="30445" y="25838"/>
                  </a:lnTo>
                  <a:lnTo>
                    <a:pt x="30163" y="22870"/>
                  </a:lnTo>
                  <a:lnTo>
                    <a:pt x="27966" y="17690"/>
                  </a:lnTo>
                  <a:lnTo>
                    <a:pt x="19392" y="10808"/>
                  </a:lnTo>
                  <a:lnTo>
                    <a:pt x="9628" y="6525"/>
                  </a:lnTo>
                  <a:lnTo>
                    <a:pt x="8523" y="5056"/>
                  </a:lnTo>
                  <a:lnTo>
                    <a:pt x="6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0" name="SMARTInkShape-Group248"/>
          <p:cNvGrpSpPr/>
          <p:nvPr/>
        </p:nvGrpSpPr>
        <p:grpSpPr>
          <a:xfrm>
            <a:off x="1257300" y="3192752"/>
            <a:ext cx="1926478" cy="678222"/>
            <a:chOff x="1257300" y="3192752"/>
            <a:chExt cx="1926478" cy="678222"/>
          </a:xfrm>
        </p:grpSpPr>
        <p:sp>
          <p:nvSpPr>
            <p:cNvPr id="586" name="SMARTInkShape-1488"/>
            <p:cNvSpPr/>
            <p:nvPr>
              <p:custDataLst>
                <p:tags r:id="rId126"/>
              </p:custDataLst>
            </p:nvPr>
          </p:nvSpPr>
          <p:spPr>
            <a:xfrm>
              <a:off x="1257300" y="35750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39967" y="0"/>
                  </a:lnTo>
                  <a:lnTo>
                    <a:pt x="85527" y="8838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489"/>
            <p:cNvSpPr/>
            <p:nvPr>
              <p:custDataLst>
                <p:tags r:id="rId127"/>
              </p:custDataLst>
            </p:nvPr>
          </p:nvSpPr>
          <p:spPr>
            <a:xfrm>
              <a:off x="1282700" y="3663950"/>
              <a:ext cx="107951" cy="11556"/>
            </a:xfrm>
            <a:custGeom>
              <a:avLst/>
              <a:gdLst/>
              <a:ahLst/>
              <a:cxnLst/>
              <a:rect l="0" t="0" r="0" b="0"/>
              <a:pathLst>
                <a:path w="107951" h="11556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411" y="10125"/>
                  </a:lnTo>
                  <a:lnTo>
                    <a:pt x="6742" y="11555"/>
                  </a:lnTo>
                  <a:lnTo>
                    <a:pt x="49914" y="2508"/>
                  </a:lnTo>
                  <a:lnTo>
                    <a:pt x="96769" y="22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490"/>
            <p:cNvSpPr/>
            <p:nvPr>
              <p:custDataLst>
                <p:tags r:id="rId128"/>
              </p:custDataLst>
            </p:nvPr>
          </p:nvSpPr>
          <p:spPr>
            <a:xfrm>
              <a:off x="1724175" y="3448345"/>
              <a:ext cx="140768" cy="422629"/>
            </a:xfrm>
            <a:custGeom>
              <a:avLst/>
              <a:gdLst/>
              <a:ahLst/>
              <a:cxnLst/>
              <a:rect l="0" t="0" r="0" b="0"/>
              <a:pathLst>
                <a:path w="140768" h="422629">
                  <a:moveTo>
                    <a:pt x="22075" y="126705"/>
                  </a:moveTo>
                  <a:lnTo>
                    <a:pt x="22075" y="126705"/>
                  </a:lnTo>
                  <a:lnTo>
                    <a:pt x="22075" y="168132"/>
                  </a:lnTo>
                  <a:lnTo>
                    <a:pt x="25446" y="207796"/>
                  </a:lnTo>
                  <a:lnTo>
                    <a:pt x="27542" y="245825"/>
                  </a:lnTo>
                  <a:lnTo>
                    <a:pt x="28163" y="291743"/>
                  </a:lnTo>
                  <a:lnTo>
                    <a:pt x="24976" y="334356"/>
                  </a:lnTo>
                  <a:lnTo>
                    <a:pt x="22648" y="380905"/>
                  </a:lnTo>
                  <a:lnTo>
                    <a:pt x="20307" y="412364"/>
                  </a:lnTo>
                  <a:lnTo>
                    <a:pt x="16630" y="422628"/>
                  </a:lnTo>
                  <a:lnTo>
                    <a:pt x="8937" y="386522"/>
                  </a:lnTo>
                  <a:lnTo>
                    <a:pt x="4777" y="339390"/>
                  </a:lnTo>
                  <a:lnTo>
                    <a:pt x="3098" y="298843"/>
                  </a:lnTo>
                  <a:lnTo>
                    <a:pt x="0" y="257303"/>
                  </a:lnTo>
                  <a:lnTo>
                    <a:pt x="34" y="217204"/>
                  </a:lnTo>
                  <a:lnTo>
                    <a:pt x="3107" y="178215"/>
                  </a:lnTo>
                  <a:lnTo>
                    <a:pt x="9176" y="139720"/>
                  </a:lnTo>
                  <a:lnTo>
                    <a:pt x="16577" y="103327"/>
                  </a:lnTo>
                  <a:lnTo>
                    <a:pt x="28678" y="56748"/>
                  </a:lnTo>
                  <a:lnTo>
                    <a:pt x="43081" y="24367"/>
                  </a:lnTo>
                  <a:lnTo>
                    <a:pt x="54694" y="9961"/>
                  </a:lnTo>
                  <a:lnTo>
                    <a:pt x="66912" y="1206"/>
                  </a:lnTo>
                  <a:lnTo>
                    <a:pt x="72427" y="0"/>
                  </a:lnTo>
                  <a:lnTo>
                    <a:pt x="77515" y="607"/>
                  </a:lnTo>
                  <a:lnTo>
                    <a:pt x="99192" y="11721"/>
                  </a:lnTo>
                  <a:lnTo>
                    <a:pt x="107620" y="23155"/>
                  </a:lnTo>
                  <a:lnTo>
                    <a:pt x="113012" y="37643"/>
                  </a:lnTo>
                  <a:lnTo>
                    <a:pt x="115408" y="53490"/>
                  </a:lnTo>
                  <a:lnTo>
                    <a:pt x="112710" y="68060"/>
                  </a:lnTo>
                  <a:lnTo>
                    <a:pt x="99480" y="94659"/>
                  </a:lnTo>
                  <a:lnTo>
                    <a:pt x="83984" y="113816"/>
                  </a:lnTo>
                  <a:lnTo>
                    <a:pt x="74477" y="119493"/>
                  </a:lnTo>
                  <a:lnTo>
                    <a:pt x="75354" y="120486"/>
                  </a:lnTo>
                  <a:lnTo>
                    <a:pt x="117999" y="152309"/>
                  </a:lnTo>
                  <a:lnTo>
                    <a:pt x="128913" y="160663"/>
                  </a:lnTo>
                  <a:lnTo>
                    <a:pt x="136116" y="169079"/>
                  </a:lnTo>
                  <a:lnTo>
                    <a:pt x="139787" y="177523"/>
                  </a:lnTo>
                  <a:lnTo>
                    <a:pt x="140767" y="181750"/>
                  </a:lnTo>
                  <a:lnTo>
                    <a:pt x="140008" y="185980"/>
                  </a:lnTo>
                  <a:lnTo>
                    <a:pt x="135403" y="194442"/>
                  </a:lnTo>
                  <a:lnTo>
                    <a:pt x="132199" y="197263"/>
                  </a:lnTo>
                  <a:lnTo>
                    <a:pt x="109450" y="208903"/>
                  </a:lnTo>
                  <a:lnTo>
                    <a:pt x="104313" y="209726"/>
                  </a:lnTo>
                  <a:lnTo>
                    <a:pt x="99478" y="208863"/>
                  </a:lnTo>
                  <a:lnTo>
                    <a:pt x="85575" y="20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491"/>
            <p:cNvSpPr/>
            <p:nvPr>
              <p:custDataLst>
                <p:tags r:id="rId129"/>
              </p:custDataLst>
            </p:nvPr>
          </p:nvSpPr>
          <p:spPr>
            <a:xfrm>
              <a:off x="1922506" y="3638912"/>
              <a:ext cx="45995" cy="49940"/>
            </a:xfrm>
            <a:custGeom>
              <a:avLst/>
              <a:gdLst/>
              <a:ahLst/>
              <a:cxnLst/>
              <a:rect l="0" t="0" r="0" b="0"/>
              <a:pathLst>
                <a:path w="45995" h="49940">
                  <a:moveTo>
                    <a:pt x="45994" y="18688"/>
                  </a:moveTo>
                  <a:lnTo>
                    <a:pt x="45994" y="18688"/>
                  </a:lnTo>
                  <a:lnTo>
                    <a:pt x="42623" y="18688"/>
                  </a:lnTo>
                  <a:lnTo>
                    <a:pt x="39086" y="16806"/>
                  </a:lnTo>
                  <a:lnTo>
                    <a:pt x="31067" y="9850"/>
                  </a:lnTo>
                  <a:lnTo>
                    <a:pt x="28776" y="5823"/>
                  </a:lnTo>
                  <a:lnTo>
                    <a:pt x="28166" y="3761"/>
                  </a:lnTo>
                  <a:lnTo>
                    <a:pt x="27053" y="2387"/>
                  </a:lnTo>
                  <a:lnTo>
                    <a:pt x="23935" y="860"/>
                  </a:lnTo>
                  <a:lnTo>
                    <a:pt x="18213" y="0"/>
                  </a:lnTo>
                  <a:lnTo>
                    <a:pt x="12245" y="3562"/>
                  </a:lnTo>
                  <a:lnTo>
                    <a:pt x="8678" y="6487"/>
                  </a:lnTo>
                  <a:lnTo>
                    <a:pt x="287" y="20717"/>
                  </a:lnTo>
                  <a:lnTo>
                    <a:pt x="0" y="25685"/>
                  </a:lnTo>
                  <a:lnTo>
                    <a:pt x="3445" y="34968"/>
                  </a:lnTo>
                  <a:lnTo>
                    <a:pt x="9680" y="41916"/>
                  </a:lnTo>
                  <a:lnTo>
                    <a:pt x="17154" y="46651"/>
                  </a:lnTo>
                  <a:lnTo>
                    <a:pt x="34261" y="49939"/>
                  </a:lnTo>
                  <a:lnTo>
                    <a:pt x="39133" y="48335"/>
                  </a:lnTo>
                  <a:lnTo>
                    <a:pt x="41420" y="46919"/>
                  </a:lnTo>
                  <a:lnTo>
                    <a:pt x="42239" y="44564"/>
                  </a:lnTo>
                  <a:lnTo>
                    <a:pt x="41268" y="38184"/>
                  </a:lnTo>
                  <a:lnTo>
                    <a:pt x="26944" y="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492"/>
            <p:cNvSpPr/>
            <p:nvPr>
              <p:custDataLst>
                <p:tags r:id="rId130"/>
              </p:custDataLst>
            </p:nvPr>
          </p:nvSpPr>
          <p:spPr>
            <a:xfrm>
              <a:off x="1734565" y="3192752"/>
              <a:ext cx="106936" cy="133526"/>
            </a:xfrm>
            <a:custGeom>
              <a:avLst/>
              <a:gdLst/>
              <a:ahLst/>
              <a:cxnLst/>
              <a:rect l="0" t="0" r="0" b="0"/>
              <a:pathLst>
                <a:path w="106936" h="133526">
                  <a:moveTo>
                    <a:pt x="37085" y="58448"/>
                  </a:moveTo>
                  <a:lnTo>
                    <a:pt x="37085" y="58448"/>
                  </a:lnTo>
                  <a:lnTo>
                    <a:pt x="33714" y="58448"/>
                  </a:lnTo>
                  <a:lnTo>
                    <a:pt x="30177" y="62211"/>
                  </a:lnTo>
                  <a:lnTo>
                    <a:pt x="10418" y="102607"/>
                  </a:lnTo>
                  <a:lnTo>
                    <a:pt x="5633" y="126124"/>
                  </a:lnTo>
                  <a:lnTo>
                    <a:pt x="4123" y="128965"/>
                  </a:lnTo>
                  <a:lnTo>
                    <a:pt x="0" y="133525"/>
                  </a:lnTo>
                  <a:lnTo>
                    <a:pt x="2657" y="130944"/>
                  </a:lnTo>
                  <a:lnTo>
                    <a:pt x="13938" y="86435"/>
                  </a:lnTo>
                  <a:lnTo>
                    <a:pt x="23001" y="44429"/>
                  </a:lnTo>
                  <a:lnTo>
                    <a:pt x="38322" y="9678"/>
                  </a:lnTo>
                  <a:lnTo>
                    <a:pt x="48662" y="410"/>
                  </a:lnTo>
                  <a:lnTo>
                    <a:pt x="52564" y="0"/>
                  </a:lnTo>
                  <a:lnTo>
                    <a:pt x="60663" y="3308"/>
                  </a:lnTo>
                  <a:lnTo>
                    <a:pt x="67084" y="11363"/>
                  </a:lnTo>
                  <a:lnTo>
                    <a:pt x="74666" y="31562"/>
                  </a:lnTo>
                  <a:lnTo>
                    <a:pt x="86405" y="65752"/>
                  </a:lnTo>
                  <a:lnTo>
                    <a:pt x="106935" y="96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493"/>
            <p:cNvSpPr/>
            <p:nvPr>
              <p:custDataLst>
                <p:tags r:id="rId131"/>
              </p:custDataLst>
            </p:nvPr>
          </p:nvSpPr>
          <p:spPr>
            <a:xfrm>
              <a:off x="2159339" y="3587750"/>
              <a:ext cx="126662" cy="6351"/>
            </a:xfrm>
            <a:custGeom>
              <a:avLst/>
              <a:gdLst/>
              <a:ahLst/>
              <a:cxnLst/>
              <a:rect l="0" t="0" r="0" b="0"/>
              <a:pathLst>
                <a:path w="126662" h="6351">
                  <a:moveTo>
                    <a:pt x="12361" y="0"/>
                  </a:moveTo>
                  <a:lnTo>
                    <a:pt x="12361" y="0"/>
                  </a:lnTo>
                  <a:lnTo>
                    <a:pt x="8990" y="0"/>
                  </a:lnTo>
                  <a:lnTo>
                    <a:pt x="5453" y="1881"/>
                  </a:lnTo>
                  <a:lnTo>
                    <a:pt x="0" y="6088"/>
                  </a:lnTo>
                  <a:lnTo>
                    <a:pt x="11278" y="5593"/>
                  </a:lnTo>
                  <a:lnTo>
                    <a:pt x="53942" y="876"/>
                  </a:lnTo>
                  <a:lnTo>
                    <a:pt x="98723" y="1996"/>
                  </a:lnTo>
                  <a:lnTo>
                    <a:pt x="12666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494"/>
            <p:cNvSpPr/>
            <p:nvPr>
              <p:custDataLst>
                <p:tags r:id="rId132"/>
              </p:custDataLst>
            </p:nvPr>
          </p:nvSpPr>
          <p:spPr>
            <a:xfrm>
              <a:off x="2207312" y="3498850"/>
              <a:ext cx="46939" cy="184151"/>
            </a:xfrm>
            <a:custGeom>
              <a:avLst/>
              <a:gdLst/>
              <a:ahLst/>
              <a:cxnLst/>
              <a:rect l="0" t="0" r="0" b="0"/>
              <a:pathLst>
                <a:path w="46939" h="184151">
                  <a:moveTo>
                    <a:pt x="8838" y="0"/>
                  </a:moveTo>
                  <a:lnTo>
                    <a:pt x="8838" y="0"/>
                  </a:lnTo>
                  <a:lnTo>
                    <a:pt x="0" y="0"/>
                  </a:lnTo>
                  <a:lnTo>
                    <a:pt x="123" y="705"/>
                  </a:lnTo>
                  <a:lnTo>
                    <a:pt x="14154" y="12209"/>
                  </a:lnTo>
                  <a:lnTo>
                    <a:pt x="26092" y="37249"/>
                  </a:lnTo>
                  <a:lnTo>
                    <a:pt x="33334" y="83636"/>
                  </a:lnTo>
                  <a:lnTo>
                    <a:pt x="38946" y="129802"/>
                  </a:lnTo>
                  <a:lnTo>
                    <a:pt x="4693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495"/>
            <p:cNvSpPr/>
            <p:nvPr>
              <p:custDataLst>
                <p:tags r:id="rId133"/>
              </p:custDataLst>
            </p:nvPr>
          </p:nvSpPr>
          <p:spPr>
            <a:xfrm>
              <a:off x="2483733" y="3435961"/>
              <a:ext cx="159828" cy="395972"/>
            </a:xfrm>
            <a:custGeom>
              <a:avLst/>
              <a:gdLst/>
              <a:ahLst/>
              <a:cxnLst/>
              <a:rect l="0" t="0" r="0" b="0"/>
              <a:pathLst>
                <a:path w="159828" h="395972">
                  <a:moveTo>
                    <a:pt x="5467" y="196239"/>
                  </a:moveTo>
                  <a:lnTo>
                    <a:pt x="5467" y="196239"/>
                  </a:lnTo>
                  <a:lnTo>
                    <a:pt x="0" y="196239"/>
                  </a:lnTo>
                  <a:lnTo>
                    <a:pt x="2750" y="196239"/>
                  </a:lnTo>
                  <a:lnTo>
                    <a:pt x="6141" y="200002"/>
                  </a:lnTo>
                  <a:lnTo>
                    <a:pt x="8033" y="202981"/>
                  </a:lnTo>
                  <a:lnTo>
                    <a:pt x="13200" y="249599"/>
                  </a:lnTo>
                  <a:lnTo>
                    <a:pt x="16695" y="285897"/>
                  </a:lnTo>
                  <a:lnTo>
                    <a:pt x="17731" y="323464"/>
                  </a:lnTo>
                  <a:lnTo>
                    <a:pt x="18081" y="367343"/>
                  </a:lnTo>
                  <a:lnTo>
                    <a:pt x="12692" y="395971"/>
                  </a:lnTo>
                  <a:lnTo>
                    <a:pt x="11695" y="395716"/>
                  </a:lnTo>
                  <a:lnTo>
                    <a:pt x="8705" y="391669"/>
                  </a:lnTo>
                  <a:lnTo>
                    <a:pt x="6106" y="349404"/>
                  </a:lnTo>
                  <a:lnTo>
                    <a:pt x="5751" y="311820"/>
                  </a:lnTo>
                  <a:lnTo>
                    <a:pt x="7475" y="267364"/>
                  </a:lnTo>
                  <a:lnTo>
                    <a:pt x="11298" y="220089"/>
                  </a:lnTo>
                  <a:lnTo>
                    <a:pt x="17702" y="173208"/>
                  </a:lnTo>
                  <a:lnTo>
                    <a:pt x="27132" y="130264"/>
                  </a:lnTo>
                  <a:lnTo>
                    <a:pt x="37674" y="92128"/>
                  </a:lnTo>
                  <a:lnTo>
                    <a:pt x="52247" y="48269"/>
                  </a:lnTo>
                  <a:lnTo>
                    <a:pt x="69657" y="18184"/>
                  </a:lnTo>
                  <a:lnTo>
                    <a:pt x="81974" y="5155"/>
                  </a:lnTo>
                  <a:lnTo>
                    <a:pt x="88927" y="1822"/>
                  </a:lnTo>
                  <a:lnTo>
                    <a:pt x="104179" y="0"/>
                  </a:lnTo>
                  <a:lnTo>
                    <a:pt x="118483" y="3423"/>
                  </a:lnTo>
                  <a:lnTo>
                    <a:pt x="125261" y="6312"/>
                  </a:lnTo>
                  <a:lnTo>
                    <a:pt x="144914" y="27231"/>
                  </a:lnTo>
                  <a:lnTo>
                    <a:pt x="150228" y="47747"/>
                  </a:lnTo>
                  <a:lnTo>
                    <a:pt x="149533" y="69565"/>
                  </a:lnTo>
                  <a:lnTo>
                    <a:pt x="137136" y="111920"/>
                  </a:lnTo>
                  <a:lnTo>
                    <a:pt x="130779" y="121840"/>
                  </a:lnTo>
                  <a:lnTo>
                    <a:pt x="123250" y="127895"/>
                  </a:lnTo>
                  <a:lnTo>
                    <a:pt x="111784" y="131303"/>
                  </a:lnTo>
                  <a:lnTo>
                    <a:pt x="105015" y="132313"/>
                  </a:lnTo>
                  <a:lnTo>
                    <a:pt x="104993" y="132455"/>
                  </a:lnTo>
                  <a:lnTo>
                    <a:pt x="110028" y="132683"/>
                  </a:lnTo>
                  <a:lnTo>
                    <a:pt x="127251" y="142867"/>
                  </a:lnTo>
                  <a:lnTo>
                    <a:pt x="152842" y="166752"/>
                  </a:lnTo>
                  <a:lnTo>
                    <a:pt x="158691" y="175137"/>
                  </a:lnTo>
                  <a:lnTo>
                    <a:pt x="159827" y="179349"/>
                  </a:lnTo>
                  <a:lnTo>
                    <a:pt x="159209" y="187791"/>
                  </a:lnTo>
                  <a:lnTo>
                    <a:pt x="154700" y="196248"/>
                  </a:lnTo>
                  <a:lnTo>
                    <a:pt x="142347" y="208941"/>
                  </a:lnTo>
                  <a:lnTo>
                    <a:pt x="118821" y="224331"/>
                  </a:lnTo>
                  <a:lnTo>
                    <a:pt x="112761" y="226363"/>
                  </a:lnTo>
                  <a:lnTo>
                    <a:pt x="110863" y="225493"/>
                  </a:lnTo>
                  <a:lnTo>
                    <a:pt x="109598" y="223503"/>
                  </a:lnTo>
                  <a:lnTo>
                    <a:pt x="107067" y="21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496"/>
            <p:cNvSpPr/>
            <p:nvPr>
              <p:custDataLst>
                <p:tags r:id="rId134"/>
              </p:custDataLst>
            </p:nvPr>
          </p:nvSpPr>
          <p:spPr>
            <a:xfrm>
              <a:off x="2711450" y="3619762"/>
              <a:ext cx="6344" cy="88639"/>
            </a:xfrm>
            <a:custGeom>
              <a:avLst/>
              <a:gdLst/>
              <a:ahLst/>
              <a:cxnLst/>
              <a:rect l="0" t="0" r="0" b="0"/>
              <a:pathLst>
                <a:path w="6344" h="8863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6343" y="43904"/>
                  </a:lnTo>
                  <a:lnTo>
                    <a:pt x="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497"/>
            <p:cNvSpPr/>
            <p:nvPr>
              <p:custDataLst>
                <p:tags r:id="rId135"/>
              </p:custDataLst>
            </p:nvPr>
          </p:nvSpPr>
          <p:spPr>
            <a:xfrm>
              <a:off x="2543697" y="3210078"/>
              <a:ext cx="142354" cy="117323"/>
            </a:xfrm>
            <a:custGeom>
              <a:avLst/>
              <a:gdLst/>
              <a:ahLst/>
              <a:cxnLst/>
              <a:rect l="0" t="0" r="0" b="0"/>
              <a:pathLst>
                <a:path w="142354" h="117323">
                  <a:moveTo>
                    <a:pt x="40753" y="60172"/>
                  </a:moveTo>
                  <a:lnTo>
                    <a:pt x="40753" y="60172"/>
                  </a:lnTo>
                  <a:lnTo>
                    <a:pt x="37382" y="63543"/>
                  </a:lnTo>
                  <a:lnTo>
                    <a:pt x="35727" y="67079"/>
                  </a:lnTo>
                  <a:lnTo>
                    <a:pt x="29508" y="82248"/>
                  </a:lnTo>
                  <a:lnTo>
                    <a:pt x="19691" y="98451"/>
                  </a:lnTo>
                  <a:lnTo>
                    <a:pt x="7743" y="111870"/>
                  </a:lnTo>
                  <a:lnTo>
                    <a:pt x="5341" y="112982"/>
                  </a:lnTo>
                  <a:lnTo>
                    <a:pt x="3034" y="113017"/>
                  </a:lnTo>
                  <a:lnTo>
                    <a:pt x="790" y="112335"/>
                  </a:lnTo>
                  <a:lnTo>
                    <a:pt x="0" y="109764"/>
                  </a:lnTo>
                  <a:lnTo>
                    <a:pt x="1003" y="101263"/>
                  </a:lnTo>
                  <a:lnTo>
                    <a:pt x="20185" y="54018"/>
                  </a:lnTo>
                  <a:lnTo>
                    <a:pt x="47135" y="9947"/>
                  </a:lnTo>
                  <a:lnTo>
                    <a:pt x="52527" y="2572"/>
                  </a:lnTo>
                  <a:lnTo>
                    <a:pt x="54952" y="605"/>
                  </a:lnTo>
                  <a:lnTo>
                    <a:pt x="57275" y="0"/>
                  </a:lnTo>
                  <a:lnTo>
                    <a:pt x="59529" y="302"/>
                  </a:lnTo>
                  <a:lnTo>
                    <a:pt x="61737" y="1209"/>
                  </a:lnTo>
                  <a:lnTo>
                    <a:pt x="66072" y="7860"/>
                  </a:lnTo>
                  <a:lnTo>
                    <a:pt x="71761" y="17872"/>
                  </a:lnTo>
                  <a:lnTo>
                    <a:pt x="85454" y="36115"/>
                  </a:lnTo>
                  <a:lnTo>
                    <a:pt x="106856" y="78689"/>
                  </a:lnTo>
                  <a:lnTo>
                    <a:pt x="119919" y="97408"/>
                  </a:lnTo>
                  <a:lnTo>
                    <a:pt x="142353" y="117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498"/>
            <p:cNvSpPr/>
            <p:nvPr>
              <p:custDataLst>
                <p:tags r:id="rId136"/>
              </p:custDataLst>
            </p:nvPr>
          </p:nvSpPr>
          <p:spPr>
            <a:xfrm>
              <a:off x="2934583" y="3460750"/>
              <a:ext cx="151518" cy="171451"/>
            </a:xfrm>
            <a:custGeom>
              <a:avLst/>
              <a:gdLst/>
              <a:ahLst/>
              <a:cxnLst/>
              <a:rect l="0" t="0" r="0" b="0"/>
              <a:pathLst>
                <a:path w="151518" h="171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24568" y="10670"/>
                  </a:lnTo>
                  <a:lnTo>
                    <a:pt x="61765" y="39345"/>
                  </a:lnTo>
                  <a:lnTo>
                    <a:pt x="97308" y="83345"/>
                  </a:lnTo>
                  <a:lnTo>
                    <a:pt x="128647" y="130667"/>
                  </a:lnTo>
                  <a:lnTo>
                    <a:pt x="15151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499"/>
            <p:cNvSpPr/>
            <p:nvPr>
              <p:custDataLst>
                <p:tags r:id="rId137"/>
              </p:custDataLst>
            </p:nvPr>
          </p:nvSpPr>
          <p:spPr>
            <a:xfrm>
              <a:off x="2982044" y="3445569"/>
              <a:ext cx="110407" cy="218382"/>
            </a:xfrm>
            <a:custGeom>
              <a:avLst/>
              <a:gdLst/>
              <a:ahLst/>
              <a:cxnLst/>
              <a:rect l="0" t="0" r="0" b="0"/>
              <a:pathLst>
                <a:path w="110407" h="218382">
                  <a:moveTo>
                    <a:pt x="110406" y="15181"/>
                  </a:moveTo>
                  <a:lnTo>
                    <a:pt x="110406" y="15181"/>
                  </a:lnTo>
                  <a:lnTo>
                    <a:pt x="101568" y="875"/>
                  </a:lnTo>
                  <a:lnTo>
                    <a:pt x="99575" y="0"/>
                  </a:lnTo>
                  <a:lnTo>
                    <a:pt x="97541" y="121"/>
                  </a:lnTo>
                  <a:lnTo>
                    <a:pt x="95479" y="908"/>
                  </a:lnTo>
                  <a:lnTo>
                    <a:pt x="74041" y="20019"/>
                  </a:lnTo>
                  <a:lnTo>
                    <a:pt x="44417" y="63264"/>
                  </a:lnTo>
                  <a:lnTo>
                    <a:pt x="24532" y="98808"/>
                  </a:lnTo>
                  <a:lnTo>
                    <a:pt x="8541" y="145372"/>
                  </a:lnTo>
                  <a:lnTo>
                    <a:pt x="0" y="186425"/>
                  </a:lnTo>
                  <a:lnTo>
                    <a:pt x="894" y="199710"/>
                  </a:lnTo>
                  <a:lnTo>
                    <a:pt x="15156" y="218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500"/>
            <p:cNvSpPr/>
            <p:nvPr>
              <p:custDataLst>
                <p:tags r:id="rId138"/>
              </p:custDataLst>
            </p:nvPr>
          </p:nvSpPr>
          <p:spPr>
            <a:xfrm>
              <a:off x="3139879" y="3619500"/>
              <a:ext cx="16072" cy="63501"/>
            </a:xfrm>
            <a:custGeom>
              <a:avLst/>
              <a:gdLst/>
              <a:ahLst/>
              <a:cxnLst/>
              <a:rect l="0" t="0" r="0" b="0"/>
              <a:pathLst>
                <a:path w="16072" h="635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5696"/>
                  </a:lnTo>
                  <a:lnTo>
                    <a:pt x="4977" y="47300"/>
                  </a:lnTo>
                  <a:lnTo>
                    <a:pt x="1607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1501"/>
            <p:cNvSpPr/>
            <p:nvPr>
              <p:custDataLst>
                <p:tags r:id="rId139"/>
              </p:custDataLst>
            </p:nvPr>
          </p:nvSpPr>
          <p:spPr>
            <a:xfrm>
              <a:off x="3135864" y="3505200"/>
              <a:ext cx="47914" cy="54781"/>
            </a:xfrm>
            <a:custGeom>
              <a:avLst/>
              <a:gdLst/>
              <a:ahLst/>
              <a:cxnLst/>
              <a:rect l="0" t="0" r="0" b="0"/>
              <a:pathLst>
                <a:path w="47914" h="54781">
                  <a:moveTo>
                    <a:pt x="20086" y="0"/>
                  </a:moveTo>
                  <a:lnTo>
                    <a:pt x="20086" y="0"/>
                  </a:lnTo>
                  <a:lnTo>
                    <a:pt x="6271" y="8789"/>
                  </a:lnTo>
                  <a:lnTo>
                    <a:pt x="2409" y="12209"/>
                  </a:lnTo>
                  <a:lnTo>
                    <a:pt x="541" y="15901"/>
                  </a:lnTo>
                  <a:lnTo>
                    <a:pt x="0" y="19772"/>
                  </a:lnTo>
                  <a:lnTo>
                    <a:pt x="1281" y="27838"/>
                  </a:lnTo>
                  <a:lnTo>
                    <a:pt x="6675" y="40311"/>
                  </a:lnTo>
                  <a:lnTo>
                    <a:pt x="13185" y="48725"/>
                  </a:lnTo>
                  <a:lnTo>
                    <a:pt x="22663" y="53406"/>
                  </a:lnTo>
                  <a:lnTo>
                    <a:pt x="32520" y="54780"/>
                  </a:lnTo>
                  <a:lnTo>
                    <a:pt x="39253" y="53039"/>
                  </a:lnTo>
                  <a:lnTo>
                    <a:pt x="44597" y="48032"/>
                  </a:lnTo>
                  <a:lnTo>
                    <a:pt x="47010" y="44721"/>
                  </a:lnTo>
                  <a:lnTo>
                    <a:pt x="47913" y="41103"/>
                  </a:lnTo>
                  <a:lnTo>
                    <a:pt x="47035" y="33320"/>
                  </a:lnTo>
                  <a:lnTo>
                    <a:pt x="42574" y="21005"/>
                  </a:lnTo>
                  <a:lnTo>
                    <a:pt x="36901" y="14510"/>
                  </a:lnTo>
                  <a:lnTo>
                    <a:pt x="31088" y="9272"/>
                  </a:lnTo>
                  <a:lnTo>
                    <a:pt x="26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1" name="SMARTInkShape-1502"/>
          <p:cNvSpPr/>
          <p:nvPr>
            <p:custDataLst>
              <p:tags r:id="rId2"/>
            </p:custDataLst>
          </p:nvPr>
        </p:nvSpPr>
        <p:spPr>
          <a:xfrm>
            <a:off x="762284" y="3241266"/>
            <a:ext cx="107667" cy="94723"/>
          </a:xfrm>
          <a:custGeom>
            <a:avLst/>
            <a:gdLst/>
            <a:ahLst/>
            <a:cxnLst/>
            <a:rect l="0" t="0" r="0" b="0"/>
            <a:pathLst>
              <a:path w="107667" h="94723">
                <a:moveTo>
                  <a:pt x="12416" y="41684"/>
                </a:moveTo>
                <a:lnTo>
                  <a:pt x="12416" y="41684"/>
                </a:lnTo>
                <a:lnTo>
                  <a:pt x="12416" y="29323"/>
                </a:lnTo>
                <a:lnTo>
                  <a:pt x="6949" y="71931"/>
                </a:lnTo>
                <a:lnTo>
                  <a:pt x="4577" y="81702"/>
                </a:lnTo>
                <a:lnTo>
                  <a:pt x="1156" y="91171"/>
                </a:lnTo>
                <a:lnTo>
                  <a:pt x="356" y="94722"/>
                </a:lnTo>
                <a:lnTo>
                  <a:pt x="143" y="94682"/>
                </a:lnTo>
                <a:lnTo>
                  <a:pt x="0" y="93949"/>
                </a:lnTo>
                <a:lnTo>
                  <a:pt x="12592" y="50182"/>
                </a:lnTo>
                <a:lnTo>
                  <a:pt x="17433" y="33467"/>
                </a:lnTo>
                <a:lnTo>
                  <a:pt x="32039" y="11237"/>
                </a:lnTo>
                <a:lnTo>
                  <a:pt x="39482" y="3458"/>
                </a:lnTo>
                <a:lnTo>
                  <a:pt x="45142" y="0"/>
                </a:lnTo>
                <a:lnTo>
                  <a:pt x="47639" y="489"/>
                </a:lnTo>
                <a:lnTo>
                  <a:pt x="62253" y="11782"/>
                </a:lnTo>
                <a:lnTo>
                  <a:pt x="68197" y="21808"/>
                </a:lnTo>
                <a:lnTo>
                  <a:pt x="80675" y="49206"/>
                </a:lnTo>
                <a:lnTo>
                  <a:pt x="91515" y="61865"/>
                </a:lnTo>
                <a:lnTo>
                  <a:pt x="107666" y="73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8" name="SMARTInkShape-Group250"/>
          <p:cNvGrpSpPr/>
          <p:nvPr/>
        </p:nvGrpSpPr>
        <p:grpSpPr>
          <a:xfrm>
            <a:off x="3492500" y="3303415"/>
            <a:ext cx="548931" cy="443086"/>
            <a:chOff x="3492500" y="3303415"/>
            <a:chExt cx="548931" cy="443086"/>
          </a:xfrm>
        </p:grpSpPr>
        <p:sp>
          <p:nvSpPr>
            <p:cNvPr id="602" name="SMARTInkShape-1503"/>
            <p:cNvSpPr/>
            <p:nvPr>
              <p:custDataLst>
                <p:tags r:id="rId120"/>
              </p:custDataLst>
            </p:nvPr>
          </p:nvSpPr>
          <p:spPr>
            <a:xfrm>
              <a:off x="3861169" y="3303415"/>
              <a:ext cx="132982" cy="91363"/>
            </a:xfrm>
            <a:custGeom>
              <a:avLst/>
              <a:gdLst/>
              <a:ahLst/>
              <a:cxnLst/>
              <a:rect l="0" t="0" r="0" b="0"/>
              <a:pathLst>
                <a:path w="132982" h="91363">
                  <a:moveTo>
                    <a:pt x="31381" y="23985"/>
                  </a:moveTo>
                  <a:lnTo>
                    <a:pt x="31381" y="23985"/>
                  </a:lnTo>
                  <a:lnTo>
                    <a:pt x="25914" y="23985"/>
                  </a:lnTo>
                  <a:lnTo>
                    <a:pt x="21921" y="27356"/>
                  </a:lnTo>
                  <a:lnTo>
                    <a:pt x="16270" y="36194"/>
                  </a:lnTo>
                  <a:lnTo>
                    <a:pt x="1501" y="80414"/>
                  </a:lnTo>
                  <a:lnTo>
                    <a:pt x="0" y="91184"/>
                  </a:lnTo>
                  <a:lnTo>
                    <a:pt x="582" y="91362"/>
                  </a:lnTo>
                  <a:lnTo>
                    <a:pt x="3111" y="89678"/>
                  </a:lnTo>
                  <a:lnTo>
                    <a:pt x="16259" y="75662"/>
                  </a:lnTo>
                  <a:lnTo>
                    <a:pt x="41227" y="31173"/>
                  </a:lnTo>
                  <a:lnTo>
                    <a:pt x="55748" y="14480"/>
                  </a:lnTo>
                  <a:lnTo>
                    <a:pt x="71844" y="2827"/>
                  </a:lnTo>
                  <a:lnTo>
                    <a:pt x="83701" y="0"/>
                  </a:lnTo>
                  <a:lnTo>
                    <a:pt x="93675" y="2977"/>
                  </a:lnTo>
                  <a:lnTo>
                    <a:pt x="98309" y="5746"/>
                  </a:lnTo>
                  <a:lnTo>
                    <a:pt x="132981" y="4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504"/>
            <p:cNvSpPr/>
            <p:nvPr>
              <p:custDataLst>
                <p:tags r:id="rId121"/>
              </p:custDataLst>
            </p:nvPr>
          </p:nvSpPr>
          <p:spPr>
            <a:xfrm>
              <a:off x="4013200" y="3558691"/>
              <a:ext cx="28231" cy="38025"/>
            </a:xfrm>
            <a:custGeom>
              <a:avLst/>
              <a:gdLst/>
              <a:ahLst/>
              <a:cxnLst/>
              <a:rect l="0" t="0" r="0" b="0"/>
              <a:pathLst>
                <a:path w="28231" h="38025">
                  <a:moveTo>
                    <a:pt x="12700" y="3659"/>
                  </a:moveTo>
                  <a:lnTo>
                    <a:pt x="12700" y="3659"/>
                  </a:lnTo>
                  <a:lnTo>
                    <a:pt x="9329" y="288"/>
                  </a:lnTo>
                  <a:lnTo>
                    <a:pt x="7631" y="0"/>
                  </a:lnTo>
                  <a:lnTo>
                    <a:pt x="5793" y="515"/>
                  </a:lnTo>
                  <a:lnTo>
                    <a:pt x="1145" y="3038"/>
                  </a:lnTo>
                  <a:lnTo>
                    <a:pt x="3710" y="10217"/>
                  </a:lnTo>
                  <a:lnTo>
                    <a:pt x="12910" y="27484"/>
                  </a:lnTo>
                  <a:lnTo>
                    <a:pt x="21208" y="37214"/>
                  </a:lnTo>
                  <a:lnTo>
                    <a:pt x="23311" y="38024"/>
                  </a:lnTo>
                  <a:lnTo>
                    <a:pt x="25418" y="37858"/>
                  </a:lnTo>
                  <a:lnTo>
                    <a:pt x="27529" y="37041"/>
                  </a:lnTo>
                  <a:lnTo>
                    <a:pt x="28230" y="35086"/>
                  </a:lnTo>
                  <a:lnTo>
                    <a:pt x="27128" y="29150"/>
                  </a:lnTo>
                  <a:lnTo>
                    <a:pt x="22540" y="17876"/>
                  </a:lnTo>
                  <a:lnTo>
                    <a:pt x="16839" y="11624"/>
                  </a:lnTo>
                  <a:lnTo>
                    <a:pt x="10306" y="7198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505"/>
            <p:cNvSpPr/>
            <p:nvPr>
              <p:custDataLst>
                <p:tags r:id="rId122"/>
              </p:custDataLst>
            </p:nvPr>
          </p:nvSpPr>
          <p:spPr>
            <a:xfrm>
              <a:off x="4000500" y="36893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8838" y="18297"/>
                  </a:lnTo>
                  <a:lnTo>
                    <a:pt x="23305" y="50997"/>
                  </a:lnTo>
                  <a:lnTo>
                    <a:pt x="317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506"/>
            <p:cNvSpPr/>
            <p:nvPr>
              <p:custDataLst>
                <p:tags r:id="rId123"/>
              </p:custDataLst>
            </p:nvPr>
          </p:nvSpPr>
          <p:spPr>
            <a:xfrm>
              <a:off x="3827465" y="3484063"/>
              <a:ext cx="128324" cy="205288"/>
            </a:xfrm>
            <a:custGeom>
              <a:avLst/>
              <a:gdLst/>
              <a:ahLst/>
              <a:cxnLst/>
              <a:rect l="0" t="0" r="0" b="0"/>
              <a:pathLst>
                <a:path w="128324" h="205288">
                  <a:moveTo>
                    <a:pt x="122235" y="27487"/>
                  </a:moveTo>
                  <a:lnTo>
                    <a:pt x="122235" y="27487"/>
                  </a:lnTo>
                  <a:lnTo>
                    <a:pt x="127261" y="15554"/>
                  </a:lnTo>
                  <a:lnTo>
                    <a:pt x="128323" y="6472"/>
                  </a:lnTo>
                  <a:lnTo>
                    <a:pt x="126999" y="4304"/>
                  </a:lnTo>
                  <a:lnTo>
                    <a:pt x="121765" y="15"/>
                  </a:lnTo>
                  <a:lnTo>
                    <a:pt x="116983" y="0"/>
                  </a:lnTo>
                  <a:lnTo>
                    <a:pt x="77677" y="13789"/>
                  </a:lnTo>
                  <a:lnTo>
                    <a:pt x="38540" y="39965"/>
                  </a:lnTo>
                  <a:lnTo>
                    <a:pt x="17943" y="62620"/>
                  </a:lnTo>
                  <a:lnTo>
                    <a:pt x="12383" y="73911"/>
                  </a:lnTo>
                  <a:lnTo>
                    <a:pt x="12311" y="79603"/>
                  </a:lnTo>
                  <a:lnTo>
                    <a:pt x="15995" y="91572"/>
                  </a:lnTo>
                  <a:lnTo>
                    <a:pt x="24217" y="100184"/>
                  </a:lnTo>
                  <a:lnTo>
                    <a:pt x="29373" y="103468"/>
                  </a:lnTo>
                  <a:lnTo>
                    <a:pt x="75327" y="115334"/>
                  </a:lnTo>
                  <a:lnTo>
                    <a:pt x="75440" y="117095"/>
                  </a:lnTo>
                  <a:lnTo>
                    <a:pt x="73685" y="122817"/>
                  </a:lnTo>
                  <a:lnTo>
                    <a:pt x="66790" y="128182"/>
                  </a:lnTo>
                  <a:lnTo>
                    <a:pt x="21245" y="147222"/>
                  </a:lnTo>
                  <a:lnTo>
                    <a:pt x="265" y="162688"/>
                  </a:lnTo>
                  <a:lnTo>
                    <a:pt x="0" y="165598"/>
                  </a:lnTo>
                  <a:lnTo>
                    <a:pt x="3467" y="172596"/>
                  </a:lnTo>
                  <a:lnTo>
                    <a:pt x="25220" y="191456"/>
                  </a:lnTo>
                  <a:lnTo>
                    <a:pt x="41043" y="200091"/>
                  </a:lnTo>
                  <a:lnTo>
                    <a:pt x="65353" y="204261"/>
                  </a:lnTo>
                  <a:lnTo>
                    <a:pt x="112525" y="205247"/>
                  </a:lnTo>
                  <a:lnTo>
                    <a:pt x="122235" y="205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507"/>
            <p:cNvSpPr/>
            <p:nvPr>
              <p:custDataLst>
                <p:tags r:id="rId124"/>
              </p:custDataLst>
            </p:nvPr>
          </p:nvSpPr>
          <p:spPr>
            <a:xfrm>
              <a:off x="3590990" y="3486150"/>
              <a:ext cx="15811" cy="139701"/>
            </a:xfrm>
            <a:custGeom>
              <a:avLst/>
              <a:gdLst/>
              <a:ahLst/>
              <a:cxnLst/>
              <a:rect l="0" t="0" r="0" b="0"/>
              <a:pathLst>
                <a:path w="15811" h="13970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705"/>
                  </a:lnTo>
                  <a:lnTo>
                    <a:pt x="4434" y="1881"/>
                  </a:lnTo>
                  <a:lnTo>
                    <a:pt x="3993" y="3371"/>
                  </a:lnTo>
                  <a:lnTo>
                    <a:pt x="0" y="8838"/>
                  </a:lnTo>
                  <a:lnTo>
                    <a:pt x="82" y="18509"/>
                  </a:lnTo>
                  <a:lnTo>
                    <a:pt x="2844" y="58984"/>
                  </a:lnTo>
                  <a:lnTo>
                    <a:pt x="8112" y="106230"/>
                  </a:lnTo>
                  <a:lnTo>
                    <a:pt x="10942" y="124609"/>
                  </a:lnTo>
                  <a:lnTo>
                    <a:pt x="1581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508"/>
            <p:cNvSpPr/>
            <p:nvPr>
              <p:custDataLst>
                <p:tags r:id="rId125"/>
              </p:custDataLst>
            </p:nvPr>
          </p:nvSpPr>
          <p:spPr>
            <a:xfrm>
              <a:off x="3492500" y="3575050"/>
              <a:ext cx="165101" cy="6336"/>
            </a:xfrm>
            <a:custGeom>
              <a:avLst/>
              <a:gdLst/>
              <a:ahLst/>
              <a:cxnLst/>
              <a:rect l="0" t="0" r="0" b="0"/>
              <a:pathLst>
                <a:path w="165101" h="633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0844" y="5762"/>
                  </a:lnTo>
                  <a:lnTo>
                    <a:pt x="52031" y="6298"/>
                  </a:lnTo>
                  <a:lnTo>
                    <a:pt x="88245" y="6335"/>
                  </a:lnTo>
                  <a:lnTo>
                    <a:pt x="132803" y="446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3" name="SMARTInkShape-Group251"/>
          <p:cNvGrpSpPr/>
          <p:nvPr/>
        </p:nvGrpSpPr>
        <p:grpSpPr>
          <a:xfrm>
            <a:off x="1663700" y="4419755"/>
            <a:ext cx="335582" cy="380846"/>
            <a:chOff x="1663700" y="4419755"/>
            <a:chExt cx="335582" cy="380846"/>
          </a:xfrm>
        </p:grpSpPr>
        <p:sp>
          <p:nvSpPr>
            <p:cNvPr id="609" name="SMARTInkShape-1509"/>
            <p:cNvSpPr/>
            <p:nvPr>
              <p:custDataLst>
                <p:tags r:id="rId116"/>
              </p:custDataLst>
            </p:nvPr>
          </p:nvSpPr>
          <p:spPr>
            <a:xfrm>
              <a:off x="1953370" y="4572379"/>
              <a:ext cx="45912" cy="43705"/>
            </a:xfrm>
            <a:custGeom>
              <a:avLst/>
              <a:gdLst/>
              <a:ahLst/>
              <a:cxnLst/>
              <a:rect l="0" t="0" r="0" b="0"/>
              <a:pathLst>
                <a:path w="45912" h="43705">
                  <a:moveTo>
                    <a:pt x="34180" y="25021"/>
                  </a:moveTo>
                  <a:lnTo>
                    <a:pt x="34180" y="25021"/>
                  </a:lnTo>
                  <a:lnTo>
                    <a:pt x="20382" y="24315"/>
                  </a:lnTo>
                  <a:lnTo>
                    <a:pt x="14407" y="21650"/>
                  </a:lnTo>
                  <a:lnTo>
                    <a:pt x="11826" y="21363"/>
                  </a:lnTo>
                  <a:lnTo>
                    <a:pt x="7076" y="22924"/>
                  </a:lnTo>
                  <a:lnTo>
                    <a:pt x="5527" y="24329"/>
                  </a:lnTo>
                  <a:lnTo>
                    <a:pt x="3806" y="27770"/>
                  </a:lnTo>
                  <a:lnTo>
                    <a:pt x="4053" y="29676"/>
                  </a:lnTo>
                  <a:lnTo>
                    <a:pt x="6209" y="33675"/>
                  </a:lnTo>
                  <a:lnTo>
                    <a:pt x="11389" y="39893"/>
                  </a:lnTo>
                  <a:lnTo>
                    <a:pt x="17230" y="42214"/>
                  </a:lnTo>
                  <a:lnTo>
                    <a:pt x="35849" y="43704"/>
                  </a:lnTo>
                  <a:lnTo>
                    <a:pt x="39526" y="42415"/>
                  </a:lnTo>
                  <a:lnTo>
                    <a:pt x="41977" y="40144"/>
                  </a:lnTo>
                  <a:lnTo>
                    <a:pt x="44701" y="33860"/>
                  </a:lnTo>
                  <a:lnTo>
                    <a:pt x="45911" y="26362"/>
                  </a:lnTo>
                  <a:lnTo>
                    <a:pt x="44568" y="20208"/>
                  </a:lnTo>
                  <a:lnTo>
                    <a:pt x="43222" y="17578"/>
                  </a:lnTo>
                  <a:lnTo>
                    <a:pt x="37963" y="12776"/>
                  </a:lnTo>
                  <a:lnTo>
                    <a:pt x="19719" y="3944"/>
                  </a:lnTo>
                  <a:lnTo>
                    <a:pt x="3313" y="190"/>
                  </a:lnTo>
                  <a:lnTo>
                    <a:pt x="902" y="0"/>
                  </a:lnTo>
                  <a:lnTo>
                    <a:pt x="0" y="579"/>
                  </a:lnTo>
                  <a:lnTo>
                    <a:pt x="105" y="1671"/>
                  </a:lnTo>
                  <a:lnTo>
                    <a:pt x="2430" y="5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1510"/>
            <p:cNvSpPr/>
            <p:nvPr>
              <p:custDataLst>
                <p:tags r:id="rId117"/>
              </p:custDataLst>
            </p:nvPr>
          </p:nvSpPr>
          <p:spPr>
            <a:xfrm>
              <a:off x="1955800" y="46863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78" y="53803"/>
                  </a:lnTo>
                  <a:lnTo>
                    <a:pt x="7" y="983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1511"/>
            <p:cNvSpPr/>
            <p:nvPr>
              <p:custDataLst>
                <p:tags r:id="rId118"/>
              </p:custDataLst>
            </p:nvPr>
          </p:nvSpPr>
          <p:spPr>
            <a:xfrm>
              <a:off x="1822612" y="4420016"/>
              <a:ext cx="107789" cy="323435"/>
            </a:xfrm>
            <a:custGeom>
              <a:avLst/>
              <a:gdLst/>
              <a:ahLst/>
              <a:cxnLst/>
              <a:rect l="0" t="0" r="0" b="0"/>
              <a:pathLst>
                <a:path w="107789" h="323435">
                  <a:moveTo>
                    <a:pt x="107788" y="18634"/>
                  </a:moveTo>
                  <a:lnTo>
                    <a:pt x="107788" y="18634"/>
                  </a:lnTo>
                  <a:lnTo>
                    <a:pt x="107788" y="11892"/>
                  </a:lnTo>
                  <a:lnTo>
                    <a:pt x="105906" y="6700"/>
                  </a:lnTo>
                  <a:lnTo>
                    <a:pt x="104417" y="4328"/>
                  </a:lnTo>
                  <a:lnTo>
                    <a:pt x="102718" y="2747"/>
                  </a:lnTo>
                  <a:lnTo>
                    <a:pt x="98950" y="990"/>
                  </a:lnTo>
                  <a:lnTo>
                    <a:pt x="92861" y="0"/>
                  </a:lnTo>
                  <a:lnTo>
                    <a:pt x="62585" y="17296"/>
                  </a:lnTo>
                  <a:lnTo>
                    <a:pt x="28543" y="47453"/>
                  </a:lnTo>
                  <a:lnTo>
                    <a:pt x="23179" y="56372"/>
                  </a:lnTo>
                  <a:lnTo>
                    <a:pt x="20089" y="63629"/>
                  </a:lnTo>
                  <a:lnTo>
                    <a:pt x="18278" y="65564"/>
                  </a:lnTo>
                  <a:lnTo>
                    <a:pt x="16365" y="66854"/>
                  </a:lnTo>
                  <a:lnTo>
                    <a:pt x="15795" y="68419"/>
                  </a:lnTo>
                  <a:lnTo>
                    <a:pt x="16120" y="70169"/>
                  </a:lnTo>
                  <a:lnTo>
                    <a:pt x="17658" y="73994"/>
                  </a:lnTo>
                  <a:lnTo>
                    <a:pt x="19229" y="80114"/>
                  </a:lnTo>
                  <a:lnTo>
                    <a:pt x="23144" y="87101"/>
                  </a:lnTo>
                  <a:lnTo>
                    <a:pt x="24307" y="93984"/>
                  </a:lnTo>
                  <a:lnTo>
                    <a:pt x="18716" y="139031"/>
                  </a:lnTo>
                  <a:lnTo>
                    <a:pt x="12086" y="180052"/>
                  </a:lnTo>
                  <a:lnTo>
                    <a:pt x="6054" y="216273"/>
                  </a:lnTo>
                  <a:lnTo>
                    <a:pt x="1066" y="263069"/>
                  </a:lnTo>
                  <a:lnTo>
                    <a:pt x="0" y="306269"/>
                  </a:lnTo>
                  <a:lnTo>
                    <a:pt x="615" y="315805"/>
                  </a:lnTo>
                  <a:lnTo>
                    <a:pt x="1767" y="318348"/>
                  </a:lnTo>
                  <a:lnTo>
                    <a:pt x="6188" y="323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1512"/>
            <p:cNvSpPr/>
            <p:nvPr>
              <p:custDataLst>
                <p:tags r:id="rId119"/>
              </p:custDataLst>
            </p:nvPr>
          </p:nvSpPr>
          <p:spPr>
            <a:xfrm>
              <a:off x="1663700" y="4419755"/>
              <a:ext cx="158751" cy="152246"/>
            </a:xfrm>
            <a:custGeom>
              <a:avLst/>
              <a:gdLst/>
              <a:ahLst/>
              <a:cxnLst/>
              <a:rect l="0" t="0" r="0" b="0"/>
              <a:pathLst>
                <a:path w="158751" h="152246">
                  <a:moveTo>
                    <a:pt x="0" y="12545"/>
                  </a:moveTo>
                  <a:lnTo>
                    <a:pt x="0" y="12545"/>
                  </a:lnTo>
                  <a:lnTo>
                    <a:pt x="0" y="0"/>
                  </a:lnTo>
                  <a:lnTo>
                    <a:pt x="24418" y="15439"/>
                  </a:lnTo>
                  <a:lnTo>
                    <a:pt x="63928" y="49702"/>
                  </a:lnTo>
                  <a:lnTo>
                    <a:pt x="105184" y="87340"/>
                  </a:lnTo>
                  <a:lnTo>
                    <a:pt x="145331" y="134003"/>
                  </a:lnTo>
                  <a:lnTo>
                    <a:pt x="158750" y="15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252"/>
          <p:cNvGrpSpPr/>
          <p:nvPr/>
        </p:nvGrpSpPr>
        <p:grpSpPr>
          <a:xfrm>
            <a:off x="2266950" y="4229266"/>
            <a:ext cx="636826" cy="628485"/>
            <a:chOff x="2266950" y="4229266"/>
            <a:chExt cx="636826" cy="628485"/>
          </a:xfrm>
        </p:grpSpPr>
        <p:sp>
          <p:nvSpPr>
            <p:cNvPr id="614" name="SMARTInkShape-1513"/>
            <p:cNvSpPr/>
            <p:nvPr>
              <p:custDataLst>
                <p:tags r:id="rId110"/>
              </p:custDataLst>
            </p:nvPr>
          </p:nvSpPr>
          <p:spPr>
            <a:xfrm>
              <a:off x="2654503" y="4229266"/>
              <a:ext cx="177598" cy="135236"/>
            </a:xfrm>
            <a:custGeom>
              <a:avLst/>
              <a:gdLst/>
              <a:ahLst/>
              <a:cxnLst/>
              <a:rect l="0" t="0" r="0" b="0"/>
              <a:pathLst>
                <a:path w="177598" h="135236">
                  <a:moveTo>
                    <a:pt x="50597" y="6184"/>
                  </a:moveTo>
                  <a:lnTo>
                    <a:pt x="50597" y="6184"/>
                  </a:lnTo>
                  <a:lnTo>
                    <a:pt x="50597" y="9555"/>
                  </a:lnTo>
                  <a:lnTo>
                    <a:pt x="29549" y="50996"/>
                  </a:lnTo>
                  <a:lnTo>
                    <a:pt x="15186" y="90635"/>
                  </a:lnTo>
                  <a:lnTo>
                    <a:pt x="822" y="131375"/>
                  </a:lnTo>
                  <a:lnTo>
                    <a:pt x="252" y="135202"/>
                  </a:lnTo>
                  <a:lnTo>
                    <a:pt x="101" y="135235"/>
                  </a:lnTo>
                  <a:lnTo>
                    <a:pt x="0" y="134551"/>
                  </a:lnTo>
                  <a:lnTo>
                    <a:pt x="10640" y="89926"/>
                  </a:lnTo>
                  <a:lnTo>
                    <a:pt x="18898" y="47028"/>
                  </a:lnTo>
                  <a:lnTo>
                    <a:pt x="29437" y="13156"/>
                  </a:lnTo>
                  <a:lnTo>
                    <a:pt x="33667" y="6225"/>
                  </a:lnTo>
                  <a:lnTo>
                    <a:pt x="37898" y="2675"/>
                  </a:lnTo>
                  <a:lnTo>
                    <a:pt x="42131" y="1096"/>
                  </a:lnTo>
                  <a:lnTo>
                    <a:pt x="52714" y="0"/>
                  </a:lnTo>
                  <a:lnTo>
                    <a:pt x="54830" y="1356"/>
                  </a:lnTo>
                  <a:lnTo>
                    <a:pt x="62591" y="9300"/>
                  </a:lnTo>
                  <a:lnTo>
                    <a:pt x="77669" y="18553"/>
                  </a:lnTo>
                  <a:lnTo>
                    <a:pt x="122426" y="63252"/>
                  </a:lnTo>
                  <a:lnTo>
                    <a:pt x="167620" y="98941"/>
                  </a:lnTo>
                  <a:lnTo>
                    <a:pt x="177597" y="107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514"/>
            <p:cNvSpPr/>
            <p:nvPr>
              <p:custDataLst>
                <p:tags r:id="rId111"/>
              </p:custDataLst>
            </p:nvPr>
          </p:nvSpPr>
          <p:spPr>
            <a:xfrm>
              <a:off x="2845547" y="4622800"/>
              <a:ext cx="58229" cy="49274"/>
            </a:xfrm>
            <a:custGeom>
              <a:avLst/>
              <a:gdLst/>
              <a:ahLst/>
              <a:cxnLst/>
              <a:rect l="0" t="0" r="0" b="0"/>
              <a:pathLst>
                <a:path w="58229" h="49274">
                  <a:moveTo>
                    <a:pt x="43703" y="19050"/>
                  </a:moveTo>
                  <a:lnTo>
                    <a:pt x="43703" y="19050"/>
                  </a:lnTo>
                  <a:lnTo>
                    <a:pt x="20559" y="13583"/>
                  </a:lnTo>
                  <a:lnTo>
                    <a:pt x="12015" y="16856"/>
                  </a:lnTo>
                  <a:lnTo>
                    <a:pt x="4925" y="22308"/>
                  </a:lnTo>
                  <a:lnTo>
                    <a:pt x="1774" y="27082"/>
                  </a:lnTo>
                  <a:lnTo>
                    <a:pt x="0" y="37109"/>
                  </a:lnTo>
                  <a:lnTo>
                    <a:pt x="1162" y="40261"/>
                  </a:lnTo>
                  <a:lnTo>
                    <a:pt x="6216" y="45646"/>
                  </a:lnTo>
                  <a:lnTo>
                    <a:pt x="13166" y="48509"/>
                  </a:lnTo>
                  <a:lnTo>
                    <a:pt x="16995" y="49273"/>
                  </a:lnTo>
                  <a:lnTo>
                    <a:pt x="32497" y="46977"/>
                  </a:lnTo>
                  <a:lnTo>
                    <a:pt x="47125" y="38456"/>
                  </a:lnTo>
                  <a:lnTo>
                    <a:pt x="57025" y="26995"/>
                  </a:lnTo>
                  <a:lnTo>
                    <a:pt x="58228" y="22936"/>
                  </a:lnTo>
                  <a:lnTo>
                    <a:pt x="57685" y="14662"/>
                  </a:lnTo>
                  <a:lnTo>
                    <a:pt x="56551" y="11892"/>
                  </a:lnTo>
                  <a:lnTo>
                    <a:pt x="55091" y="10044"/>
                  </a:lnTo>
                  <a:lnTo>
                    <a:pt x="44306" y="3708"/>
                  </a:lnTo>
                  <a:lnTo>
                    <a:pt x="310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1515"/>
            <p:cNvSpPr/>
            <p:nvPr>
              <p:custDataLst>
                <p:tags r:id="rId112"/>
              </p:custDataLst>
            </p:nvPr>
          </p:nvSpPr>
          <p:spPr>
            <a:xfrm>
              <a:off x="2901950" y="47625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880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1516"/>
            <p:cNvSpPr/>
            <p:nvPr>
              <p:custDataLst>
                <p:tags r:id="rId113"/>
              </p:custDataLst>
            </p:nvPr>
          </p:nvSpPr>
          <p:spPr>
            <a:xfrm>
              <a:off x="2762468" y="4446638"/>
              <a:ext cx="139483" cy="296813"/>
            </a:xfrm>
            <a:custGeom>
              <a:avLst/>
              <a:gdLst/>
              <a:ahLst/>
              <a:cxnLst/>
              <a:rect l="0" t="0" r="0" b="0"/>
              <a:pathLst>
                <a:path w="139483" h="296813">
                  <a:moveTo>
                    <a:pt x="139482" y="36462"/>
                  </a:moveTo>
                  <a:lnTo>
                    <a:pt x="139482" y="36462"/>
                  </a:lnTo>
                  <a:lnTo>
                    <a:pt x="133707" y="21959"/>
                  </a:lnTo>
                  <a:lnTo>
                    <a:pt x="123581" y="9743"/>
                  </a:lnTo>
                  <a:lnTo>
                    <a:pt x="115717" y="3892"/>
                  </a:lnTo>
                  <a:lnTo>
                    <a:pt x="107518" y="819"/>
                  </a:lnTo>
                  <a:lnTo>
                    <a:pt x="103356" y="0"/>
                  </a:lnTo>
                  <a:lnTo>
                    <a:pt x="87385" y="2218"/>
                  </a:lnTo>
                  <a:lnTo>
                    <a:pt x="69248" y="14086"/>
                  </a:lnTo>
                  <a:lnTo>
                    <a:pt x="53839" y="31008"/>
                  </a:lnTo>
                  <a:lnTo>
                    <a:pt x="32866" y="71661"/>
                  </a:lnTo>
                  <a:lnTo>
                    <a:pt x="8180" y="117874"/>
                  </a:lnTo>
                  <a:lnTo>
                    <a:pt x="2270" y="137725"/>
                  </a:lnTo>
                  <a:lnTo>
                    <a:pt x="0" y="179503"/>
                  </a:lnTo>
                  <a:lnTo>
                    <a:pt x="3172" y="225816"/>
                  </a:lnTo>
                  <a:lnTo>
                    <a:pt x="10323" y="270639"/>
                  </a:lnTo>
                  <a:lnTo>
                    <a:pt x="12548" y="284667"/>
                  </a:lnTo>
                  <a:lnTo>
                    <a:pt x="18832" y="296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517"/>
            <p:cNvSpPr/>
            <p:nvPr>
              <p:custDataLst>
                <p:tags r:id="rId114"/>
              </p:custDataLst>
            </p:nvPr>
          </p:nvSpPr>
          <p:spPr>
            <a:xfrm>
              <a:off x="2631591" y="4470400"/>
              <a:ext cx="105260" cy="127001"/>
            </a:xfrm>
            <a:custGeom>
              <a:avLst/>
              <a:gdLst/>
              <a:ahLst/>
              <a:cxnLst/>
              <a:rect l="0" t="0" r="0" b="0"/>
              <a:pathLst>
                <a:path w="105260" h="1270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0431" y="25334"/>
                  </a:lnTo>
                  <a:lnTo>
                    <a:pt x="48759" y="68564"/>
                  </a:lnTo>
                  <a:lnTo>
                    <a:pt x="94213" y="115784"/>
                  </a:lnTo>
                  <a:lnTo>
                    <a:pt x="10525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518"/>
            <p:cNvSpPr/>
            <p:nvPr>
              <p:custDataLst>
                <p:tags r:id="rId115"/>
              </p:custDataLst>
            </p:nvPr>
          </p:nvSpPr>
          <p:spPr>
            <a:xfrm>
              <a:off x="2266950" y="4635500"/>
              <a:ext cx="158751" cy="5471"/>
            </a:xfrm>
            <a:custGeom>
              <a:avLst/>
              <a:gdLst/>
              <a:ahLst/>
              <a:cxnLst/>
              <a:rect l="0" t="0" r="0" b="0"/>
              <a:pathLst>
                <a:path w="158751" h="547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38683" y="5470"/>
                  </a:lnTo>
                  <a:lnTo>
                    <a:pt x="79033" y="1289"/>
                  </a:lnTo>
                  <a:lnTo>
                    <a:pt x="124189" y="25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" name="SMARTInkShape-Group253"/>
          <p:cNvGrpSpPr/>
          <p:nvPr/>
        </p:nvGrpSpPr>
        <p:grpSpPr>
          <a:xfrm>
            <a:off x="762082" y="4313038"/>
            <a:ext cx="234869" cy="417713"/>
            <a:chOff x="762082" y="4313038"/>
            <a:chExt cx="234869" cy="417713"/>
          </a:xfrm>
        </p:grpSpPr>
        <p:sp>
          <p:nvSpPr>
            <p:cNvPr id="621" name="SMARTInkShape-1519"/>
            <p:cNvSpPr/>
            <p:nvPr>
              <p:custDataLst>
                <p:tags r:id="rId106"/>
              </p:custDataLst>
            </p:nvPr>
          </p:nvSpPr>
          <p:spPr>
            <a:xfrm>
              <a:off x="813162" y="4313038"/>
              <a:ext cx="101239" cy="87513"/>
            </a:xfrm>
            <a:custGeom>
              <a:avLst/>
              <a:gdLst/>
              <a:ahLst/>
              <a:cxnLst/>
              <a:rect l="0" t="0" r="0" b="0"/>
              <a:pathLst>
                <a:path w="101239" h="87513">
                  <a:moveTo>
                    <a:pt x="18688" y="30362"/>
                  </a:moveTo>
                  <a:lnTo>
                    <a:pt x="18688" y="30362"/>
                  </a:lnTo>
                  <a:lnTo>
                    <a:pt x="18688" y="26991"/>
                  </a:lnTo>
                  <a:lnTo>
                    <a:pt x="17982" y="25998"/>
                  </a:lnTo>
                  <a:lnTo>
                    <a:pt x="16807" y="25336"/>
                  </a:lnTo>
                  <a:lnTo>
                    <a:pt x="15317" y="24895"/>
                  </a:lnTo>
                  <a:lnTo>
                    <a:pt x="13618" y="26011"/>
                  </a:lnTo>
                  <a:lnTo>
                    <a:pt x="9850" y="31015"/>
                  </a:lnTo>
                  <a:lnTo>
                    <a:pt x="860" y="75758"/>
                  </a:lnTo>
                  <a:lnTo>
                    <a:pt x="0" y="84029"/>
                  </a:lnTo>
                  <a:lnTo>
                    <a:pt x="585" y="84484"/>
                  </a:lnTo>
                  <a:lnTo>
                    <a:pt x="1680" y="84084"/>
                  </a:lnTo>
                  <a:lnTo>
                    <a:pt x="3116" y="83109"/>
                  </a:lnTo>
                  <a:lnTo>
                    <a:pt x="16971" y="62104"/>
                  </a:lnTo>
                  <a:lnTo>
                    <a:pt x="35505" y="23304"/>
                  </a:lnTo>
                  <a:lnTo>
                    <a:pt x="46405" y="2792"/>
                  </a:lnTo>
                  <a:lnTo>
                    <a:pt x="49161" y="693"/>
                  </a:lnTo>
                  <a:lnTo>
                    <a:pt x="51703" y="0"/>
                  </a:lnTo>
                  <a:lnTo>
                    <a:pt x="54809" y="948"/>
                  </a:lnTo>
                  <a:lnTo>
                    <a:pt x="74018" y="16411"/>
                  </a:lnTo>
                  <a:lnTo>
                    <a:pt x="86349" y="58834"/>
                  </a:lnTo>
                  <a:lnTo>
                    <a:pt x="101238" y="8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520"/>
            <p:cNvSpPr/>
            <p:nvPr>
              <p:custDataLst>
                <p:tags r:id="rId107"/>
              </p:custDataLst>
            </p:nvPr>
          </p:nvSpPr>
          <p:spPr>
            <a:xfrm>
              <a:off x="941099" y="4572000"/>
              <a:ext cx="55852" cy="28004"/>
            </a:xfrm>
            <a:custGeom>
              <a:avLst/>
              <a:gdLst/>
              <a:ahLst/>
              <a:cxnLst/>
              <a:rect l="0" t="0" r="0" b="0"/>
              <a:pathLst>
                <a:path w="55852" h="28004">
                  <a:moveTo>
                    <a:pt x="24101" y="6350"/>
                  </a:moveTo>
                  <a:lnTo>
                    <a:pt x="24101" y="6350"/>
                  </a:lnTo>
                  <a:lnTo>
                    <a:pt x="9795" y="6350"/>
                  </a:lnTo>
                  <a:lnTo>
                    <a:pt x="5278" y="8231"/>
                  </a:lnTo>
                  <a:lnTo>
                    <a:pt x="3086" y="9721"/>
                  </a:lnTo>
                  <a:lnTo>
                    <a:pt x="650" y="13257"/>
                  </a:lnTo>
                  <a:lnTo>
                    <a:pt x="0" y="15188"/>
                  </a:lnTo>
                  <a:lnTo>
                    <a:pt x="978" y="17182"/>
                  </a:lnTo>
                  <a:lnTo>
                    <a:pt x="9097" y="23357"/>
                  </a:lnTo>
                  <a:lnTo>
                    <a:pt x="16492" y="27549"/>
                  </a:lnTo>
                  <a:lnTo>
                    <a:pt x="26363" y="28003"/>
                  </a:lnTo>
                  <a:lnTo>
                    <a:pt x="46577" y="22543"/>
                  </a:lnTo>
                  <a:lnTo>
                    <a:pt x="49668" y="19967"/>
                  </a:lnTo>
                  <a:lnTo>
                    <a:pt x="53103" y="13343"/>
                  </a:lnTo>
                  <a:lnTo>
                    <a:pt x="55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521"/>
            <p:cNvSpPr/>
            <p:nvPr>
              <p:custDataLst>
                <p:tags r:id="rId108"/>
              </p:custDataLst>
            </p:nvPr>
          </p:nvSpPr>
          <p:spPr>
            <a:xfrm>
              <a:off x="977900" y="46799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705" y="18004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1522"/>
            <p:cNvSpPr/>
            <p:nvPr>
              <p:custDataLst>
                <p:tags r:id="rId109"/>
              </p:custDataLst>
            </p:nvPr>
          </p:nvSpPr>
          <p:spPr>
            <a:xfrm>
              <a:off x="762082" y="4502228"/>
              <a:ext cx="171369" cy="208103"/>
            </a:xfrm>
            <a:custGeom>
              <a:avLst/>
              <a:gdLst/>
              <a:ahLst/>
              <a:cxnLst/>
              <a:rect l="0" t="0" r="0" b="0"/>
              <a:pathLst>
                <a:path w="171369" h="208103">
                  <a:moveTo>
                    <a:pt x="171368" y="6272"/>
                  </a:moveTo>
                  <a:lnTo>
                    <a:pt x="171368" y="6272"/>
                  </a:lnTo>
                  <a:lnTo>
                    <a:pt x="171368" y="2901"/>
                  </a:lnTo>
                  <a:lnTo>
                    <a:pt x="170662" y="1908"/>
                  </a:lnTo>
                  <a:lnTo>
                    <a:pt x="169486" y="1246"/>
                  </a:lnTo>
                  <a:lnTo>
                    <a:pt x="162579" y="314"/>
                  </a:lnTo>
                  <a:lnTo>
                    <a:pt x="147603" y="0"/>
                  </a:lnTo>
                  <a:lnTo>
                    <a:pt x="111483" y="10782"/>
                  </a:lnTo>
                  <a:lnTo>
                    <a:pt x="71527" y="34444"/>
                  </a:lnTo>
                  <a:lnTo>
                    <a:pt x="42991" y="62715"/>
                  </a:lnTo>
                  <a:lnTo>
                    <a:pt x="36700" y="73926"/>
                  </a:lnTo>
                  <a:lnTo>
                    <a:pt x="35023" y="78891"/>
                  </a:lnTo>
                  <a:lnTo>
                    <a:pt x="35316" y="82907"/>
                  </a:lnTo>
                  <a:lnTo>
                    <a:pt x="36922" y="86290"/>
                  </a:lnTo>
                  <a:lnTo>
                    <a:pt x="39404" y="89250"/>
                  </a:lnTo>
                  <a:lnTo>
                    <a:pt x="53010" y="96789"/>
                  </a:lnTo>
                  <a:lnTo>
                    <a:pt x="78906" y="106574"/>
                  </a:lnTo>
                  <a:lnTo>
                    <a:pt x="78682" y="107712"/>
                  </a:lnTo>
                  <a:lnTo>
                    <a:pt x="37139" y="136383"/>
                  </a:lnTo>
                  <a:lnTo>
                    <a:pt x="15755" y="152293"/>
                  </a:lnTo>
                  <a:lnTo>
                    <a:pt x="3899" y="171124"/>
                  </a:lnTo>
                  <a:lnTo>
                    <a:pt x="41" y="183727"/>
                  </a:lnTo>
                  <a:lnTo>
                    <a:pt x="0" y="188075"/>
                  </a:lnTo>
                  <a:lnTo>
                    <a:pt x="1384" y="191680"/>
                  </a:lnTo>
                  <a:lnTo>
                    <a:pt x="6684" y="197567"/>
                  </a:lnTo>
                  <a:lnTo>
                    <a:pt x="24344" y="204846"/>
                  </a:lnTo>
                  <a:lnTo>
                    <a:pt x="47450" y="208102"/>
                  </a:lnTo>
                  <a:lnTo>
                    <a:pt x="93998" y="203884"/>
                  </a:lnTo>
                  <a:lnTo>
                    <a:pt x="133268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" name="SMARTInkShape-Group254"/>
          <p:cNvGrpSpPr/>
          <p:nvPr/>
        </p:nvGrpSpPr>
        <p:grpSpPr>
          <a:xfrm>
            <a:off x="1297165" y="4552950"/>
            <a:ext cx="106186" cy="113195"/>
            <a:chOff x="1297165" y="4552950"/>
            <a:chExt cx="106186" cy="113195"/>
          </a:xfrm>
        </p:grpSpPr>
        <p:sp>
          <p:nvSpPr>
            <p:cNvPr id="626" name="SMARTInkShape-1523"/>
            <p:cNvSpPr/>
            <p:nvPr>
              <p:custDataLst>
                <p:tags r:id="rId104"/>
              </p:custDataLst>
            </p:nvPr>
          </p:nvSpPr>
          <p:spPr>
            <a:xfrm>
              <a:off x="1297165" y="4648200"/>
              <a:ext cx="93486" cy="17945"/>
            </a:xfrm>
            <a:custGeom>
              <a:avLst/>
              <a:gdLst/>
              <a:ahLst/>
              <a:cxnLst/>
              <a:rect l="0" t="0" r="0" b="0"/>
              <a:pathLst>
                <a:path w="93486" h="17945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775"/>
                  </a:lnTo>
                  <a:lnTo>
                    <a:pt x="0" y="12209"/>
                  </a:lnTo>
                  <a:lnTo>
                    <a:pt x="823" y="14489"/>
                  </a:lnTo>
                  <a:lnTo>
                    <a:pt x="2782" y="16009"/>
                  </a:lnTo>
                  <a:lnTo>
                    <a:pt x="5500" y="17023"/>
                  </a:lnTo>
                  <a:lnTo>
                    <a:pt x="40984" y="17944"/>
                  </a:lnTo>
                  <a:lnTo>
                    <a:pt x="934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524"/>
            <p:cNvSpPr/>
            <p:nvPr>
              <p:custDataLst>
                <p:tags r:id="rId105"/>
              </p:custDataLst>
            </p:nvPr>
          </p:nvSpPr>
          <p:spPr>
            <a:xfrm>
              <a:off x="1308100" y="45529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8"/>
                  </a:lnTo>
                  <a:lnTo>
                    <a:pt x="45779" y="12191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6" name="SMARTInkShape-Group255"/>
          <p:cNvGrpSpPr/>
          <p:nvPr/>
        </p:nvGrpSpPr>
        <p:grpSpPr>
          <a:xfrm>
            <a:off x="2109105" y="5202334"/>
            <a:ext cx="859521" cy="385667"/>
            <a:chOff x="2109105" y="5202334"/>
            <a:chExt cx="859521" cy="385667"/>
          </a:xfrm>
        </p:grpSpPr>
        <p:sp>
          <p:nvSpPr>
            <p:cNvPr id="629" name="SMARTInkShape-1525"/>
            <p:cNvSpPr/>
            <p:nvPr>
              <p:custDataLst>
                <p:tags r:id="rId97"/>
              </p:custDataLst>
            </p:nvPr>
          </p:nvSpPr>
          <p:spPr>
            <a:xfrm>
              <a:off x="2959100" y="5454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526"/>
            <p:cNvSpPr/>
            <p:nvPr>
              <p:custDataLst>
                <p:tags r:id="rId98"/>
              </p:custDataLst>
            </p:nvPr>
          </p:nvSpPr>
          <p:spPr>
            <a:xfrm>
              <a:off x="2901950" y="5321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527"/>
            <p:cNvSpPr/>
            <p:nvPr>
              <p:custDataLst>
                <p:tags r:id="rId99"/>
              </p:custDataLst>
            </p:nvPr>
          </p:nvSpPr>
          <p:spPr>
            <a:xfrm>
              <a:off x="2433484" y="5524500"/>
              <a:ext cx="297017" cy="49656"/>
            </a:xfrm>
            <a:custGeom>
              <a:avLst/>
              <a:gdLst/>
              <a:ahLst/>
              <a:cxnLst/>
              <a:rect l="0" t="0" r="0" b="0"/>
              <a:pathLst>
                <a:path w="297017" h="49656">
                  <a:moveTo>
                    <a:pt x="23966" y="38100"/>
                  </a:moveTo>
                  <a:lnTo>
                    <a:pt x="23966" y="38100"/>
                  </a:lnTo>
                  <a:lnTo>
                    <a:pt x="2852" y="43169"/>
                  </a:lnTo>
                  <a:lnTo>
                    <a:pt x="717" y="45008"/>
                  </a:lnTo>
                  <a:lnTo>
                    <a:pt x="0" y="46938"/>
                  </a:lnTo>
                  <a:lnTo>
                    <a:pt x="3050" y="48225"/>
                  </a:lnTo>
                  <a:lnTo>
                    <a:pt x="15846" y="49655"/>
                  </a:lnTo>
                  <a:lnTo>
                    <a:pt x="59738" y="43719"/>
                  </a:lnTo>
                  <a:lnTo>
                    <a:pt x="106893" y="34954"/>
                  </a:lnTo>
                  <a:lnTo>
                    <a:pt x="134284" y="29652"/>
                  </a:lnTo>
                  <a:lnTo>
                    <a:pt x="164539" y="24002"/>
                  </a:lnTo>
                  <a:lnTo>
                    <a:pt x="196703" y="18117"/>
                  </a:lnTo>
                  <a:lnTo>
                    <a:pt x="230141" y="12078"/>
                  </a:lnTo>
                  <a:lnTo>
                    <a:pt x="297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528"/>
            <p:cNvSpPr/>
            <p:nvPr>
              <p:custDataLst>
                <p:tags r:id="rId100"/>
              </p:custDataLst>
            </p:nvPr>
          </p:nvSpPr>
          <p:spPr>
            <a:xfrm>
              <a:off x="2171308" y="5518150"/>
              <a:ext cx="609993" cy="69851"/>
            </a:xfrm>
            <a:custGeom>
              <a:avLst/>
              <a:gdLst/>
              <a:ahLst/>
              <a:cxnLst/>
              <a:rect l="0" t="0" r="0" b="0"/>
              <a:pathLst>
                <a:path w="609993" h="69851">
                  <a:moveTo>
                    <a:pt x="6742" y="69850"/>
                  </a:moveTo>
                  <a:lnTo>
                    <a:pt x="6742" y="69850"/>
                  </a:lnTo>
                  <a:lnTo>
                    <a:pt x="0" y="69850"/>
                  </a:lnTo>
                  <a:lnTo>
                    <a:pt x="12662" y="66479"/>
                  </a:lnTo>
                  <a:lnTo>
                    <a:pt x="42534" y="61061"/>
                  </a:lnTo>
                  <a:lnTo>
                    <a:pt x="88972" y="53244"/>
                  </a:lnTo>
                  <a:lnTo>
                    <a:pt x="120123" y="48196"/>
                  </a:lnTo>
                  <a:lnTo>
                    <a:pt x="154296" y="42714"/>
                  </a:lnTo>
                  <a:lnTo>
                    <a:pt x="194011" y="36237"/>
                  </a:lnTo>
                  <a:lnTo>
                    <a:pt x="237422" y="29097"/>
                  </a:lnTo>
                  <a:lnTo>
                    <a:pt x="283295" y="21515"/>
                  </a:lnTo>
                  <a:lnTo>
                    <a:pt x="330105" y="15754"/>
                  </a:lnTo>
                  <a:lnTo>
                    <a:pt x="377540" y="11207"/>
                  </a:lnTo>
                  <a:lnTo>
                    <a:pt x="425390" y="7472"/>
                  </a:lnTo>
                  <a:lnTo>
                    <a:pt x="467169" y="4981"/>
                  </a:lnTo>
                  <a:lnTo>
                    <a:pt x="504898" y="3320"/>
                  </a:lnTo>
                  <a:lnTo>
                    <a:pt x="539930" y="2213"/>
                  </a:lnTo>
                  <a:lnTo>
                    <a:pt x="609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529"/>
            <p:cNvSpPr/>
            <p:nvPr>
              <p:custDataLst>
                <p:tags r:id="rId101"/>
              </p:custDataLst>
            </p:nvPr>
          </p:nvSpPr>
          <p:spPr>
            <a:xfrm>
              <a:off x="2507441" y="5214581"/>
              <a:ext cx="254810" cy="230809"/>
            </a:xfrm>
            <a:custGeom>
              <a:avLst/>
              <a:gdLst/>
              <a:ahLst/>
              <a:cxnLst/>
              <a:rect l="0" t="0" r="0" b="0"/>
              <a:pathLst>
                <a:path w="254810" h="230809">
                  <a:moveTo>
                    <a:pt x="121459" y="189269"/>
                  </a:moveTo>
                  <a:lnTo>
                    <a:pt x="121459" y="189269"/>
                  </a:lnTo>
                  <a:lnTo>
                    <a:pt x="114717" y="179156"/>
                  </a:lnTo>
                  <a:lnTo>
                    <a:pt x="97040" y="166125"/>
                  </a:lnTo>
                  <a:lnTo>
                    <a:pt x="73929" y="160069"/>
                  </a:lnTo>
                  <a:lnTo>
                    <a:pt x="45836" y="161645"/>
                  </a:lnTo>
                  <a:lnTo>
                    <a:pt x="18540" y="169952"/>
                  </a:lnTo>
                  <a:lnTo>
                    <a:pt x="11924" y="174980"/>
                  </a:lnTo>
                  <a:lnTo>
                    <a:pt x="2692" y="188092"/>
                  </a:lnTo>
                  <a:lnTo>
                    <a:pt x="0" y="201446"/>
                  </a:lnTo>
                  <a:lnTo>
                    <a:pt x="269" y="207971"/>
                  </a:lnTo>
                  <a:lnTo>
                    <a:pt x="4332" y="218983"/>
                  </a:lnTo>
                  <a:lnTo>
                    <a:pt x="7391" y="223894"/>
                  </a:lnTo>
                  <a:lnTo>
                    <a:pt x="12958" y="227169"/>
                  </a:lnTo>
                  <a:lnTo>
                    <a:pt x="28551" y="230808"/>
                  </a:lnTo>
                  <a:lnTo>
                    <a:pt x="51004" y="223018"/>
                  </a:lnTo>
                  <a:lnTo>
                    <a:pt x="82003" y="202561"/>
                  </a:lnTo>
                  <a:lnTo>
                    <a:pt x="93340" y="189532"/>
                  </a:lnTo>
                  <a:lnTo>
                    <a:pt x="101215" y="167666"/>
                  </a:lnTo>
                  <a:lnTo>
                    <a:pt x="101613" y="168518"/>
                  </a:lnTo>
                  <a:lnTo>
                    <a:pt x="105675" y="190717"/>
                  </a:lnTo>
                  <a:lnTo>
                    <a:pt x="111216" y="205377"/>
                  </a:lnTo>
                  <a:lnTo>
                    <a:pt x="120905" y="214302"/>
                  </a:lnTo>
                  <a:lnTo>
                    <a:pt x="127439" y="218658"/>
                  </a:lnTo>
                  <a:lnTo>
                    <a:pt x="142226" y="221615"/>
                  </a:lnTo>
                  <a:lnTo>
                    <a:pt x="150121" y="221417"/>
                  </a:lnTo>
                  <a:lnTo>
                    <a:pt x="178086" y="211024"/>
                  </a:lnTo>
                  <a:lnTo>
                    <a:pt x="201973" y="191168"/>
                  </a:lnTo>
                  <a:lnTo>
                    <a:pt x="222455" y="153927"/>
                  </a:lnTo>
                  <a:lnTo>
                    <a:pt x="233609" y="121350"/>
                  </a:lnTo>
                  <a:lnTo>
                    <a:pt x="241859" y="87116"/>
                  </a:lnTo>
                  <a:lnTo>
                    <a:pt x="245798" y="42193"/>
                  </a:lnTo>
                  <a:lnTo>
                    <a:pt x="244219" y="19950"/>
                  </a:lnTo>
                  <a:lnTo>
                    <a:pt x="241399" y="12184"/>
                  </a:lnTo>
                  <a:lnTo>
                    <a:pt x="232621" y="1673"/>
                  </a:lnTo>
                  <a:lnTo>
                    <a:pt x="228022" y="0"/>
                  </a:lnTo>
                  <a:lnTo>
                    <a:pt x="223546" y="295"/>
                  </a:lnTo>
                  <a:lnTo>
                    <a:pt x="219150" y="1903"/>
                  </a:lnTo>
                  <a:lnTo>
                    <a:pt x="210503" y="13097"/>
                  </a:lnTo>
                  <a:lnTo>
                    <a:pt x="202662" y="31948"/>
                  </a:lnTo>
                  <a:lnTo>
                    <a:pt x="195692" y="75000"/>
                  </a:lnTo>
                  <a:lnTo>
                    <a:pt x="196314" y="109555"/>
                  </a:lnTo>
                  <a:lnTo>
                    <a:pt x="207374" y="154596"/>
                  </a:lnTo>
                  <a:lnTo>
                    <a:pt x="224056" y="188011"/>
                  </a:lnTo>
                  <a:lnTo>
                    <a:pt x="254809" y="221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530"/>
            <p:cNvSpPr/>
            <p:nvPr>
              <p:custDataLst>
                <p:tags r:id="rId102"/>
              </p:custDataLst>
            </p:nvPr>
          </p:nvSpPr>
          <p:spPr>
            <a:xfrm>
              <a:off x="2381983" y="5360544"/>
              <a:ext cx="79182" cy="108262"/>
            </a:xfrm>
            <a:custGeom>
              <a:avLst/>
              <a:gdLst/>
              <a:ahLst/>
              <a:cxnLst/>
              <a:rect l="0" t="0" r="0" b="0"/>
              <a:pathLst>
                <a:path w="79182" h="108262">
                  <a:moveTo>
                    <a:pt x="50067" y="11556"/>
                  </a:moveTo>
                  <a:lnTo>
                    <a:pt x="50067" y="11556"/>
                  </a:lnTo>
                  <a:lnTo>
                    <a:pt x="41228" y="2717"/>
                  </a:lnTo>
                  <a:lnTo>
                    <a:pt x="35320" y="572"/>
                  </a:lnTo>
                  <a:lnTo>
                    <a:pt x="31769" y="0"/>
                  </a:lnTo>
                  <a:lnTo>
                    <a:pt x="24060" y="1246"/>
                  </a:lnTo>
                  <a:lnTo>
                    <a:pt x="15931" y="4857"/>
                  </a:lnTo>
                  <a:lnTo>
                    <a:pt x="7614" y="11166"/>
                  </a:lnTo>
                  <a:lnTo>
                    <a:pt x="2977" y="24318"/>
                  </a:lnTo>
                  <a:lnTo>
                    <a:pt x="0" y="58135"/>
                  </a:lnTo>
                  <a:lnTo>
                    <a:pt x="9000" y="78824"/>
                  </a:lnTo>
                  <a:lnTo>
                    <a:pt x="23348" y="97897"/>
                  </a:lnTo>
                  <a:lnTo>
                    <a:pt x="36781" y="106374"/>
                  </a:lnTo>
                  <a:lnTo>
                    <a:pt x="49806" y="108261"/>
                  </a:lnTo>
                  <a:lnTo>
                    <a:pt x="56243" y="107776"/>
                  </a:lnTo>
                  <a:lnTo>
                    <a:pt x="61946" y="104631"/>
                  </a:lnTo>
                  <a:lnTo>
                    <a:pt x="72045" y="93610"/>
                  </a:lnTo>
                  <a:lnTo>
                    <a:pt x="77474" y="79303"/>
                  </a:lnTo>
                  <a:lnTo>
                    <a:pt x="79181" y="64244"/>
                  </a:lnTo>
                  <a:lnTo>
                    <a:pt x="77588" y="50495"/>
                  </a:lnTo>
                  <a:lnTo>
                    <a:pt x="70765" y="39211"/>
                  </a:lnTo>
                  <a:lnTo>
                    <a:pt x="55880" y="23839"/>
                  </a:lnTo>
                  <a:lnTo>
                    <a:pt x="53942" y="22567"/>
                  </a:lnTo>
                  <a:lnTo>
                    <a:pt x="52650" y="22424"/>
                  </a:lnTo>
                  <a:lnTo>
                    <a:pt x="50067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1531"/>
            <p:cNvSpPr/>
            <p:nvPr>
              <p:custDataLst>
                <p:tags r:id="rId103"/>
              </p:custDataLst>
            </p:nvPr>
          </p:nvSpPr>
          <p:spPr>
            <a:xfrm>
              <a:off x="2109105" y="5202334"/>
              <a:ext cx="192654" cy="335689"/>
            </a:xfrm>
            <a:custGeom>
              <a:avLst/>
              <a:gdLst/>
              <a:ahLst/>
              <a:cxnLst/>
              <a:rect l="0" t="0" r="0" b="0"/>
              <a:pathLst>
                <a:path w="192654" h="335689">
                  <a:moveTo>
                    <a:pt x="138795" y="49116"/>
                  </a:moveTo>
                  <a:lnTo>
                    <a:pt x="138795" y="49116"/>
                  </a:lnTo>
                  <a:lnTo>
                    <a:pt x="139501" y="38271"/>
                  </a:lnTo>
                  <a:lnTo>
                    <a:pt x="142453" y="23090"/>
                  </a:lnTo>
                  <a:lnTo>
                    <a:pt x="140891" y="13795"/>
                  </a:lnTo>
                  <a:lnTo>
                    <a:pt x="135964" y="6841"/>
                  </a:lnTo>
                  <a:lnTo>
                    <a:pt x="132674" y="4001"/>
                  </a:lnTo>
                  <a:lnTo>
                    <a:pt x="123374" y="842"/>
                  </a:lnTo>
                  <a:lnTo>
                    <a:pt x="117931" y="0"/>
                  </a:lnTo>
                  <a:lnTo>
                    <a:pt x="104358" y="4709"/>
                  </a:lnTo>
                  <a:lnTo>
                    <a:pt x="77086" y="24904"/>
                  </a:lnTo>
                  <a:lnTo>
                    <a:pt x="55630" y="48938"/>
                  </a:lnTo>
                  <a:lnTo>
                    <a:pt x="36687" y="83139"/>
                  </a:lnTo>
                  <a:lnTo>
                    <a:pt x="20741" y="121858"/>
                  </a:lnTo>
                  <a:lnTo>
                    <a:pt x="8010" y="161879"/>
                  </a:lnTo>
                  <a:lnTo>
                    <a:pt x="0" y="200833"/>
                  </a:lnTo>
                  <a:lnTo>
                    <a:pt x="1614" y="237430"/>
                  </a:lnTo>
                  <a:lnTo>
                    <a:pt x="9387" y="271101"/>
                  </a:lnTo>
                  <a:lnTo>
                    <a:pt x="19897" y="300175"/>
                  </a:lnTo>
                  <a:lnTo>
                    <a:pt x="41031" y="321564"/>
                  </a:lnTo>
                  <a:lnTo>
                    <a:pt x="66416" y="334598"/>
                  </a:lnTo>
                  <a:lnTo>
                    <a:pt x="87106" y="335688"/>
                  </a:lnTo>
                  <a:lnTo>
                    <a:pt x="105709" y="327705"/>
                  </a:lnTo>
                  <a:lnTo>
                    <a:pt x="148497" y="291590"/>
                  </a:lnTo>
                  <a:lnTo>
                    <a:pt x="169656" y="264737"/>
                  </a:lnTo>
                  <a:lnTo>
                    <a:pt x="190125" y="221895"/>
                  </a:lnTo>
                  <a:lnTo>
                    <a:pt x="192653" y="209867"/>
                  </a:lnTo>
                  <a:lnTo>
                    <a:pt x="191424" y="202170"/>
                  </a:lnTo>
                  <a:lnTo>
                    <a:pt x="186645" y="196397"/>
                  </a:lnTo>
                  <a:lnTo>
                    <a:pt x="183395" y="193870"/>
                  </a:lnTo>
                  <a:lnTo>
                    <a:pt x="174140" y="191062"/>
                  </a:lnTo>
                  <a:lnTo>
                    <a:pt x="163676" y="190520"/>
                  </a:lnTo>
                  <a:lnTo>
                    <a:pt x="137751" y="197786"/>
                  </a:lnTo>
                  <a:lnTo>
                    <a:pt x="119745" y="207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4" name="SMARTInkShape-Group256"/>
          <p:cNvGrpSpPr/>
          <p:nvPr/>
        </p:nvGrpSpPr>
        <p:grpSpPr>
          <a:xfrm>
            <a:off x="3214119" y="5119438"/>
            <a:ext cx="614932" cy="430463"/>
            <a:chOff x="3214119" y="5119438"/>
            <a:chExt cx="614932" cy="430463"/>
          </a:xfrm>
        </p:grpSpPr>
        <p:sp>
          <p:nvSpPr>
            <p:cNvPr id="637" name="SMARTInkShape-1532"/>
            <p:cNvSpPr/>
            <p:nvPr>
              <p:custDataLst>
                <p:tags r:id="rId90"/>
              </p:custDataLst>
            </p:nvPr>
          </p:nvSpPr>
          <p:spPr>
            <a:xfrm>
              <a:off x="3526941" y="5318330"/>
              <a:ext cx="130660" cy="117271"/>
            </a:xfrm>
            <a:custGeom>
              <a:avLst/>
              <a:gdLst/>
              <a:ahLst/>
              <a:cxnLst/>
              <a:rect l="0" t="0" r="0" b="0"/>
              <a:pathLst>
                <a:path w="130660" h="117271">
                  <a:moveTo>
                    <a:pt x="3659" y="41070"/>
                  </a:moveTo>
                  <a:lnTo>
                    <a:pt x="3659" y="41070"/>
                  </a:lnTo>
                  <a:lnTo>
                    <a:pt x="288" y="41070"/>
                  </a:lnTo>
                  <a:lnTo>
                    <a:pt x="0" y="43187"/>
                  </a:lnTo>
                  <a:lnTo>
                    <a:pt x="12313" y="85851"/>
                  </a:lnTo>
                  <a:lnTo>
                    <a:pt x="16004" y="108069"/>
                  </a:lnTo>
                  <a:lnTo>
                    <a:pt x="16201" y="105890"/>
                  </a:lnTo>
                  <a:lnTo>
                    <a:pt x="19698" y="86251"/>
                  </a:lnTo>
                  <a:lnTo>
                    <a:pt x="32253" y="46466"/>
                  </a:lnTo>
                  <a:lnTo>
                    <a:pt x="44900" y="20170"/>
                  </a:lnTo>
                  <a:lnTo>
                    <a:pt x="55855" y="8027"/>
                  </a:lnTo>
                  <a:lnTo>
                    <a:pt x="69661" y="1690"/>
                  </a:lnTo>
                  <a:lnTo>
                    <a:pt x="77294" y="0"/>
                  </a:lnTo>
                  <a:lnTo>
                    <a:pt x="83793" y="990"/>
                  </a:lnTo>
                  <a:lnTo>
                    <a:pt x="94778" y="7734"/>
                  </a:lnTo>
                  <a:lnTo>
                    <a:pt x="108895" y="30174"/>
                  </a:lnTo>
                  <a:lnTo>
                    <a:pt x="121238" y="73725"/>
                  </a:lnTo>
                  <a:lnTo>
                    <a:pt x="130659" y="11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533"/>
            <p:cNvSpPr/>
            <p:nvPr>
              <p:custDataLst>
                <p:tags r:id="rId91"/>
              </p:custDataLst>
            </p:nvPr>
          </p:nvSpPr>
          <p:spPr>
            <a:xfrm>
              <a:off x="3467100" y="5295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534"/>
            <p:cNvSpPr/>
            <p:nvPr>
              <p:custDataLst>
                <p:tags r:id="rId92"/>
              </p:custDataLst>
            </p:nvPr>
          </p:nvSpPr>
          <p:spPr>
            <a:xfrm>
              <a:off x="3214119" y="5295900"/>
              <a:ext cx="233932" cy="76201"/>
            </a:xfrm>
            <a:custGeom>
              <a:avLst/>
              <a:gdLst/>
              <a:ahLst/>
              <a:cxnLst/>
              <a:rect l="0" t="0" r="0" b="0"/>
              <a:pathLst>
                <a:path w="233932" h="76201">
                  <a:moveTo>
                    <a:pt x="11681" y="76200"/>
                  </a:moveTo>
                  <a:lnTo>
                    <a:pt x="11681" y="76200"/>
                  </a:lnTo>
                  <a:lnTo>
                    <a:pt x="0" y="76200"/>
                  </a:lnTo>
                  <a:lnTo>
                    <a:pt x="2021" y="76200"/>
                  </a:lnTo>
                  <a:lnTo>
                    <a:pt x="37916" y="64650"/>
                  </a:lnTo>
                  <a:lnTo>
                    <a:pt x="71554" y="51782"/>
                  </a:lnTo>
                  <a:lnTo>
                    <a:pt x="111904" y="38536"/>
                  </a:lnTo>
                  <a:lnTo>
                    <a:pt x="154297" y="25594"/>
                  </a:lnTo>
                  <a:lnTo>
                    <a:pt x="194305" y="12786"/>
                  </a:lnTo>
                  <a:lnTo>
                    <a:pt x="233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535"/>
            <p:cNvSpPr/>
            <p:nvPr>
              <p:custDataLst>
                <p:tags r:id="rId93"/>
              </p:custDataLst>
            </p:nvPr>
          </p:nvSpPr>
          <p:spPr>
            <a:xfrm>
              <a:off x="3260241" y="5187950"/>
              <a:ext cx="213210" cy="101601"/>
            </a:xfrm>
            <a:custGeom>
              <a:avLst/>
              <a:gdLst/>
              <a:ahLst/>
              <a:cxnLst/>
              <a:rect l="0" t="0" r="0" b="0"/>
              <a:pathLst>
                <a:path w="213210" h="101601">
                  <a:moveTo>
                    <a:pt x="3659" y="101600"/>
                  </a:moveTo>
                  <a:lnTo>
                    <a:pt x="3659" y="101600"/>
                  </a:lnTo>
                  <a:lnTo>
                    <a:pt x="288" y="98229"/>
                  </a:lnTo>
                  <a:lnTo>
                    <a:pt x="0" y="95825"/>
                  </a:lnTo>
                  <a:lnTo>
                    <a:pt x="1563" y="89391"/>
                  </a:lnTo>
                  <a:lnTo>
                    <a:pt x="13151" y="77835"/>
                  </a:lnTo>
                  <a:lnTo>
                    <a:pt x="54060" y="55513"/>
                  </a:lnTo>
                  <a:lnTo>
                    <a:pt x="88384" y="40665"/>
                  </a:lnTo>
                  <a:lnTo>
                    <a:pt x="125275" y="26540"/>
                  </a:lnTo>
                  <a:lnTo>
                    <a:pt x="160016" y="14618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536"/>
            <p:cNvSpPr/>
            <p:nvPr>
              <p:custDataLst>
                <p:tags r:id="rId94"/>
              </p:custDataLst>
            </p:nvPr>
          </p:nvSpPr>
          <p:spPr>
            <a:xfrm>
              <a:off x="3448050" y="54038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17891" y="56088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537"/>
            <p:cNvSpPr/>
            <p:nvPr>
              <p:custDataLst>
                <p:tags r:id="rId95"/>
              </p:custDataLst>
            </p:nvPr>
          </p:nvSpPr>
          <p:spPr>
            <a:xfrm>
              <a:off x="3263900" y="5289550"/>
              <a:ext cx="6235" cy="260351"/>
            </a:xfrm>
            <a:custGeom>
              <a:avLst/>
              <a:gdLst/>
              <a:ahLst/>
              <a:cxnLst/>
              <a:rect l="0" t="0" r="0" b="0"/>
              <a:pathLst>
                <a:path w="6235" h="260351">
                  <a:moveTo>
                    <a:pt x="0" y="0"/>
                  </a:moveTo>
                  <a:lnTo>
                    <a:pt x="0" y="0"/>
                  </a:lnTo>
                  <a:lnTo>
                    <a:pt x="5026" y="35156"/>
                  </a:lnTo>
                  <a:lnTo>
                    <a:pt x="5761" y="65014"/>
                  </a:lnTo>
                  <a:lnTo>
                    <a:pt x="6088" y="101802"/>
                  </a:lnTo>
                  <a:lnTo>
                    <a:pt x="6234" y="143553"/>
                  </a:lnTo>
                  <a:lnTo>
                    <a:pt x="5593" y="185862"/>
                  </a:lnTo>
                  <a:lnTo>
                    <a:pt x="2956" y="22348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538"/>
            <p:cNvSpPr/>
            <p:nvPr>
              <p:custDataLst>
                <p:tags r:id="rId96"/>
              </p:custDataLst>
            </p:nvPr>
          </p:nvSpPr>
          <p:spPr>
            <a:xfrm>
              <a:off x="3695248" y="5119438"/>
              <a:ext cx="133803" cy="323110"/>
            </a:xfrm>
            <a:custGeom>
              <a:avLst/>
              <a:gdLst/>
              <a:ahLst/>
              <a:cxnLst/>
              <a:rect l="0" t="0" r="0" b="0"/>
              <a:pathLst>
                <a:path w="133803" h="323110">
                  <a:moveTo>
                    <a:pt x="76652" y="252662"/>
                  </a:moveTo>
                  <a:lnTo>
                    <a:pt x="76652" y="252662"/>
                  </a:lnTo>
                  <a:lnTo>
                    <a:pt x="80023" y="245920"/>
                  </a:lnTo>
                  <a:lnTo>
                    <a:pt x="82119" y="231614"/>
                  </a:lnTo>
                  <a:lnTo>
                    <a:pt x="78846" y="221905"/>
                  </a:lnTo>
                  <a:lnTo>
                    <a:pt x="75999" y="217341"/>
                  </a:lnTo>
                  <a:lnTo>
                    <a:pt x="72688" y="214298"/>
                  </a:lnTo>
                  <a:lnTo>
                    <a:pt x="65248" y="210917"/>
                  </a:lnTo>
                  <a:lnTo>
                    <a:pt x="46383" y="212384"/>
                  </a:lnTo>
                  <a:lnTo>
                    <a:pt x="32860" y="221120"/>
                  </a:lnTo>
                  <a:lnTo>
                    <a:pt x="20500" y="235116"/>
                  </a:lnTo>
                  <a:lnTo>
                    <a:pt x="0" y="279679"/>
                  </a:lnTo>
                  <a:lnTo>
                    <a:pt x="486" y="296890"/>
                  </a:lnTo>
                  <a:lnTo>
                    <a:pt x="5406" y="311830"/>
                  </a:lnTo>
                  <a:lnTo>
                    <a:pt x="12295" y="320822"/>
                  </a:lnTo>
                  <a:lnTo>
                    <a:pt x="17520" y="322796"/>
                  </a:lnTo>
                  <a:lnTo>
                    <a:pt x="30851" y="323109"/>
                  </a:lnTo>
                  <a:lnTo>
                    <a:pt x="46183" y="315251"/>
                  </a:lnTo>
                  <a:lnTo>
                    <a:pt x="54223" y="309205"/>
                  </a:lnTo>
                  <a:lnTo>
                    <a:pt x="75651" y="277098"/>
                  </a:lnTo>
                  <a:lnTo>
                    <a:pt x="92034" y="229563"/>
                  </a:lnTo>
                  <a:lnTo>
                    <a:pt x="101363" y="182424"/>
                  </a:lnTo>
                  <a:lnTo>
                    <a:pt x="105826" y="155037"/>
                  </a:lnTo>
                  <a:lnTo>
                    <a:pt x="108095" y="127606"/>
                  </a:lnTo>
                  <a:lnTo>
                    <a:pt x="108903" y="100147"/>
                  </a:lnTo>
                  <a:lnTo>
                    <a:pt x="108736" y="72668"/>
                  </a:lnTo>
                  <a:lnTo>
                    <a:pt x="108550" y="34611"/>
                  </a:lnTo>
                  <a:lnTo>
                    <a:pt x="107057" y="11112"/>
                  </a:lnTo>
                  <a:lnTo>
                    <a:pt x="104683" y="4845"/>
                  </a:lnTo>
                  <a:lnTo>
                    <a:pt x="101690" y="667"/>
                  </a:lnTo>
                  <a:lnTo>
                    <a:pt x="97577" y="0"/>
                  </a:lnTo>
                  <a:lnTo>
                    <a:pt x="87363" y="4900"/>
                  </a:lnTo>
                  <a:lnTo>
                    <a:pt x="77650" y="23542"/>
                  </a:lnTo>
                  <a:lnTo>
                    <a:pt x="62366" y="69534"/>
                  </a:lnTo>
                  <a:lnTo>
                    <a:pt x="53369" y="108477"/>
                  </a:lnTo>
                  <a:lnTo>
                    <a:pt x="51723" y="151655"/>
                  </a:lnTo>
                  <a:lnTo>
                    <a:pt x="58987" y="192953"/>
                  </a:lnTo>
                  <a:lnTo>
                    <a:pt x="64875" y="212856"/>
                  </a:lnTo>
                  <a:lnTo>
                    <a:pt x="88351" y="246259"/>
                  </a:lnTo>
                  <a:lnTo>
                    <a:pt x="133802" y="29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257"/>
          <p:cNvGrpSpPr/>
          <p:nvPr/>
        </p:nvGrpSpPr>
        <p:grpSpPr>
          <a:xfrm>
            <a:off x="4224219" y="4893209"/>
            <a:ext cx="324686" cy="766145"/>
            <a:chOff x="4224219" y="4893209"/>
            <a:chExt cx="324686" cy="766145"/>
          </a:xfrm>
        </p:grpSpPr>
        <p:sp>
          <p:nvSpPr>
            <p:cNvPr id="645" name="SMARTInkShape-1539"/>
            <p:cNvSpPr/>
            <p:nvPr>
              <p:custDataLst>
                <p:tags r:id="rId87"/>
              </p:custDataLst>
            </p:nvPr>
          </p:nvSpPr>
          <p:spPr>
            <a:xfrm>
              <a:off x="4471961" y="5384800"/>
              <a:ext cx="76944" cy="73366"/>
            </a:xfrm>
            <a:custGeom>
              <a:avLst/>
              <a:gdLst/>
              <a:ahLst/>
              <a:cxnLst/>
              <a:rect l="0" t="0" r="0" b="0"/>
              <a:pathLst>
                <a:path w="76944" h="73366">
                  <a:moveTo>
                    <a:pt x="30189" y="6350"/>
                  </a:moveTo>
                  <a:lnTo>
                    <a:pt x="30189" y="6350"/>
                  </a:lnTo>
                  <a:lnTo>
                    <a:pt x="20050" y="7056"/>
                  </a:lnTo>
                  <a:lnTo>
                    <a:pt x="12512" y="9721"/>
                  </a:lnTo>
                  <a:lnTo>
                    <a:pt x="6340" y="15138"/>
                  </a:lnTo>
                  <a:lnTo>
                    <a:pt x="3706" y="18559"/>
                  </a:lnTo>
                  <a:lnTo>
                    <a:pt x="780" y="28004"/>
                  </a:lnTo>
                  <a:lnTo>
                    <a:pt x="0" y="33486"/>
                  </a:lnTo>
                  <a:lnTo>
                    <a:pt x="2895" y="45221"/>
                  </a:lnTo>
                  <a:lnTo>
                    <a:pt x="5643" y="51314"/>
                  </a:lnTo>
                  <a:lnTo>
                    <a:pt x="16222" y="61847"/>
                  </a:lnTo>
                  <a:lnTo>
                    <a:pt x="30330" y="69821"/>
                  </a:lnTo>
                  <a:lnTo>
                    <a:pt x="46009" y="73365"/>
                  </a:lnTo>
                  <a:lnTo>
                    <a:pt x="60504" y="71176"/>
                  </a:lnTo>
                  <a:lnTo>
                    <a:pt x="67332" y="68618"/>
                  </a:lnTo>
                  <a:lnTo>
                    <a:pt x="71885" y="64090"/>
                  </a:lnTo>
                  <a:lnTo>
                    <a:pt x="76943" y="51533"/>
                  </a:lnTo>
                  <a:lnTo>
                    <a:pt x="75470" y="44938"/>
                  </a:lnTo>
                  <a:lnTo>
                    <a:pt x="66306" y="31967"/>
                  </a:lnTo>
                  <a:lnTo>
                    <a:pt x="23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540"/>
            <p:cNvSpPr/>
            <p:nvPr>
              <p:custDataLst>
                <p:tags r:id="rId88"/>
              </p:custDataLst>
            </p:nvPr>
          </p:nvSpPr>
          <p:spPr>
            <a:xfrm>
              <a:off x="4274701" y="4893209"/>
              <a:ext cx="144900" cy="162713"/>
            </a:xfrm>
            <a:custGeom>
              <a:avLst/>
              <a:gdLst/>
              <a:ahLst/>
              <a:cxnLst/>
              <a:rect l="0" t="0" r="0" b="0"/>
              <a:pathLst>
                <a:path w="144900" h="162713">
                  <a:moveTo>
                    <a:pt x="17899" y="59791"/>
                  </a:moveTo>
                  <a:lnTo>
                    <a:pt x="17899" y="59791"/>
                  </a:lnTo>
                  <a:lnTo>
                    <a:pt x="14528" y="63162"/>
                  </a:lnTo>
                  <a:lnTo>
                    <a:pt x="12137" y="85830"/>
                  </a:lnTo>
                  <a:lnTo>
                    <a:pt x="6531" y="133411"/>
                  </a:lnTo>
                  <a:lnTo>
                    <a:pt x="0" y="160658"/>
                  </a:lnTo>
                  <a:lnTo>
                    <a:pt x="322" y="162314"/>
                  </a:lnTo>
                  <a:lnTo>
                    <a:pt x="1241" y="162712"/>
                  </a:lnTo>
                  <a:lnTo>
                    <a:pt x="2561" y="162271"/>
                  </a:lnTo>
                  <a:lnTo>
                    <a:pt x="7788" y="148168"/>
                  </a:lnTo>
                  <a:lnTo>
                    <a:pt x="16581" y="105863"/>
                  </a:lnTo>
                  <a:lnTo>
                    <a:pt x="27229" y="58625"/>
                  </a:lnTo>
                  <a:lnTo>
                    <a:pt x="43469" y="11191"/>
                  </a:lnTo>
                  <a:lnTo>
                    <a:pt x="47646" y="4108"/>
                  </a:lnTo>
                  <a:lnTo>
                    <a:pt x="52547" y="796"/>
                  </a:lnTo>
                  <a:lnTo>
                    <a:pt x="57931" y="0"/>
                  </a:lnTo>
                  <a:lnTo>
                    <a:pt x="63637" y="880"/>
                  </a:lnTo>
                  <a:lnTo>
                    <a:pt x="75621" y="7503"/>
                  </a:lnTo>
                  <a:lnTo>
                    <a:pt x="81782" y="12232"/>
                  </a:lnTo>
                  <a:lnTo>
                    <a:pt x="108173" y="54982"/>
                  </a:lnTo>
                  <a:lnTo>
                    <a:pt x="136613" y="98669"/>
                  </a:lnTo>
                  <a:lnTo>
                    <a:pt x="144899" y="110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1541"/>
            <p:cNvSpPr/>
            <p:nvPr>
              <p:custDataLst>
                <p:tags r:id="rId89"/>
              </p:custDataLst>
            </p:nvPr>
          </p:nvSpPr>
          <p:spPr>
            <a:xfrm>
              <a:off x="4224219" y="5182002"/>
              <a:ext cx="211783" cy="477352"/>
            </a:xfrm>
            <a:custGeom>
              <a:avLst/>
              <a:gdLst/>
              <a:ahLst/>
              <a:cxnLst/>
              <a:rect l="0" t="0" r="0" b="0"/>
              <a:pathLst>
                <a:path w="211783" h="477352">
                  <a:moveTo>
                    <a:pt x="11231" y="247248"/>
                  </a:moveTo>
                  <a:lnTo>
                    <a:pt x="11231" y="247248"/>
                  </a:lnTo>
                  <a:lnTo>
                    <a:pt x="7860" y="292714"/>
                  </a:lnTo>
                  <a:lnTo>
                    <a:pt x="2393" y="336841"/>
                  </a:lnTo>
                  <a:lnTo>
                    <a:pt x="248" y="371028"/>
                  </a:lnTo>
                  <a:lnTo>
                    <a:pt x="0" y="405272"/>
                  </a:lnTo>
                  <a:lnTo>
                    <a:pt x="3826" y="446235"/>
                  </a:lnTo>
                  <a:lnTo>
                    <a:pt x="10116" y="477044"/>
                  </a:lnTo>
                  <a:lnTo>
                    <a:pt x="10488" y="477351"/>
                  </a:lnTo>
                  <a:lnTo>
                    <a:pt x="11133" y="447214"/>
                  </a:lnTo>
                  <a:lnTo>
                    <a:pt x="7424" y="412322"/>
                  </a:lnTo>
                  <a:lnTo>
                    <a:pt x="2483" y="366475"/>
                  </a:lnTo>
                  <a:lnTo>
                    <a:pt x="1166" y="339432"/>
                  </a:lnTo>
                  <a:lnTo>
                    <a:pt x="288" y="310821"/>
                  </a:lnTo>
                  <a:lnTo>
                    <a:pt x="1113" y="278341"/>
                  </a:lnTo>
                  <a:lnTo>
                    <a:pt x="3075" y="243282"/>
                  </a:lnTo>
                  <a:lnTo>
                    <a:pt x="5794" y="206504"/>
                  </a:lnTo>
                  <a:lnTo>
                    <a:pt x="10428" y="173519"/>
                  </a:lnTo>
                  <a:lnTo>
                    <a:pt x="16340" y="143062"/>
                  </a:lnTo>
                  <a:lnTo>
                    <a:pt x="23104" y="114291"/>
                  </a:lnTo>
                  <a:lnTo>
                    <a:pt x="34382" y="72915"/>
                  </a:lnTo>
                  <a:lnTo>
                    <a:pt x="48664" y="33551"/>
                  </a:lnTo>
                  <a:lnTo>
                    <a:pt x="53120" y="24350"/>
                  </a:lnTo>
                  <a:lnTo>
                    <a:pt x="67478" y="10364"/>
                  </a:lnTo>
                  <a:lnTo>
                    <a:pt x="76245" y="4659"/>
                  </a:lnTo>
                  <a:lnTo>
                    <a:pt x="95395" y="200"/>
                  </a:lnTo>
                  <a:lnTo>
                    <a:pt x="105440" y="0"/>
                  </a:lnTo>
                  <a:lnTo>
                    <a:pt x="124128" y="9185"/>
                  </a:lnTo>
                  <a:lnTo>
                    <a:pt x="133062" y="16573"/>
                  </a:lnTo>
                  <a:lnTo>
                    <a:pt x="144871" y="37951"/>
                  </a:lnTo>
                  <a:lnTo>
                    <a:pt x="149007" y="50567"/>
                  </a:lnTo>
                  <a:lnTo>
                    <a:pt x="147959" y="75874"/>
                  </a:lnTo>
                  <a:lnTo>
                    <a:pt x="135470" y="110157"/>
                  </a:lnTo>
                  <a:lnTo>
                    <a:pt x="112286" y="143655"/>
                  </a:lnTo>
                  <a:lnTo>
                    <a:pt x="101770" y="151818"/>
                  </a:lnTo>
                  <a:lnTo>
                    <a:pt x="96990" y="153996"/>
                  </a:lnTo>
                  <a:lnTo>
                    <a:pt x="93098" y="154740"/>
                  </a:lnTo>
                  <a:lnTo>
                    <a:pt x="86892" y="153687"/>
                  </a:lnTo>
                  <a:lnTo>
                    <a:pt x="84955" y="152419"/>
                  </a:lnTo>
                  <a:lnTo>
                    <a:pt x="83663" y="150867"/>
                  </a:lnTo>
                  <a:lnTo>
                    <a:pt x="82803" y="149128"/>
                  </a:lnTo>
                  <a:lnTo>
                    <a:pt x="82934" y="147262"/>
                  </a:lnTo>
                  <a:lnTo>
                    <a:pt x="84962" y="143308"/>
                  </a:lnTo>
                  <a:lnTo>
                    <a:pt x="87902" y="142676"/>
                  </a:lnTo>
                  <a:lnTo>
                    <a:pt x="103563" y="145865"/>
                  </a:lnTo>
                  <a:lnTo>
                    <a:pt x="143507" y="162990"/>
                  </a:lnTo>
                  <a:lnTo>
                    <a:pt x="178599" y="187005"/>
                  </a:lnTo>
                  <a:lnTo>
                    <a:pt x="209000" y="223354"/>
                  </a:lnTo>
                  <a:lnTo>
                    <a:pt x="211516" y="230613"/>
                  </a:lnTo>
                  <a:lnTo>
                    <a:pt x="211782" y="236864"/>
                  </a:lnTo>
                  <a:lnTo>
                    <a:pt x="210548" y="242442"/>
                  </a:lnTo>
                  <a:lnTo>
                    <a:pt x="206904" y="246865"/>
                  </a:lnTo>
                  <a:lnTo>
                    <a:pt x="195328" y="253663"/>
                  </a:lnTo>
                  <a:lnTo>
                    <a:pt x="172944" y="258086"/>
                  </a:lnTo>
                  <a:lnTo>
                    <a:pt x="158598" y="255357"/>
                  </a:lnTo>
                  <a:lnTo>
                    <a:pt x="138231" y="24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9" name="SMARTInkShape-1542"/>
          <p:cNvSpPr/>
          <p:nvPr>
            <p:custDataLst>
              <p:tags r:id="rId3"/>
            </p:custDataLst>
          </p:nvPr>
        </p:nvSpPr>
        <p:spPr>
          <a:xfrm>
            <a:off x="4865898" y="5122014"/>
            <a:ext cx="150603" cy="351687"/>
          </a:xfrm>
          <a:custGeom>
            <a:avLst/>
            <a:gdLst/>
            <a:ahLst/>
            <a:cxnLst/>
            <a:rect l="0" t="0" r="0" b="0"/>
            <a:pathLst>
              <a:path w="150603" h="351687">
                <a:moveTo>
                  <a:pt x="150602" y="250086"/>
                </a:moveTo>
                <a:lnTo>
                  <a:pt x="150602" y="250086"/>
                </a:lnTo>
                <a:lnTo>
                  <a:pt x="113152" y="246715"/>
                </a:lnTo>
                <a:lnTo>
                  <a:pt x="96328" y="230008"/>
                </a:lnTo>
                <a:lnTo>
                  <a:pt x="79208" y="201652"/>
                </a:lnTo>
                <a:lnTo>
                  <a:pt x="66895" y="163179"/>
                </a:lnTo>
                <a:lnTo>
                  <a:pt x="60483" y="118327"/>
                </a:lnTo>
                <a:lnTo>
                  <a:pt x="59043" y="74404"/>
                </a:lnTo>
                <a:lnTo>
                  <a:pt x="66166" y="28699"/>
                </a:lnTo>
                <a:lnTo>
                  <a:pt x="73328" y="11521"/>
                </a:lnTo>
                <a:lnTo>
                  <a:pt x="77919" y="6376"/>
                </a:lnTo>
                <a:lnTo>
                  <a:pt x="88665" y="659"/>
                </a:lnTo>
                <a:lnTo>
                  <a:pt x="102377" y="0"/>
                </a:lnTo>
                <a:lnTo>
                  <a:pt x="109986" y="812"/>
                </a:lnTo>
                <a:lnTo>
                  <a:pt x="124083" y="11122"/>
                </a:lnTo>
                <a:lnTo>
                  <a:pt x="130806" y="18810"/>
                </a:lnTo>
                <a:lnTo>
                  <a:pt x="138276" y="36759"/>
                </a:lnTo>
                <a:lnTo>
                  <a:pt x="140185" y="57202"/>
                </a:lnTo>
                <a:lnTo>
                  <a:pt x="136330" y="80399"/>
                </a:lnTo>
                <a:lnTo>
                  <a:pt x="116113" y="117258"/>
                </a:lnTo>
                <a:lnTo>
                  <a:pt x="77675" y="161864"/>
                </a:lnTo>
                <a:lnTo>
                  <a:pt x="32334" y="203913"/>
                </a:lnTo>
                <a:lnTo>
                  <a:pt x="4270" y="240215"/>
                </a:lnTo>
                <a:lnTo>
                  <a:pt x="0" y="253902"/>
                </a:lnTo>
                <a:lnTo>
                  <a:pt x="1518" y="258981"/>
                </a:lnTo>
                <a:lnTo>
                  <a:pt x="8847" y="270267"/>
                </a:lnTo>
                <a:lnTo>
                  <a:pt x="43029" y="298497"/>
                </a:lnTo>
                <a:lnTo>
                  <a:pt x="58443" y="308017"/>
                </a:lnTo>
                <a:lnTo>
                  <a:pt x="63057" y="309168"/>
                </a:lnTo>
                <a:lnTo>
                  <a:pt x="71946" y="308565"/>
                </a:lnTo>
                <a:lnTo>
                  <a:pt x="78720" y="305945"/>
                </a:lnTo>
                <a:lnTo>
                  <a:pt x="81514" y="304259"/>
                </a:lnTo>
                <a:lnTo>
                  <a:pt x="83377" y="301724"/>
                </a:lnTo>
                <a:lnTo>
                  <a:pt x="85446" y="295144"/>
                </a:lnTo>
                <a:lnTo>
                  <a:pt x="84485" y="287515"/>
                </a:lnTo>
                <a:lnTo>
                  <a:pt x="83241" y="283505"/>
                </a:lnTo>
                <a:lnTo>
                  <a:pt x="81706" y="281538"/>
                </a:lnTo>
                <a:lnTo>
                  <a:pt x="79977" y="280932"/>
                </a:lnTo>
                <a:lnTo>
                  <a:pt x="78118" y="281233"/>
                </a:lnTo>
                <a:lnTo>
                  <a:pt x="77585" y="282846"/>
                </a:lnTo>
                <a:lnTo>
                  <a:pt x="78874" y="288399"/>
                </a:lnTo>
                <a:lnTo>
                  <a:pt x="92178" y="310078"/>
                </a:lnTo>
                <a:lnTo>
                  <a:pt x="108619" y="326429"/>
                </a:lnTo>
                <a:lnTo>
                  <a:pt x="144252" y="3516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3" name="SMARTInkShape-Group259"/>
          <p:cNvGrpSpPr/>
          <p:nvPr/>
        </p:nvGrpSpPr>
        <p:grpSpPr>
          <a:xfrm>
            <a:off x="5386310" y="4818872"/>
            <a:ext cx="246141" cy="697721"/>
            <a:chOff x="5386310" y="4818872"/>
            <a:chExt cx="246141" cy="697721"/>
          </a:xfrm>
        </p:grpSpPr>
        <p:sp>
          <p:nvSpPr>
            <p:cNvPr id="650" name="SMARTInkShape-1543"/>
            <p:cNvSpPr/>
            <p:nvPr>
              <p:custDataLst>
                <p:tags r:id="rId84"/>
              </p:custDataLst>
            </p:nvPr>
          </p:nvSpPr>
          <p:spPr>
            <a:xfrm>
              <a:off x="5626100" y="52959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8" y="47716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544"/>
            <p:cNvSpPr/>
            <p:nvPr>
              <p:custDataLst>
                <p:tags r:id="rId85"/>
              </p:custDataLst>
            </p:nvPr>
          </p:nvSpPr>
          <p:spPr>
            <a:xfrm>
              <a:off x="5386310" y="5076782"/>
              <a:ext cx="183972" cy="439811"/>
            </a:xfrm>
            <a:custGeom>
              <a:avLst/>
              <a:gdLst/>
              <a:ahLst/>
              <a:cxnLst/>
              <a:rect l="0" t="0" r="0" b="0"/>
              <a:pathLst>
                <a:path w="183972" h="439811">
                  <a:moveTo>
                    <a:pt x="17540" y="187368"/>
                  </a:moveTo>
                  <a:lnTo>
                    <a:pt x="17540" y="187368"/>
                  </a:lnTo>
                  <a:lnTo>
                    <a:pt x="18245" y="225650"/>
                  </a:lnTo>
                  <a:lnTo>
                    <a:pt x="22609" y="264719"/>
                  </a:lnTo>
                  <a:lnTo>
                    <a:pt x="28372" y="311024"/>
                  </a:lnTo>
                  <a:lnTo>
                    <a:pt x="33136" y="355632"/>
                  </a:lnTo>
                  <a:lnTo>
                    <a:pt x="30706" y="395268"/>
                  </a:lnTo>
                  <a:lnTo>
                    <a:pt x="23564" y="433098"/>
                  </a:lnTo>
                  <a:lnTo>
                    <a:pt x="21556" y="437971"/>
                  </a:lnTo>
                  <a:lnTo>
                    <a:pt x="18806" y="439810"/>
                  </a:lnTo>
                  <a:lnTo>
                    <a:pt x="15562" y="439624"/>
                  </a:lnTo>
                  <a:lnTo>
                    <a:pt x="11988" y="438088"/>
                  </a:lnTo>
                  <a:lnTo>
                    <a:pt x="3587" y="405589"/>
                  </a:lnTo>
                  <a:lnTo>
                    <a:pt x="755" y="365729"/>
                  </a:lnTo>
                  <a:lnTo>
                    <a:pt x="0" y="342259"/>
                  </a:lnTo>
                  <a:lnTo>
                    <a:pt x="202" y="314617"/>
                  </a:lnTo>
                  <a:lnTo>
                    <a:pt x="1043" y="284195"/>
                  </a:lnTo>
                  <a:lnTo>
                    <a:pt x="2309" y="251920"/>
                  </a:lnTo>
                  <a:lnTo>
                    <a:pt x="5269" y="220524"/>
                  </a:lnTo>
                  <a:lnTo>
                    <a:pt x="9359" y="189717"/>
                  </a:lnTo>
                  <a:lnTo>
                    <a:pt x="14203" y="159301"/>
                  </a:lnTo>
                  <a:lnTo>
                    <a:pt x="25229" y="112334"/>
                  </a:lnTo>
                  <a:lnTo>
                    <a:pt x="37185" y="75703"/>
                  </a:lnTo>
                  <a:lnTo>
                    <a:pt x="57228" y="32691"/>
                  </a:lnTo>
                  <a:lnTo>
                    <a:pt x="75160" y="11143"/>
                  </a:lnTo>
                  <a:lnTo>
                    <a:pt x="84880" y="4973"/>
                  </a:lnTo>
                  <a:lnTo>
                    <a:pt x="105090" y="0"/>
                  </a:lnTo>
                  <a:lnTo>
                    <a:pt x="114712" y="1778"/>
                  </a:lnTo>
                  <a:lnTo>
                    <a:pt x="132929" y="11280"/>
                  </a:lnTo>
                  <a:lnTo>
                    <a:pt x="138916" y="19881"/>
                  </a:lnTo>
                  <a:lnTo>
                    <a:pt x="145568" y="42609"/>
                  </a:lnTo>
                  <a:lnTo>
                    <a:pt x="145942" y="76429"/>
                  </a:lnTo>
                  <a:lnTo>
                    <a:pt x="134843" y="105421"/>
                  </a:lnTo>
                  <a:lnTo>
                    <a:pt x="118148" y="125145"/>
                  </a:lnTo>
                  <a:lnTo>
                    <a:pt x="107881" y="131491"/>
                  </a:lnTo>
                  <a:lnTo>
                    <a:pt x="103167" y="133183"/>
                  </a:lnTo>
                  <a:lnTo>
                    <a:pt x="99319" y="133606"/>
                  </a:lnTo>
                  <a:lnTo>
                    <a:pt x="89100" y="130804"/>
                  </a:lnTo>
                  <a:lnTo>
                    <a:pt x="89235" y="129903"/>
                  </a:lnTo>
                  <a:lnTo>
                    <a:pt x="91268" y="127021"/>
                  </a:lnTo>
                  <a:lnTo>
                    <a:pt x="98285" y="125269"/>
                  </a:lnTo>
                  <a:lnTo>
                    <a:pt x="103120" y="124802"/>
                  </a:lnTo>
                  <a:lnTo>
                    <a:pt x="123409" y="130887"/>
                  </a:lnTo>
                  <a:lnTo>
                    <a:pt x="147294" y="151740"/>
                  </a:lnTo>
                  <a:lnTo>
                    <a:pt x="174168" y="185322"/>
                  </a:lnTo>
                  <a:lnTo>
                    <a:pt x="181932" y="202216"/>
                  </a:lnTo>
                  <a:lnTo>
                    <a:pt x="183971" y="217250"/>
                  </a:lnTo>
                  <a:lnTo>
                    <a:pt x="183528" y="224222"/>
                  </a:lnTo>
                  <a:lnTo>
                    <a:pt x="175509" y="237615"/>
                  </a:lnTo>
                  <a:lnTo>
                    <a:pt x="169419" y="244149"/>
                  </a:lnTo>
                  <a:lnTo>
                    <a:pt x="153245" y="251409"/>
                  </a:lnTo>
                  <a:lnTo>
                    <a:pt x="135003" y="253931"/>
                  </a:lnTo>
                  <a:lnTo>
                    <a:pt x="117489" y="252700"/>
                  </a:lnTo>
                  <a:lnTo>
                    <a:pt x="104060" y="247919"/>
                  </a:lnTo>
                  <a:lnTo>
                    <a:pt x="87390" y="238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545"/>
            <p:cNvSpPr/>
            <p:nvPr>
              <p:custDataLst>
                <p:tags r:id="rId86"/>
              </p:custDataLst>
            </p:nvPr>
          </p:nvSpPr>
          <p:spPr>
            <a:xfrm>
              <a:off x="5410385" y="4818872"/>
              <a:ext cx="139516" cy="121429"/>
            </a:xfrm>
            <a:custGeom>
              <a:avLst/>
              <a:gdLst/>
              <a:ahLst/>
              <a:cxnLst/>
              <a:rect l="0" t="0" r="0" b="0"/>
              <a:pathLst>
                <a:path w="139516" h="121429">
                  <a:moveTo>
                    <a:pt x="25215" y="64278"/>
                  </a:moveTo>
                  <a:lnTo>
                    <a:pt x="25215" y="64278"/>
                  </a:lnTo>
                  <a:lnTo>
                    <a:pt x="25215" y="58190"/>
                  </a:lnTo>
                  <a:lnTo>
                    <a:pt x="439" y="101577"/>
                  </a:lnTo>
                  <a:lnTo>
                    <a:pt x="0" y="88657"/>
                  </a:lnTo>
                  <a:lnTo>
                    <a:pt x="9285" y="44503"/>
                  </a:lnTo>
                  <a:lnTo>
                    <a:pt x="18645" y="5573"/>
                  </a:lnTo>
                  <a:lnTo>
                    <a:pt x="20835" y="1858"/>
                  </a:lnTo>
                  <a:lnTo>
                    <a:pt x="24412" y="87"/>
                  </a:lnTo>
                  <a:lnTo>
                    <a:pt x="34030" y="0"/>
                  </a:lnTo>
                  <a:lnTo>
                    <a:pt x="54716" y="7288"/>
                  </a:lnTo>
                  <a:lnTo>
                    <a:pt x="78719" y="25128"/>
                  </a:lnTo>
                  <a:lnTo>
                    <a:pt x="100335" y="51659"/>
                  </a:lnTo>
                  <a:lnTo>
                    <a:pt x="122971" y="95760"/>
                  </a:lnTo>
                  <a:lnTo>
                    <a:pt x="139515" y="121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4" name="SMARTInkShape-1546"/>
          <p:cNvSpPr/>
          <p:nvPr>
            <p:custDataLst>
              <p:tags r:id="rId4"/>
            </p:custDataLst>
          </p:nvPr>
        </p:nvSpPr>
        <p:spPr>
          <a:xfrm>
            <a:off x="5721350" y="2451391"/>
            <a:ext cx="30865" cy="209258"/>
          </a:xfrm>
          <a:custGeom>
            <a:avLst/>
            <a:gdLst/>
            <a:ahLst/>
            <a:cxnLst/>
            <a:rect l="0" t="0" r="0" b="0"/>
            <a:pathLst>
              <a:path w="30865" h="209258">
                <a:moveTo>
                  <a:pt x="0" y="18759"/>
                </a:moveTo>
                <a:lnTo>
                  <a:pt x="0" y="18759"/>
                </a:lnTo>
                <a:lnTo>
                  <a:pt x="3371" y="15388"/>
                </a:lnTo>
                <a:lnTo>
                  <a:pt x="5026" y="11851"/>
                </a:lnTo>
                <a:lnTo>
                  <a:pt x="6343" y="0"/>
                </a:lnTo>
                <a:lnTo>
                  <a:pt x="6349" y="5202"/>
                </a:lnTo>
                <a:lnTo>
                  <a:pt x="8232" y="5678"/>
                </a:lnTo>
                <a:lnTo>
                  <a:pt x="9721" y="5805"/>
                </a:lnTo>
                <a:lnTo>
                  <a:pt x="10714" y="7301"/>
                </a:lnTo>
                <a:lnTo>
                  <a:pt x="12307" y="19841"/>
                </a:lnTo>
                <a:lnTo>
                  <a:pt x="13231" y="27707"/>
                </a:lnTo>
                <a:lnTo>
                  <a:pt x="24249" y="69949"/>
                </a:lnTo>
                <a:lnTo>
                  <a:pt x="29697" y="114032"/>
                </a:lnTo>
                <a:lnTo>
                  <a:pt x="30864" y="151406"/>
                </a:lnTo>
                <a:lnTo>
                  <a:pt x="25422" y="198556"/>
                </a:lnTo>
                <a:lnTo>
                  <a:pt x="25400" y="209257"/>
                </a:lnTo>
                <a:lnTo>
                  <a:pt x="25400" y="2029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7" name="SMARTInkShape-Group261"/>
          <p:cNvGrpSpPr/>
          <p:nvPr/>
        </p:nvGrpSpPr>
        <p:grpSpPr>
          <a:xfrm>
            <a:off x="6629400" y="2647950"/>
            <a:ext cx="311151" cy="704460"/>
            <a:chOff x="6629400" y="2647950"/>
            <a:chExt cx="311151" cy="704460"/>
          </a:xfrm>
        </p:grpSpPr>
        <p:sp>
          <p:nvSpPr>
            <p:cNvPr id="655" name="SMARTInkShape-1547"/>
            <p:cNvSpPr/>
            <p:nvPr>
              <p:custDataLst>
                <p:tags r:id="rId82"/>
              </p:custDataLst>
            </p:nvPr>
          </p:nvSpPr>
          <p:spPr>
            <a:xfrm>
              <a:off x="6629400" y="2978150"/>
              <a:ext cx="12701" cy="374260"/>
            </a:xfrm>
            <a:custGeom>
              <a:avLst/>
              <a:gdLst/>
              <a:ahLst/>
              <a:cxnLst/>
              <a:rect l="0" t="0" r="0" b="0"/>
              <a:pathLst>
                <a:path w="12701" h="374260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3370" y="14927"/>
                  </a:lnTo>
                  <a:lnTo>
                    <a:pt x="3657" y="17713"/>
                  </a:lnTo>
                  <a:lnTo>
                    <a:pt x="2102" y="28374"/>
                  </a:lnTo>
                  <a:lnTo>
                    <a:pt x="4072" y="41882"/>
                  </a:lnTo>
                  <a:lnTo>
                    <a:pt x="450" y="82937"/>
                  </a:lnTo>
                  <a:lnTo>
                    <a:pt x="59" y="123096"/>
                  </a:lnTo>
                  <a:lnTo>
                    <a:pt x="7" y="167025"/>
                  </a:lnTo>
                  <a:lnTo>
                    <a:pt x="2" y="213200"/>
                  </a:lnTo>
                  <a:lnTo>
                    <a:pt x="0" y="256040"/>
                  </a:lnTo>
                  <a:lnTo>
                    <a:pt x="0" y="301442"/>
                  </a:lnTo>
                  <a:lnTo>
                    <a:pt x="5762" y="347642"/>
                  </a:lnTo>
                  <a:lnTo>
                    <a:pt x="6348" y="374259"/>
                  </a:lnTo>
                  <a:lnTo>
                    <a:pt x="6348" y="371163"/>
                  </a:lnTo>
                  <a:lnTo>
                    <a:pt x="8231" y="367691"/>
                  </a:lnTo>
                  <a:lnTo>
                    <a:pt x="1270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1548"/>
            <p:cNvSpPr/>
            <p:nvPr>
              <p:custDataLst>
                <p:tags r:id="rId83"/>
              </p:custDataLst>
            </p:nvPr>
          </p:nvSpPr>
          <p:spPr>
            <a:xfrm>
              <a:off x="6908798" y="2647950"/>
              <a:ext cx="31753" cy="482490"/>
            </a:xfrm>
            <a:custGeom>
              <a:avLst/>
              <a:gdLst/>
              <a:ahLst/>
              <a:cxnLst/>
              <a:rect l="0" t="0" r="0" b="0"/>
              <a:pathLst>
                <a:path w="31753" h="482490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707" y="4364"/>
                  </a:lnTo>
                  <a:lnTo>
                    <a:pt x="1883" y="5026"/>
                  </a:lnTo>
                  <a:lnTo>
                    <a:pt x="3372" y="5467"/>
                  </a:lnTo>
                  <a:lnTo>
                    <a:pt x="3659" y="7173"/>
                  </a:lnTo>
                  <a:lnTo>
                    <a:pt x="2105" y="15609"/>
                  </a:lnTo>
                  <a:lnTo>
                    <a:pt x="3994" y="20578"/>
                  </a:lnTo>
                  <a:lnTo>
                    <a:pt x="3422" y="28901"/>
                  </a:lnTo>
                  <a:lnTo>
                    <a:pt x="2227" y="38951"/>
                  </a:lnTo>
                  <a:lnTo>
                    <a:pt x="6047" y="83591"/>
                  </a:lnTo>
                  <a:lnTo>
                    <a:pt x="8206" y="128415"/>
                  </a:lnTo>
                  <a:lnTo>
                    <a:pt x="12110" y="169520"/>
                  </a:lnTo>
                  <a:lnTo>
                    <a:pt x="12624" y="211691"/>
                  </a:lnTo>
                  <a:lnTo>
                    <a:pt x="12692" y="254003"/>
                  </a:lnTo>
                  <a:lnTo>
                    <a:pt x="14582" y="296011"/>
                  </a:lnTo>
                  <a:lnTo>
                    <a:pt x="18169" y="318272"/>
                  </a:lnTo>
                  <a:lnTo>
                    <a:pt x="20898" y="361423"/>
                  </a:lnTo>
                  <a:lnTo>
                    <a:pt x="22399" y="365832"/>
                  </a:lnTo>
                  <a:lnTo>
                    <a:pt x="22186" y="376375"/>
                  </a:lnTo>
                  <a:lnTo>
                    <a:pt x="21150" y="386705"/>
                  </a:lnTo>
                  <a:lnTo>
                    <a:pt x="23123" y="397899"/>
                  </a:lnTo>
                  <a:lnTo>
                    <a:pt x="19111" y="439213"/>
                  </a:lnTo>
                  <a:lnTo>
                    <a:pt x="25400" y="482489"/>
                  </a:lnTo>
                  <a:lnTo>
                    <a:pt x="31752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8" name="SMARTInkShape-1549"/>
          <p:cNvSpPr/>
          <p:nvPr>
            <p:custDataLst>
              <p:tags r:id="rId5"/>
            </p:custDataLst>
          </p:nvPr>
        </p:nvSpPr>
        <p:spPr>
          <a:xfrm>
            <a:off x="8124341" y="3098877"/>
            <a:ext cx="15661" cy="494144"/>
          </a:xfrm>
          <a:custGeom>
            <a:avLst/>
            <a:gdLst/>
            <a:ahLst/>
            <a:cxnLst/>
            <a:rect l="0" t="0" r="0" b="0"/>
            <a:pathLst>
              <a:path w="15661" h="494144">
                <a:moveTo>
                  <a:pt x="3659" y="6273"/>
                </a:moveTo>
                <a:lnTo>
                  <a:pt x="3659" y="6273"/>
                </a:lnTo>
                <a:lnTo>
                  <a:pt x="3657" y="0"/>
                </a:lnTo>
                <a:lnTo>
                  <a:pt x="1777" y="32564"/>
                </a:lnTo>
                <a:lnTo>
                  <a:pt x="0" y="44769"/>
                </a:lnTo>
                <a:lnTo>
                  <a:pt x="3244" y="88283"/>
                </a:lnTo>
                <a:lnTo>
                  <a:pt x="3577" y="127652"/>
                </a:lnTo>
                <a:lnTo>
                  <a:pt x="3642" y="169400"/>
                </a:lnTo>
                <a:lnTo>
                  <a:pt x="3655" y="207254"/>
                </a:lnTo>
                <a:lnTo>
                  <a:pt x="3657" y="246090"/>
                </a:lnTo>
                <a:lnTo>
                  <a:pt x="8023" y="289711"/>
                </a:lnTo>
                <a:lnTo>
                  <a:pt x="9835" y="336325"/>
                </a:lnTo>
                <a:lnTo>
                  <a:pt x="9994" y="379554"/>
                </a:lnTo>
                <a:lnTo>
                  <a:pt x="10009" y="425313"/>
                </a:lnTo>
                <a:lnTo>
                  <a:pt x="10714" y="465058"/>
                </a:lnTo>
                <a:lnTo>
                  <a:pt x="13379" y="470762"/>
                </a:lnTo>
                <a:lnTo>
                  <a:pt x="13666" y="473977"/>
                </a:lnTo>
                <a:lnTo>
                  <a:pt x="12111" y="483832"/>
                </a:lnTo>
                <a:lnTo>
                  <a:pt x="12822" y="485512"/>
                </a:lnTo>
                <a:lnTo>
                  <a:pt x="14001" y="486632"/>
                </a:lnTo>
                <a:lnTo>
                  <a:pt x="15311" y="489759"/>
                </a:lnTo>
                <a:lnTo>
                  <a:pt x="15660" y="491580"/>
                </a:lnTo>
                <a:lnTo>
                  <a:pt x="15188" y="492794"/>
                </a:lnTo>
                <a:lnTo>
                  <a:pt x="14167" y="493604"/>
                </a:lnTo>
                <a:lnTo>
                  <a:pt x="12781" y="494143"/>
                </a:lnTo>
                <a:lnTo>
                  <a:pt x="11857" y="493798"/>
                </a:lnTo>
                <a:lnTo>
                  <a:pt x="11241" y="492862"/>
                </a:lnTo>
                <a:lnTo>
                  <a:pt x="10009" y="48887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SMARTInkShape-1550"/>
          <p:cNvSpPr/>
          <p:nvPr>
            <p:custDataLst>
              <p:tags r:id="rId6"/>
            </p:custDataLst>
          </p:nvPr>
        </p:nvSpPr>
        <p:spPr>
          <a:xfrm>
            <a:off x="7588250" y="3352878"/>
            <a:ext cx="25401" cy="215823"/>
          </a:xfrm>
          <a:custGeom>
            <a:avLst/>
            <a:gdLst/>
            <a:ahLst/>
            <a:cxnLst/>
            <a:rect l="0" t="0" r="0" b="0"/>
            <a:pathLst>
              <a:path w="25401" h="215823">
                <a:moveTo>
                  <a:pt x="0" y="6272"/>
                </a:moveTo>
                <a:lnTo>
                  <a:pt x="0" y="6272"/>
                </a:lnTo>
                <a:lnTo>
                  <a:pt x="0" y="0"/>
                </a:lnTo>
                <a:lnTo>
                  <a:pt x="0" y="3316"/>
                </a:lnTo>
                <a:lnTo>
                  <a:pt x="8838" y="43915"/>
                </a:lnTo>
                <a:lnTo>
                  <a:pt x="12865" y="75214"/>
                </a:lnTo>
                <a:lnTo>
                  <a:pt x="19098" y="121008"/>
                </a:lnTo>
                <a:lnTo>
                  <a:pt x="23533" y="160683"/>
                </a:lnTo>
                <a:lnTo>
                  <a:pt x="25154" y="206261"/>
                </a:lnTo>
                <a:lnTo>
                  <a:pt x="25400" y="2158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2" name="SMARTInkShape-Group264"/>
          <p:cNvGrpSpPr/>
          <p:nvPr/>
        </p:nvGrpSpPr>
        <p:grpSpPr>
          <a:xfrm>
            <a:off x="6396168" y="5066434"/>
            <a:ext cx="607883" cy="360361"/>
            <a:chOff x="6396168" y="5066434"/>
            <a:chExt cx="607883" cy="360361"/>
          </a:xfrm>
        </p:grpSpPr>
        <p:sp>
          <p:nvSpPr>
            <p:cNvPr id="660" name="SMARTInkShape-1551"/>
            <p:cNvSpPr/>
            <p:nvPr>
              <p:custDataLst>
                <p:tags r:id="rId80"/>
              </p:custDataLst>
            </p:nvPr>
          </p:nvSpPr>
          <p:spPr>
            <a:xfrm>
              <a:off x="6546848" y="5066434"/>
              <a:ext cx="457203" cy="308520"/>
            </a:xfrm>
            <a:custGeom>
              <a:avLst/>
              <a:gdLst/>
              <a:ahLst/>
              <a:cxnLst/>
              <a:rect l="0" t="0" r="0" b="0"/>
              <a:pathLst>
                <a:path w="457203" h="308520">
                  <a:moveTo>
                    <a:pt x="2" y="235816"/>
                  </a:moveTo>
                  <a:lnTo>
                    <a:pt x="2" y="235816"/>
                  </a:lnTo>
                  <a:lnTo>
                    <a:pt x="0" y="195149"/>
                  </a:lnTo>
                  <a:lnTo>
                    <a:pt x="0" y="196104"/>
                  </a:lnTo>
                  <a:lnTo>
                    <a:pt x="3372" y="203980"/>
                  </a:lnTo>
                  <a:lnTo>
                    <a:pt x="624" y="248575"/>
                  </a:lnTo>
                  <a:lnTo>
                    <a:pt x="3557" y="275423"/>
                  </a:lnTo>
                  <a:lnTo>
                    <a:pt x="12266" y="297881"/>
                  </a:lnTo>
                  <a:lnTo>
                    <a:pt x="17917" y="305733"/>
                  </a:lnTo>
                  <a:lnTo>
                    <a:pt x="20412" y="307828"/>
                  </a:lnTo>
                  <a:lnTo>
                    <a:pt x="24192" y="308519"/>
                  </a:lnTo>
                  <a:lnTo>
                    <a:pt x="34036" y="307404"/>
                  </a:lnTo>
                  <a:lnTo>
                    <a:pt x="43585" y="298912"/>
                  </a:lnTo>
                  <a:lnTo>
                    <a:pt x="61214" y="267094"/>
                  </a:lnTo>
                  <a:lnTo>
                    <a:pt x="73741" y="223952"/>
                  </a:lnTo>
                  <a:lnTo>
                    <a:pt x="75813" y="216431"/>
                  </a:lnTo>
                  <a:lnTo>
                    <a:pt x="77354" y="214427"/>
                  </a:lnTo>
                  <a:lnTo>
                    <a:pt x="79086" y="213089"/>
                  </a:lnTo>
                  <a:lnTo>
                    <a:pt x="80947" y="213608"/>
                  </a:lnTo>
                  <a:lnTo>
                    <a:pt x="84896" y="217950"/>
                  </a:lnTo>
                  <a:lnTo>
                    <a:pt x="104568" y="264727"/>
                  </a:lnTo>
                  <a:lnTo>
                    <a:pt x="121626" y="286826"/>
                  </a:lnTo>
                  <a:lnTo>
                    <a:pt x="124828" y="287461"/>
                  </a:lnTo>
                  <a:lnTo>
                    <a:pt x="128375" y="286475"/>
                  </a:lnTo>
                  <a:lnTo>
                    <a:pt x="150948" y="271379"/>
                  </a:lnTo>
                  <a:lnTo>
                    <a:pt x="190869" y="231780"/>
                  </a:lnTo>
                  <a:lnTo>
                    <a:pt x="236587" y="190999"/>
                  </a:lnTo>
                  <a:lnTo>
                    <a:pt x="245322" y="187675"/>
                  </a:lnTo>
                  <a:lnTo>
                    <a:pt x="248921" y="187495"/>
                  </a:lnTo>
                  <a:lnTo>
                    <a:pt x="254801" y="189175"/>
                  </a:lnTo>
                  <a:lnTo>
                    <a:pt x="256651" y="190611"/>
                  </a:lnTo>
                  <a:lnTo>
                    <a:pt x="258707" y="194087"/>
                  </a:lnTo>
                  <a:lnTo>
                    <a:pt x="260207" y="202865"/>
                  </a:lnTo>
                  <a:lnTo>
                    <a:pt x="259550" y="203264"/>
                  </a:lnTo>
                  <a:lnTo>
                    <a:pt x="256938" y="203710"/>
                  </a:lnTo>
                  <a:lnTo>
                    <a:pt x="253425" y="202026"/>
                  </a:lnTo>
                  <a:lnTo>
                    <a:pt x="233684" y="189130"/>
                  </a:lnTo>
                  <a:lnTo>
                    <a:pt x="230579" y="188464"/>
                  </a:lnTo>
                  <a:lnTo>
                    <a:pt x="223365" y="189606"/>
                  </a:lnTo>
                  <a:lnTo>
                    <a:pt x="217337" y="194346"/>
                  </a:lnTo>
                  <a:lnTo>
                    <a:pt x="212307" y="201863"/>
                  </a:lnTo>
                  <a:lnTo>
                    <a:pt x="201170" y="233383"/>
                  </a:lnTo>
                  <a:lnTo>
                    <a:pt x="200652" y="247435"/>
                  </a:lnTo>
                  <a:lnTo>
                    <a:pt x="203480" y="260735"/>
                  </a:lnTo>
                  <a:lnTo>
                    <a:pt x="209440" y="273702"/>
                  </a:lnTo>
                  <a:lnTo>
                    <a:pt x="218674" y="282758"/>
                  </a:lnTo>
                  <a:lnTo>
                    <a:pt x="224098" y="286161"/>
                  </a:lnTo>
                  <a:lnTo>
                    <a:pt x="237654" y="288060"/>
                  </a:lnTo>
                  <a:lnTo>
                    <a:pt x="245220" y="287579"/>
                  </a:lnTo>
                  <a:lnTo>
                    <a:pt x="259271" y="279518"/>
                  </a:lnTo>
                  <a:lnTo>
                    <a:pt x="272571" y="264411"/>
                  </a:lnTo>
                  <a:lnTo>
                    <a:pt x="291253" y="226022"/>
                  </a:lnTo>
                  <a:lnTo>
                    <a:pt x="301368" y="190306"/>
                  </a:lnTo>
                  <a:lnTo>
                    <a:pt x="312447" y="143388"/>
                  </a:lnTo>
                  <a:lnTo>
                    <a:pt x="318366" y="117047"/>
                  </a:lnTo>
                  <a:lnTo>
                    <a:pt x="330585" y="72728"/>
                  </a:lnTo>
                  <a:lnTo>
                    <a:pt x="345603" y="25451"/>
                  </a:lnTo>
                  <a:lnTo>
                    <a:pt x="353627" y="626"/>
                  </a:lnTo>
                  <a:lnTo>
                    <a:pt x="354285" y="0"/>
                  </a:lnTo>
                  <a:lnTo>
                    <a:pt x="354724" y="994"/>
                  </a:lnTo>
                  <a:lnTo>
                    <a:pt x="354780" y="47658"/>
                  </a:lnTo>
                  <a:lnTo>
                    <a:pt x="352181" y="80929"/>
                  </a:lnTo>
                  <a:lnTo>
                    <a:pt x="350552" y="118765"/>
                  </a:lnTo>
                  <a:lnTo>
                    <a:pt x="349829" y="158393"/>
                  </a:lnTo>
                  <a:lnTo>
                    <a:pt x="349508" y="197173"/>
                  </a:lnTo>
                  <a:lnTo>
                    <a:pt x="349328" y="241221"/>
                  </a:lnTo>
                  <a:lnTo>
                    <a:pt x="354725" y="270720"/>
                  </a:lnTo>
                  <a:lnTo>
                    <a:pt x="362267" y="229444"/>
                  </a:lnTo>
                  <a:lnTo>
                    <a:pt x="373255" y="205941"/>
                  </a:lnTo>
                  <a:lnTo>
                    <a:pt x="381322" y="195962"/>
                  </a:lnTo>
                  <a:lnTo>
                    <a:pt x="385449" y="192314"/>
                  </a:lnTo>
                  <a:lnTo>
                    <a:pt x="390316" y="190586"/>
                  </a:lnTo>
                  <a:lnTo>
                    <a:pt x="401369" y="190550"/>
                  </a:lnTo>
                  <a:lnTo>
                    <a:pt x="413337" y="196647"/>
                  </a:lnTo>
                  <a:lnTo>
                    <a:pt x="438267" y="221180"/>
                  </a:lnTo>
                  <a:lnTo>
                    <a:pt x="445260" y="238719"/>
                  </a:lnTo>
                  <a:lnTo>
                    <a:pt x="457202" y="286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552"/>
            <p:cNvSpPr/>
            <p:nvPr>
              <p:custDataLst>
                <p:tags r:id="rId81"/>
              </p:custDataLst>
            </p:nvPr>
          </p:nvSpPr>
          <p:spPr>
            <a:xfrm>
              <a:off x="6396168" y="5235936"/>
              <a:ext cx="88828" cy="190859"/>
            </a:xfrm>
            <a:custGeom>
              <a:avLst/>
              <a:gdLst/>
              <a:ahLst/>
              <a:cxnLst/>
              <a:rect l="0" t="0" r="0" b="0"/>
              <a:pathLst>
                <a:path w="88828" h="190859">
                  <a:moveTo>
                    <a:pt x="74482" y="34564"/>
                  </a:moveTo>
                  <a:lnTo>
                    <a:pt x="74482" y="34564"/>
                  </a:lnTo>
                  <a:lnTo>
                    <a:pt x="74480" y="13549"/>
                  </a:lnTo>
                  <a:lnTo>
                    <a:pt x="73071" y="11381"/>
                  </a:lnTo>
                  <a:lnTo>
                    <a:pt x="60177" y="711"/>
                  </a:lnTo>
                  <a:lnTo>
                    <a:pt x="56478" y="0"/>
                  </a:lnTo>
                  <a:lnTo>
                    <a:pt x="35335" y="3931"/>
                  </a:lnTo>
                  <a:lnTo>
                    <a:pt x="14146" y="11501"/>
                  </a:lnTo>
                  <a:lnTo>
                    <a:pt x="6979" y="17494"/>
                  </a:lnTo>
                  <a:lnTo>
                    <a:pt x="2147" y="24861"/>
                  </a:lnTo>
                  <a:lnTo>
                    <a:pt x="0" y="32838"/>
                  </a:lnTo>
                  <a:lnTo>
                    <a:pt x="928" y="41088"/>
                  </a:lnTo>
                  <a:lnTo>
                    <a:pt x="4396" y="49458"/>
                  </a:lnTo>
                  <a:lnTo>
                    <a:pt x="37792" y="92089"/>
                  </a:lnTo>
                  <a:lnTo>
                    <a:pt x="71235" y="135314"/>
                  </a:lnTo>
                  <a:lnTo>
                    <a:pt x="88827" y="170818"/>
                  </a:lnTo>
                  <a:lnTo>
                    <a:pt x="87573" y="175495"/>
                  </a:lnTo>
                  <a:lnTo>
                    <a:pt x="78654" y="184453"/>
                  </a:lnTo>
                  <a:lnTo>
                    <a:pt x="65283" y="189375"/>
                  </a:lnTo>
                  <a:lnTo>
                    <a:pt x="51343" y="190858"/>
                  </a:lnTo>
                  <a:lnTo>
                    <a:pt x="30032" y="186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7" name="SMARTInkShape-Group265"/>
          <p:cNvGrpSpPr/>
          <p:nvPr/>
        </p:nvGrpSpPr>
        <p:grpSpPr>
          <a:xfrm>
            <a:off x="7322334" y="5050015"/>
            <a:ext cx="488167" cy="301280"/>
            <a:chOff x="7322334" y="5050015"/>
            <a:chExt cx="488167" cy="301280"/>
          </a:xfrm>
        </p:grpSpPr>
        <p:sp>
          <p:nvSpPr>
            <p:cNvPr id="663" name="SMARTInkShape-1553"/>
            <p:cNvSpPr/>
            <p:nvPr>
              <p:custDataLst>
                <p:tags r:id="rId76"/>
              </p:custDataLst>
            </p:nvPr>
          </p:nvSpPr>
          <p:spPr>
            <a:xfrm>
              <a:off x="7648091" y="5130800"/>
              <a:ext cx="162410" cy="25401"/>
            </a:xfrm>
            <a:custGeom>
              <a:avLst/>
              <a:gdLst/>
              <a:ahLst/>
              <a:cxnLst/>
              <a:rect l="0" t="0" r="0" b="0"/>
              <a:pathLst>
                <a:path w="16241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29068" y="21637"/>
                  </a:lnTo>
                  <a:lnTo>
                    <a:pt x="72101" y="15261"/>
                  </a:lnTo>
                  <a:lnTo>
                    <a:pt x="117098" y="7724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554"/>
            <p:cNvSpPr/>
            <p:nvPr>
              <p:custDataLst>
                <p:tags r:id="rId77"/>
              </p:custDataLst>
            </p:nvPr>
          </p:nvSpPr>
          <p:spPr>
            <a:xfrm>
              <a:off x="7569446" y="5060995"/>
              <a:ext cx="215655" cy="239219"/>
            </a:xfrm>
            <a:custGeom>
              <a:avLst/>
              <a:gdLst/>
              <a:ahLst/>
              <a:cxnLst/>
              <a:rect l="0" t="0" r="0" b="0"/>
              <a:pathLst>
                <a:path w="215655" h="239219">
                  <a:moveTo>
                    <a:pt x="56904" y="184105"/>
                  </a:moveTo>
                  <a:lnTo>
                    <a:pt x="56904" y="184105"/>
                  </a:lnTo>
                  <a:lnTo>
                    <a:pt x="56199" y="150920"/>
                  </a:lnTo>
                  <a:lnTo>
                    <a:pt x="53533" y="142075"/>
                  </a:lnTo>
                  <a:lnTo>
                    <a:pt x="50424" y="140562"/>
                  </a:lnTo>
                  <a:lnTo>
                    <a:pt x="46233" y="140965"/>
                  </a:lnTo>
                  <a:lnTo>
                    <a:pt x="24301" y="151752"/>
                  </a:lnTo>
                  <a:lnTo>
                    <a:pt x="9222" y="170129"/>
                  </a:lnTo>
                  <a:lnTo>
                    <a:pt x="3961" y="183538"/>
                  </a:lnTo>
                  <a:lnTo>
                    <a:pt x="0" y="212941"/>
                  </a:lnTo>
                  <a:lnTo>
                    <a:pt x="2034" y="212502"/>
                  </a:lnTo>
                  <a:lnTo>
                    <a:pt x="15011" y="204435"/>
                  </a:lnTo>
                  <a:lnTo>
                    <a:pt x="34596" y="188748"/>
                  </a:lnTo>
                  <a:lnTo>
                    <a:pt x="43238" y="185480"/>
                  </a:lnTo>
                  <a:lnTo>
                    <a:pt x="45677" y="185022"/>
                  </a:lnTo>
                  <a:lnTo>
                    <a:pt x="48008" y="186128"/>
                  </a:lnTo>
                  <a:lnTo>
                    <a:pt x="52480" y="191119"/>
                  </a:lnTo>
                  <a:lnTo>
                    <a:pt x="68182" y="217429"/>
                  </a:lnTo>
                  <a:lnTo>
                    <a:pt x="75087" y="223139"/>
                  </a:lnTo>
                  <a:lnTo>
                    <a:pt x="78903" y="223534"/>
                  </a:lnTo>
                  <a:lnTo>
                    <a:pt x="86908" y="220207"/>
                  </a:lnTo>
                  <a:lnTo>
                    <a:pt x="116541" y="191943"/>
                  </a:lnTo>
                  <a:lnTo>
                    <a:pt x="130682" y="172772"/>
                  </a:lnTo>
                  <a:lnTo>
                    <a:pt x="147987" y="137473"/>
                  </a:lnTo>
                  <a:lnTo>
                    <a:pt x="169656" y="95343"/>
                  </a:lnTo>
                  <a:lnTo>
                    <a:pt x="188384" y="49541"/>
                  </a:lnTo>
                  <a:lnTo>
                    <a:pt x="200897" y="3811"/>
                  </a:lnTo>
                  <a:lnTo>
                    <a:pt x="200877" y="1115"/>
                  </a:lnTo>
                  <a:lnTo>
                    <a:pt x="200158" y="22"/>
                  </a:lnTo>
                  <a:lnTo>
                    <a:pt x="198973" y="0"/>
                  </a:lnTo>
                  <a:lnTo>
                    <a:pt x="190564" y="13452"/>
                  </a:lnTo>
                  <a:lnTo>
                    <a:pt x="174375" y="54832"/>
                  </a:lnTo>
                  <a:lnTo>
                    <a:pt x="158973" y="99078"/>
                  </a:lnTo>
                  <a:lnTo>
                    <a:pt x="150725" y="143076"/>
                  </a:lnTo>
                  <a:lnTo>
                    <a:pt x="151049" y="170104"/>
                  </a:lnTo>
                  <a:lnTo>
                    <a:pt x="168682" y="215860"/>
                  </a:lnTo>
                  <a:lnTo>
                    <a:pt x="180901" y="233497"/>
                  </a:lnTo>
                  <a:lnTo>
                    <a:pt x="186135" y="238199"/>
                  </a:lnTo>
                  <a:lnTo>
                    <a:pt x="191742" y="239218"/>
                  </a:lnTo>
                  <a:lnTo>
                    <a:pt x="197596" y="237780"/>
                  </a:lnTo>
                  <a:lnTo>
                    <a:pt x="215654" y="228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555"/>
            <p:cNvSpPr/>
            <p:nvPr>
              <p:custDataLst>
                <p:tags r:id="rId78"/>
              </p:custDataLst>
            </p:nvPr>
          </p:nvSpPr>
          <p:spPr>
            <a:xfrm>
              <a:off x="7322334" y="5059358"/>
              <a:ext cx="215117" cy="225003"/>
            </a:xfrm>
            <a:custGeom>
              <a:avLst/>
              <a:gdLst/>
              <a:ahLst/>
              <a:cxnLst/>
              <a:rect l="0" t="0" r="0" b="0"/>
              <a:pathLst>
                <a:path w="215117" h="225003">
                  <a:moveTo>
                    <a:pt x="18266" y="128592"/>
                  </a:moveTo>
                  <a:lnTo>
                    <a:pt x="18266" y="128592"/>
                  </a:lnTo>
                  <a:lnTo>
                    <a:pt x="0" y="122504"/>
                  </a:lnTo>
                  <a:lnTo>
                    <a:pt x="15990" y="112155"/>
                  </a:lnTo>
                  <a:lnTo>
                    <a:pt x="61694" y="85653"/>
                  </a:lnTo>
                  <a:lnTo>
                    <a:pt x="103148" y="53265"/>
                  </a:lnTo>
                  <a:lnTo>
                    <a:pt x="146880" y="8745"/>
                  </a:lnTo>
                  <a:lnTo>
                    <a:pt x="155626" y="1714"/>
                  </a:lnTo>
                  <a:lnTo>
                    <a:pt x="158523" y="261"/>
                  </a:lnTo>
                  <a:lnTo>
                    <a:pt x="160453" y="0"/>
                  </a:lnTo>
                  <a:lnTo>
                    <a:pt x="161741" y="530"/>
                  </a:lnTo>
                  <a:lnTo>
                    <a:pt x="157069" y="43515"/>
                  </a:lnTo>
                  <a:lnTo>
                    <a:pt x="153334" y="75964"/>
                  </a:lnTo>
                  <a:lnTo>
                    <a:pt x="149323" y="111551"/>
                  </a:lnTo>
                  <a:lnTo>
                    <a:pt x="145187" y="146653"/>
                  </a:lnTo>
                  <a:lnTo>
                    <a:pt x="138893" y="192506"/>
                  </a:lnTo>
                  <a:lnTo>
                    <a:pt x="133816" y="222748"/>
                  </a:lnTo>
                  <a:lnTo>
                    <a:pt x="134105" y="224523"/>
                  </a:lnTo>
                  <a:lnTo>
                    <a:pt x="135003" y="225002"/>
                  </a:lnTo>
                  <a:lnTo>
                    <a:pt x="136307" y="224615"/>
                  </a:lnTo>
                  <a:lnTo>
                    <a:pt x="154267" y="179718"/>
                  </a:lnTo>
                  <a:lnTo>
                    <a:pt x="171764" y="155442"/>
                  </a:lnTo>
                  <a:lnTo>
                    <a:pt x="177739" y="151108"/>
                  </a:lnTo>
                  <a:lnTo>
                    <a:pt x="181731" y="152070"/>
                  </a:lnTo>
                  <a:lnTo>
                    <a:pt x="191812" y="158782"/>
                  </a:lnTo>
                  <a:lnTo>
                    <a:pt x="197702" y="172584"/>
                  </a:lnTo>
                  <a:lnTo>
                    <a:pt x="215116" y="2238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556"/>
            <p:cNvSpPr/>
            <p:nvPr>
              <p:custDataLst>
                <p:tags r:id="rId79"/>
              </p:custDataLst>
            </p:nvPr>
          </p:nvSpPr>
          <p:spPr>
            <a:xfrm>
              <a:off x="7387342" y="5050015"/>
              <a:ext cx="48509" cy="301280"/>
            </a:xfrm>
            <a:custGeom>
              <a:avLst/>
              <a:gdLst/>
              <a:ahLst/>
              <a:cxnLst/>
              <a:rect l="0" t="0" r="0" b="0"/>
              <a:pathLst>
                <a:path w="48509" h="301280">
                  <a:moveTo>
                    <a:pt x="29458" y="10935"/>
                  </a:moveTo>
                  <a:lnTo>
                    <a:pt x="29458" y="10935"/>
                  </a:lnTo>
                  <a:lnTo>
                    <a:pt x="29458" y="0"/>
                  </a:lnTo>
                  <a:lnTo>
                    <a:pt x="27576" y="34391"/>
                  </a:lnTo>
                  <a:lnTo>
                    <a:pt x="20669" y="79504"/>
                  </a:lnTo>
                  <a:lnTo>
                    <a:pt x="14262" y="114788"/>
                  </a:lnTo>
                  <a:lnTo>
                    <a:pt x="9063" y="151636"/>
                  </a:lnTo>
                  <a:lnTo>
                    <a:pt x="4401" y="187298"/>
                  </a:lnTo>
                  <a:lnTo>
                    <a:pt x="682" y="220552"/>
                  </a:lnTo>
                  <a:lnTo>
                    <a:pt x="0" y="261662"/>
                  </a:lnTo>
                  <a:lnTo>
                    <a:pt x="9816" y="295908"/>
                  </a:lnTo>
                  <a:lnTo>
                    <a:pt x="12130" y="300400"/>
                  </a:lnTo>
                  <a:lnTo>
                    <a:pt x="16494" y="301279"/>
                  </a:lnTo>
                  <a:lnTo>
                    <a:pt x="28870" y="296609"/>
                  </a:lnTo>
                  <a:lnTo>
                    <a:pt x="34005" y="290990"/>
                  </a:lnTo>
                  <a:lnTo>
                    <a:pt x="48508" y="258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0" name="SMARTInkShape-Group266"/>
          <p:cNvGrpSpPr/>
          <p:nvPr/>
        </p:nvGrpSpPr>
        <p:grpSpPr>
          <a:xfrm>
            <a:off x="8172450" y="5156200"/>
            <a:ext cx="311151" cy="167969"/>
            <a:chOff x="8172450" y="5156200"/>
            <a:chExt cx="311151" cy="167969"/>
          </a:xfrm>
        </p:grpSpPr>
        <p:sp>
          <p:nvSpPr>
            <p:cNvPr id="668" name="SMARTInkShape-1557"/>
            <p:cNvSpPr/>
            <p:nvPr>
              <p:custDataLst>
                <p:tags r:id="rId74"/>
              </p:custDataLst>
            </p:nvPr>
          </p:nvSpPr>
          <p:spPr>
            <a:xfrm>
              <a:off x="8362950" y="5163029"/>
              <a:ext cx="120651" cy="158272"/>
            </a:xfrm>
            <a:custGeom>
              <a:avLst/>
              <a:gdLst/>
              <a:ahLst/>
              <a:cxnLst/>
              <a:rect l="0" t="0" r="0" b="0"/>
              <a:pathLst>
                <a:path w="120651" h="158272">
                  <a:moveTo>
                    <a:pt x="0" y="63021"/>
                  </a:moveTo>
                  <a:lnTo>
                    <a:pt x="0" y="63021"/>
                  </a:lnTo>
                  <a:lnTo>
                    <a:pt x="13815" y="51088"/>
                  </a:lnTo>
                  <a:lnTo>
                    <a:pt x="42398" y="26711"/>
                  </a:lnTo>
                  <a:lnTo>
                    <a:pt x="53504" y="10745"/>
                  </a:lnTo>
                  <a:lnTo>
                    <a:pt x="55529" y="4980"/>
                  </a:lnTo>
                  <a:lnTo>
                    <a:pt x="55364" y="3160"/>
                  </a:lnTo>
                  <a:lnTo>
                    <a:pt x="54548" y="1948"/>
                  </a:lnTo>
                  <a:lnTo>
                    <a:pt x="53298" y="1139"/>
                  </a:lnTo>
                  <a:lnTo>
                    <a:pt x="41427" y="0"/>
                  </a:lnTo>
                  <a:lnTo>
                    <a:pt x="30406" y="7260"/>
                  </a:lnTo>
                  <a:lnTo>
                    <a:pt x="24504" y="13147"/>
                  </a:lnTo>
                  <a:lnTo>
                    <a:pt x="12826" y="38286"/>
                  </a:lnTo>
                  <a:lnTo>
                    <a:pt x="4897" y="64708"/>
                  </a:lnTo>
                  <a:lnTo>
                    <a:pt x="7820" y="81880"/>
                  </a:lnTo>
                  <a:lnTo>
                    <a:pt x="16882" y="98920"/>
                  </a:lnTo>
                  <a:lnTo>
                    <a:pt x="38556" y="123673"/>
                  </a:lnTo>
                  <a:lnTo>
                    <a:pt x="57117" y="137956"/>
                  </a:lnTo>
                  <a:lnTo>
                    <a:pt x="102977" y="153526"/>
                  </a:lnTo>
                  <a:lnTo>
                    <a:pt x="120650" y="158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558"/>
            <p:cNvSpPr/>
            <p:nvPr>
              <p:custDataLst>
                <p:tags r:id="rId75"/>
              </p:custDataLst>
            </p:nvPr>
          </p:nvSpPr>
          <p:spPr>
            <a:xfrm>
              <a:off x="8172450" y="5156200"/>
              <a:ext cx="144970" cy="167969"/>
            </a:xfrm>
            <a:custGeom>
              <a:avLst/>
              <a:gdLst/>
              <a:ahLst/>
              <a:cxnLst/>
              <a:rect l="0" t="0" r="0" b="0"/>
              <a:pathLst>
                <a:path w="144970" h="167969">
                  <a:moveTo>
                    <a:pt x="0" y="0"/>
                  </a:moveTo>
                  <a:lnTo>
                    <a:pt x="0" y="0"/>
                  </a:lnTo>
                  <a:lnTo>
                    <a:pt x="705" y="42645"/>
                  </a:lnTo>
                  <a:lnTo>
                    <a:pt x="5069" y="81702"/>
                  </a:lnTo>
                  <a:lnTo>
                    <a:pt x="10831" y="118988"/>
                  </a:lnTo>
                  <a:lnTo>
                    <a:pt x="18941" y="163615"/>
                  </a:lnTo>
                  <a:lnTo>
                    <a:pt x="20388" y="166227"/>
                  </a:lnTo>
                  <a:lnTo>
                    <a:pt x="22059" y="167968"/>
                  </a:lnTo>
                  <a:lnTo>
                    <a:pt x="24584" y="166307"/>
                  </a:lnTo>
                  <a:lnTo>
                    <a:pt x="31152" y="156934"/>
                  </a:lnTo>
                  <a:lnTo>
                    <a:pt x="41091" y="119193"/>
                  </a:lnTo>
                  <a:lnTo>
                    <a:pt x="44318" y="78677"/>
                  </a:lnTo>
                  <a:lnTo>
                    <a:pt x="45068" y="79263"/>
                  </a:lnTo>
                  <a:lnTo>
                    <a:pt x="53276" y="94094"/>
                  </a:lnTo>
                  <a:lnTo>
                    <a:pt x="69019" y="132923"/>
                  </a:lnTo>
                  <a:lnTo>
                    <a:pt x="84186" y="148902"/>
                  </a:lnTo>
                  <a:lnTo>
                    <a:pt x="94095" y="154374"/>
                  </a:lnTo>
                  <a:lnTo>
                    <a:pt x="98713" y="155832"/>
                  </a:lnTo>
                  <a:lnTo>
                    <a:pt x="103204" y="154689"/>
                  </a:lnTo>
                  <a:lnTo>
                    <a:pt x="111956" y="147773"/>
                  </a:lnTo>
                  <a:lnTo>
                    <a:pt x="128186" y="125237"/>
                  </a:lnTo>
                  <a:lnTo>
                    <a:pt x="139660" y="92846"/>
                  </a:lnTo>
                  <a:lnTo>
                    <a:pt x="144787" y="46798"/>
                  </a:lnTo>
                  <a:lnTo>
                    <a:pt x="144969" y="27899"/>
                  </a:lnTo>
                  <a:lnTo>
                    <a:pt x="143919" y="24949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267"/>
          <p:cNvGrpSpPr/>
          <p:nvPr/>
        </p:nvGrpSpPr>
        <p:grpSpPr>
          <a:xfrm>
            <a:off x="8820150" y="5020361"/>
            <a:ext cx="1022351" cy="429447"/>
            <a:chOff x="8820150" y="5020361"/>
            <a:chExt cx="1022351" cy="429447"/>
          </a:xfrm>
        </p:grpSpPr>
        <p:sp>
          <p:nvSpPr>
            <p:cNvPr id="671" name="SMARTInkShape-1559"/>
            <p:cNvSpPr/>
            <p:nvPr>
              <p:custDataLst>
                <p:tags r:id="rId63"/>
              </p:custDataLst>
            </p:nvPr>
          </p:nvSpPr>
          <p:spPr>
            <a:xfrm>
              <a:off x="9745307" y="5066416"/>
              <a:ext cx="97194" cy="172335"/>
            </a:xfrm>
            <a:custGeom>
              <a:avLst/>
              <a:gdLst/>
              <a:ahLst/>
              <a:cxnLst/>
              <a:rect l="0" t="0" r="0" b="0"/>
              <a:pathLst>
                <a:path w="97194" h="172335">
                  <a:moveTo>
                    <a:pt x="8293" y="89784"/>
                  </a:moveTo>
                  <a:lnTo>
                    <a:pt x="8293" y="89784"/>
                  </a:lnTo>
                  <a:lnTo>
                    <a:pt x="8293" y="84317"/>
                  </a:lnTo>
                  <a:lnTo>
                    <a:pt x="43754" y="73347"/>
                  </a:lnTo>
                  <a:lnTo>
                    <a:pt x="71271" y="55831"/>
                  </a:lnTo>
                  <a:lnTo>
                    <a:pt x="82850" y="43650"/>
                  </a:lnTo>
                  <a:lnTo>
                    <a:pt x="92630" y="22335"/>
                  </a:lnTo>
                  <a:lnTo>
                    <a:pt x="95165" y="11359"/>
                  </a:lnTo>
                  <a:lnTo>
                    <a:pt x="93723" y="7162"/>
                  </a:lnTo>
                  <a:lnTo>
                    <a:pt x="86480" y="617"/>
                  </a:lnTo>
                  <a:lnTo>
                    <a:pt x="80173" y="0"/>
                  </a:lnTo>
                  <a:lnTo>
                    <a:pt x="63759" y="3078"/>
                  </a:lnTo>
                  <a:lnTo>
                    <a:pt x="34683" y="22857"/>
                  </a:lnTo>
                  <a:lnTo>
                    <a:pt x="10467" y="54432"/>
                  </a:lnTo>
                  <a:lnTo>
                    <a:pt x="0" y="90598"/>
                  </a:lnTo>
                  <a:lnTo>
                    <a:pt x="3196" y="111783"/>
                  </a:lnTo>
                  <a:lnTo>
                    <a:pt x="7012" y="121384"/>
                  </a:lnTo>
                  <a:lnTo>
                    <a:pt x="22539" y="137695"/>
                  </a:lnTo>
                  <a:lnTo>
                    <a:pt x="56964" y="156896"/>
                  </a:lnTo>
                  <a:lnTo>
                    <a:pt x="97193" y="172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1560"/>
            <p:cNvSpPr/>
            <p:nvPr>
              <p:custDataLst>
                <p:tags r:id="rId64"/>
              </p:custDataLst>
            </p:nvPr>
          </p:nvSpPr>
          <p:spPr>
            <a:xfrm>
              <a:off x="8997950" y="5063641"/>
              <a:ext cx="12701" cy="3660"/>
            </a:xfrm>
            <a:custGeom>
              <a:avLst/>
              <a:gdLst/>
              <a:ahLst/>
              <a:cxnLst/>
              <a:rect l="0" t="0" r="0" b="0"/>
              <a:pathLst>
                <a:path w="12701" h="3660">
                  <a:moveTo>
                    <a:pt x="12700" y="3659"/>
                  </a:moveTo>
                  <a:lnTo>
                    <a:pt x="12700" y="3659"/>
                  </a:lnTo>
                  <a:lnTo>
                    <a:pt x="9329" y="288"/>
                  </a:lnTo>
                  <a:lnTo>
                    <a:pt x="7631" y="0"/>
                  </a:lnTo>
                  <a:lnTo>
                    <a:pt x="5793" y="514"/>
                  </a:lnTo>
                  <a:lnTo>
                    <a:pt x="0" y="3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1561"/>
            <p:cNvSpPr/>
            <p:nvPr>
              <p:custDataLst>
                <p:tags r:id="rId65"/>
              </p:custDataLst>
            </p:nvPr>
          </p:nvSpPr>
          <p:spPr>
            <a:xfrm>
              <a:off x="9029700" y="51752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00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1562"/>
            <p:cNvSpPr/>
            <p:nvPr>
              <p:custDataLst>
                <p:tags r:id="rId66"/>
              </p:custDataLst>
            </p:nvPr>
          </p:nvSpPr>
          <p:spPr>
            <a:xfrm>
              <a:off x="8820150" y="5164477"/>
              <a:ext cx="152401" cy="148228"/>
            </a:xfrm>
            <a:custGeom>
              <a:avLst/>
              <a:gdLst/>
              <a:ahLst/>
              <a:cxnLst/>
              <a:rect l="0" t="0" r="0" b="0"/>
              <a:pathLst>
                <a:path w="152401" h="148228">
                  <a:moveTo>
                    <a:pt x="6350" y="42523"/>
                  </a:moveTo>
                  <a:lnTo>
                    <a:pt x="6350" y="42523"/>
                  </a:lnTo>
                  <a:lnTo>
                    <a:pt x="2979" y="42523"/>
                  </a:lnTo>
                  <a:lnTo>
                    <a:pt x="1987" y="41817"/>
                  </a:lnTo>
                  <a:lnTo>
                    <a:pt x="1323" y="40641"/>
                  </a:lnTo>
                  <a:lnTo>
                    <a:pt x="883" y="39152"/>
                  </a:lnTo>
                  <a:lnTo>
                    <a:pt x="588" y="38865"/>
                  </a:lnTo>
                  <a:lnTo>
                    <a:pt x="391" y="39379"/>
                  </a:lnTo>
                  <a:lnTo>
                    <a:pt x="15" y="81375"/>
                  </a:lnTo>
                  <a:lnTo>
                    <a:pt x="2" y="128594"/>
                  </a:lnTo>
                  <a:lnTo>
                    <a:pt x="0" y="148227"/>
                  </a:lnTo>
                  <a:lnTo>
                    <a:pt x="12209" y="108181"/>
                  </a:lnTo>
                  <a:lnTo>
                    <a:pt x="27136" y="62917"/>
                  </a:lnTo>
                  <a:lnTo>
                    <a:pt x="41594" y="22774"/>
                  </a:lnTo>
                  <a:lnTo>
                    <a:pt x="50471" y="7170"/>
                  </a:lnTo>
                  <a:lnTo>
                    <a:pt x="54814" y="2021"/>
                  </a:lnTo>
                  <a:lnTo>
                    <a:pt x="59120" y="0"/>
                  </a:lnTo>
                  <a:lnTo>
                    <a:pt x="63403" y="63"/>
                  </a:lnTo>
                  <a:lnTo>
                    <a:pt x="67670" y="1516"/>
                  </a:lnTo>
                  <a:lnTo>
                    <a:pt x="71217" y="5307"/>
                  </a:lnTo>
                  <a:lnTo>
                    <a:pt x="77043" y="17045"/>
                  </a:lnTo>
                  <a:lnTo>
                    <a:pt x="82230" y="61556"/>
                  </a:lnTo>
                  <a:lnTo>
                    <a:pt x="82486" y="69670"/>
                  </a:lnTo>
                  <a:lnTo>
                    <a:pt x="82507" y="69088"/>
                  </a:lnTo>
                  <a:lnTo>
                    <a:pt x="85908" y="58155"/>
                  </a:lnTo>
                  <a:lnTo>
                    <a:pt x="121204" y="11175"/>
                  </a:lnTo>
                  <a:lnTo>
                    <a:pt x="127481" y="4366"/>
                  </a:lnTo>
                  <a:lnTo>
                    <a:pt x="130143" y="3680"/>
                  </a:lnTo>
                  <a:lnTo>
                    <a:pt x="132622" y="4633"/>
                  </a:lnTo>
                  <a:lnTo>
                    <a:pt x="141366" y="14599"/>
                  </a:lnTo>
                  <a:lnTo>
                    <a:pt x="145043" y="19673"/>
                  </a:lnTo>
                  <a:lnTo>
                    <a:pt x="149130" y="32838"/>
                  </a:lnTo>
                  <a:lnTo>
                    <a:pt x="151970" y="72553"/>
                  </a:lnTo>
                  <a:lnTo>
                    <a:pt x="152400" y="1187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563"/>
            <p:cNvSpPr/>
            <p:nvPr>
              <p:custDataLst>
                <p:tags r:id="rId67"/>
              </p:custDataLst>
            </p:nvPr>
          </p:nvSpPr>
          <p:spPr>
            <a:xfrm>
              <a:off x="9583654" y="5080762"/>
              <a:ext cx="128724" cy="369046"/>
            </a:xfrm>
            <a:custGeom>
              <a:avLst/>
              <a:gdLst/>
              <a:ahLst/>
              <a:cxnLst/>
              <a:rect l="0" t="0" r="0" b="0"/>
              <a:pathLst>
                <a:path w="128724" h="369046">
                  <a:moveTo>
                    <a:pt x="4846" y="11938"/>
                  </a:moveTo>
                  <a:lnTo>
                    <a:pt x="4846" y="11938"/>
                  </a:lnTo>
                  <a:lnTo>
                    <a:pt x="1475" y="8567"/>
                  </a:lnTo>
                  <a:lnTo>
                    <a:pt x="1187" y="6869"/>
                  </a:lnTo>
                  <a:lnTo>
                    <a:pt x="1702" y="5030"/>
                  </a:lnTo>
                  <a:lnTo>
                    <a:pt x="2748" y="3100"/>
                  </a:lnTo>
                  <a:lnTo>
                    <a:pt x="4861" y="1812"/>
                  </a:lnTo>
                  <a:lnTo>
                    <a:pt x="15981" y="0"/>
                  </a:lnTo>
                  <a:lnTo>
                    <a:pt x="59064" y="2709"/>
                  </a:lnTo>
                  <a:lnTo>
                    <a:pt x="88016" y="11477"/>
                  </a:lnTo>
                  <a:lnTo>
                    <a:pt x="100136" y="20906"/>
                  </a:lnTo>
                  <a:lnTo>
                    <a:pt x="104356" y="26382"/>
                  </a:lnTo>
                  <a:lnTo>
                    <a:pt x="105758" y="32151"/>
                  </a:lnTo>
                  <a:lnTo>
                    <a:pt x="103553" y="44205"/>
                  </a:lnTo>
                  <a:lnTo>
                    <a:pt x="95988" y="54737"/>
                  </a:lnTo>
                  <a:lnTo>
                    <a:pt x="52560" y="102284"/>
                  </a:lnTo>
                  <a:lnTo>
                    <a:pt x="45795" y="118435"/>
                  </a:lnTo>
                  <a:lnTo>
                    <a:pt x="44846" y="123153"/>
                  </a:lnTo>
                  <a:lnTo>
                    <a:pt x="50249" y="143276"/>
                  </a:lnTo>
                  <a:lnTo>
                    <a:pt x="81687" y="189953"/>
                  </a:lnTo>
                  <a:lnTo>
                    <a:pt x="110231" y="236190"/>
                  </a:lnTo>
                  <a:lnTo>
                    <a:pt x="124814" y="277742"/>
                  </a:lnTo>
                  <a:lnTo>
                    <a:pt x="128723" y="306697"/>
                  </a:lnTo>
                  <a:lnTo>
                    <a:pt x="122931" y="330384"/>
                  </a:lnTo>
                  <a:lnTo>
                    <a:pt x="110245" y="349614"/>
                  </a:lnTo>
                  <a:lnTo>
                    <a:pt x="92849" y="365216"/>
                  </a:lnTo>
                  <a:lnTo>
                    <a:pt x="83269" y="368812"/>
                  </a:lnTo>
                  <a:lnTo>
                    <a:pt x="63218" y="369045"/>
                  </a:lnTo>
                  <a:lnTo>
                    <a:pt x="32098" y="361243"/>
                  </a:lnTo>
                  <a:lnTo>
                    <a:pt x="7275" y="346623"/>
                  </a:lnTo>
                  <a:lnTo>
                    <a:pt x="2938" y="340894"/>
                  </a:lnTo>
                  <a:lnTo>
                    <a:pt x="751" y="334959"/>
                  </a:lnTo>
                  <a:lnTo>
                    <a:pt x="0" y="328885"/>
                  </a:lnTo>
                  <a:lnTo>
                    <a:pt x="9054" y="300111"/>
                  </a:lnTo>
                  <a:lnTo>
                    <a:pt x="33324" y="256695"/>
                  </a:lnTo>
                  <a:lnTo>
                    <a:pt x="42946" y="240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1564"/>
            <p:cNvSpPr/>
            <p:nvPr>
              <p:custDataLst>
                <p:tags r:id="rId68"/>
              </p:custDataLst>
            </p:nvPr>
          </p:nvSpPr>
          <p:spPr>
            <a:xfrm>
              <a:off x="9525000" y="5020361"/>
              <a:ext cx="1" cy="8840"/>
            </a:xfrm>
            <a:custGeom>
              <a:avLst/>
              <a:gdLst/>
              <a:ahLst/>
              <a:cxnLst/>
              <a:rect l="0" t="0" r="0" b="0"/>
              <a:pathLst>
                <a:path w="1" h="8840">
                  <a:moveTo>
                    <a:pt x="0" y="8839"/>
                  </a:moveTo>
                  <a:lnTo>
                    <a:pt x="0" y="88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1565"/>
            <p:cNvSpPr/>
            <p:nvPr>
              <p:custDataLst>
                <p:tags r:id="rId69"/>
              </p:custDataLst>
            </p:nvPr>
          </p:nvSpPr>
          <p:spPr>
            <a:xfrm>
              <a:off x="9525000" y="51117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2633"/>
                  </a:lnTo>
                  <a:lnTo>
                    <a:pt x="0" y="8670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566"/>
            <p:cNvSpPr/>
            <p:nvPr>
              <p:custDataLst>
                <p:tags r:id="rId70"/>
              </p:custDataLst>
            </p:nvPr>
          </p:nvSpPr>
          <p:spPr>
            <a:xfrm>
              <a:off x="9302750" y="5091654"/>
              <a:ext cx="145036" cy="140747"/>
            </a:xfrm>
            <a:custGeom>
              <a:avLst/>
              <a:gdLst/>
              <a:ahLst/>
              <a:cxnLst/>
              <a:rect l="0" t="0" r="0" b="0"/>
              <a:pathLst>
                <a:path w="145036" h="140747">
                  <a:moveTo>
                    <a:pt x="0" y="20096"/>
                  </a:moveTo>
                  <a:lnTo>
                    <a:pt x="0" y="20096"/>
                  </a:lnTo>
                  <a:lnTo>
                    <a:pt x="10126" y="62729"/>
                  </a:lnTo>
                  <a:lnTo>
                    <a:pt x="10310" y="99361"/>
                  </a:lnTo>
                  <a:lnTo>
                    <a:pt x="6582" y="125856"/>
                  </a:lnTo>
                  <a:lnTo>
                    <a:pt x="5798" y="125880"/>
                  </a:lnTo>
                  <a:lnTo>
                    <a:pt x="3047" y="124026"/>
                  </a:lnTo>
                  <a:lnTo>
                    <a:pt x="7644" y="105531"/>
                  </a:lnTo>
                  <a:lnTo>
                    <a:pt x="22545" y="62607"/>
                  </a:lnTo>
                  <a:lnTo>
                    <a:pt x="43259" y="20889"/>
                  </a:lnTo>
                  <a:lnTo>
                    <a:pt x="57776" y="1595"/>
                  </a:lnTo>
                  <a:lnTo>
                    <a:pt x="61095" y="0"/>
                  </a:lnTo>
                  <a:lnTo>
                    <a:pt x="68545" y="111"/>
                  </a:lnTo>
                  <a:lnTo>
                    <a:pt x="71803" y="3950"/>
                  </a:lnTo>
                  <a:lnTo>
                    <a:pt x="77301" y="17624"/>
                  </a:lnTo>
                  <a:lnTo>
                    <a:pt x="80807" y="55147"/>
                  </a:lnTo>
                  <a:lnTo>
                    <a:pt x="76946" y="100293"/>
                  </a:lnTo>
                  <a:lnTo>
                    <a:pt x="76265" y="114025"/>
                  </a:lnTo>
                  <a:lnTo>
                    <a:pt x="98572" y="67580"/>
                  </a:lnTo>
                  <a:lnTo>
                    <a:pt x="124207" y="27493"/>
                  </a:lnTo>
                  <a:lnTo>
                    <a:pt x="131874" y="23384"/>
                  </a:lnTo>
                  <a:lnTo>
                    <a:pt x="135188" y="23699"/>
                  </a:lnTo>
                  <a:lnTo>
                    <a:pt x="138103" y="25320"/>
                  </a:lnTo>
                  <a:lnTo>
                    <a:pt x="140752" y="27813"/>
                  </a:lnTo>
                  <a:lnTo>
                    <a:pt x="143696" y="38107"/>
                  </a:lnTo>
                  <a:lnTo>
                    <a:pt x="145035" y="80192"/>
                  </a:lnTo>
                  <a:lnTo>
                    <a:pt x="135896" y="125686"/>
                  </a:lnTo>
                  <a:lnTo>
                    <a:pt x="133350" y="1407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567"/>
            <p:cNvSpPr/>
            <p:nvPr>
              <p:custDataLst>
                <p:tags r:id="rId71"/>
              </p:custDataLst>
            </p:nvPr>
          </p:nvSpPr>
          <p:spPr>
            <a:xfrm>
              <a:off x="9239250" y="5035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7" y="705"/>
                  </a:lnTo>
                  <a:lnTo>
                    <a:pt x="132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1568"/>
            <p:cNvSpPr/>
            <p:nvPr>
              <p:custDataLst>
                <p:tags r:id="rId72"/>
              </p:custDataLst>
            </p:nvPr>
          </p:nvSpPr>
          <p:spPr>
            <a:xfrm>
              <a:off x="9239250" y="51435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569"/>
            <p:cNvSpPr/>
            <p:nvPr>
              <p:custDataLst>
                <p:tags r:id="rId73"/>
              </p:custDataLst>
            </p:nvPr>
          </p:nvSpPr>
          <p:spPr>
            <a:xfrm>
              <a:off x="9074150" y="5120361"/>
              <a:ext cx="73765" cy="124740"/>
            </a:xfrm>
            <a:custGeom>
              <a:avLst/>
              <a:gdLst/>
              <a:ahLst/>
              <a:cxnLst/>
              <a:rect l="0" t="0" r="0" b="0"/>
              <a:pathLst>
                <a:path w="73765" h="124740">
                  <a:moveTo>
                    <a:pt x="0" y="23139"/>
                  </a:moveTo>
                  <a:lnTo>
                    <a:pt x="0" y="23139"/>
                  </a:lnTo>
                  <a:lnTo>
                    <a:pt x="1881" y="49819"/>
                  </a:lnTo>
                  <a:lnTo>
                    <a:pt x="5959" y="86751"/>
                  </a:lnTo>
                  <a:lnTo>
                    <a:pt x="6316" y="107171"/>
                  </a:lnTo>
                  <a:lnTo>
                    <a:pt x="6328" y="106677"/>
                  </a:lnTo>
                  <a:lnTo>
                    <a:pt x="2973" y="99239"/>
                  </a:lnTo>
                  <a:lnTo>
                    <a:pt x="12325" y="57393"/>
                  </a:lnTo>
                  <a:lnTo>
                    <a:pt x="20820" y="27644"/>
                  </a:lnTo>
                  <a:lnTo>
                    <a:pt x="28304" y="13852"/>
                  </a:lnTo>
                  <a:lnTo>
                    <a:pt x="36333" y="5371"/>
                  </a:lnTo>
                  <a:lnTo>
                    <a:pt x="44606" y="1131"/>
                  </a:lnTo>
                  <a:lnTo>
                    <a:pt x="48787" y="0"/>
                  </a:lnTo>
                  <a:lnTo>
                    <a:pt x="52986" y="658"/>
                  </a:lnTo>
                  <a:lnTo>
                    <a:pt x="61414" y="5151"/>
                  </a:lnTo>
                  <a:lnTo>
                    <a:pt x="67983" y="17496"/>
                  </a:lnTo>
                  <a:lnTo>
                    <a:pt x="73764" y="44280"/>
                  </a:lnTo>
                  <a:lnTo>
                    <a:pt x="71514" y="90312"/>
                  </a:lnTo>
                  <a:lnTo>
                    <a:pt x="69850" y="124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SMARTInkShape-Group268"/>
          <p:cNvGrpSpPr/>
          <p:nvPr/>
        </p:nvGrpSpPr>
        <p:grpSpPr>
          <a:xfrm>
            <a:off x="5102017" y="5830314"/>
            <a:ext cx="536784" cy="328330"/>
            <a:chOff x="5102017" y="5830314"/>
            <a:chExt cx="536784" cy="328330"/>
          </a:xfrm>
        </p:grpSpPr>
        <p:sp>
          <p:nvSpPr>
            <p:cNvPr id="683" name="SMARTInkShape-1570"/>
            <p:cNvSpPr/>
            <p:nvPr>
              <p:custDataLst>
                <p:tags r:id="rId59"/>
              </p:custDataLst>
            </p:nvPr>
          </p:nvSpPr>
          <p:spPr>
            <a:xfrm>
              <a:off x="5441950" y="59499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6479" y="18345"/>
                  </a:lnTo>
                  <a:lnTo>
                    <a:pt x="42716" y="10211"/>
                  </a:lnTo>
                  <a:lnTo>
                    <a:pt x="73078" y="8066"/>
                  </a:lnTo>
                  <a:lnTo>
                    <a:pt x="110091" y="6407"/>
                  </a:lnTo>
                  <a:lnTo>
                    <a:pt x="150059" y="331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571"/>
            <p:cNvSpPr/>
            <p:nvPr>
              <p:custDataLst>
                <p:tags r:id="rId60"/>
              </p:custDataLst>
            </p:nvPr>
          </p:nvSpPr>
          <p:spPr>
            <a:xfrm>
              <a:off x="5480151" y="5830314"/>
              <a:ext cx="158650" cy="276094"/>
            </a:xfrm>
            <a:custGeom>
              <a:avLst/>
              <a:gdLst/>
              <a:ahLst/>
              <a:cxnLst/>
              <a:rect l="0" t="0" r="0" b="0"/>
              <a:pathLst>
                <a:path w="158650" h="276094">
                  <a:moveTo>
                    <a:pt x="139599" y="30736"/>
                  </a:moveTo>
                  <a:lnTo>
                    <a:pt x="139599" y="30736"/>
                  </a:lnTo>
                  <a:lnTo>
                    <a:pt x="139599" y="4254"/>
                  </a:lnTo>
                  <a:lnTo>
                    <a:pt x="138188" y="2497"/>
                  </a:lnTo>
                  <a:lnTo>
                    <a:pt x="132857" y="547"/>
                  </a:lnTo>
                  <a:lnTo>
                    <a:pt x="107797" y="0"/>
                  </a:lnTo>
                  <a:lnTo>
                    <a:pt x="75671" y="7836"/>
                  </a:lnTo>
                  <a:lnTo>
                    <a:pt x="60386" y="15619"/>
                  </a:lnTo>
                  <a:lnTo>
                    <a:pt x="31113" y="43954"/>
                  </a:lnTo>
                  <a:lnTo>
                    <a:pt x="15810" y="72752"/>
                  </a:lnTo>
                  <a:lnTo>
                    <a:pt x="5711" y="111467"/>
                  </a:lnTo>
                  <a:lnTo>
                    <a:pt x="1621" y="154218"/>
                  </a:lnTo>
                  <a:lnTo>
                    <a:pt x="409" y="194793"/>
                  </a:lnTo>
                  <a:lnTo>
                    <a:pt x="0" y="235586"/>
                  </a:lnTo>
                  <a:lnTo>
                    <a:pt x="634" y="256532"/>
                  </a:lnTo>
                  <a:lnTo>
                    <a:pt x="3283" y="264674"/>
                  </a:lnTo>
                  <a:lnTo>
                    <a:pt x="8741" y="273225"/>
                  </a:lnTo>
                  <a:lnTo>
                    <a:pt x="20292" y="276093"/>
                  </a:lnTo>
                  <a:lnTo>
                    <a:pt x="63194" y="274562"/>
                  </a:lnTo>
                  <a:lnTo>
                    <a:pt x="101438" y="272784"/>
                  </a:lnTo>
                  <a:lnTo>
                    <a:pt x="158649" y="265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572"/>
            <p:cNvSpPr/>
            <p:nvPr>
              <p:custDataLst>
                <p:tags r:id="rId61"/>
              </p:custDataLst>
            </p:nvPr>
          </p:nvSpPr>
          <p:spPr>
            <a:xfrm>
              <a:off x="5289550" y="5858763"/>
              <a:ext cx="101601" cy="267692"/>
            </a:xfrm>
            <a:custGeom>
              <a:avLst/>
              <a:gdLst/>
              <a:ahLst/>
              <a:cxnLst/>
              <a:rect l="0" t="0" r="0" b="0"/>
              <a:pathLst>
                <a:path w="101601" h="267692">
                  <a:moveTo>
                    <a:pt x="101600" y="34037"/>
                  </a:moveTo>
                  <a:lnTo>
                    <a:pt x="101600" y="34037"/>
                  </a:lnTo>
                  <a:lnTo>
                    <a:pt x="68980" y="3299"/>
                  </a:lnTo>
                  <a:lnTo>
                    <a:pt x="65037" y="845"/>
                  </a:lnTo>
                  <a:lnTo>
                    <a:pt x="55009" y="0"/>
                  </a:lnTo>
                  <a:lnTo>
                    <a:pt x="44205" y="2682"/>
                  </a:lnTo>
                  <a:lnTo>
                    <a:pt x="34697" y="8578"/>
                  </a:lnTo>
                  <a:lnTo>
                    <a:pt x="27651" y="17783"/>
                  </a:lnTo>
                  <a:lnTo>
                    <a:pt x="22873" y="29636"/>
                  </a:lnTo>
                  <a:lnTo>
                    <a:pt x="20749" y="44310"/>
                  </a:lnTo>
                  <a:lnTo>
                    <a:pt x="26295" y="68439"/>
                  </a:lnTo>
                  <a:lnTo>
                    <a:pt x="44847" y="113451"/>
                  </a:lnTo>
                  <a:lnTo>
                    <a:pt x="69328" y="152993"/>
                  </a:lnTo>
                  <a:lnTo>
                    <a:pt x="78318" y="178096"/>
                  </a:lnTo>
                  <a:lnTo>
                    <a:pt x="80590" y="203407"/>
                  </a:lnTo>
                  <a:lnTo>
                    <a:pt x="76403" y="228076"/>
                  </a:lnTo>
                  <a:lnTo>
                    <a:pt x="70176" y="242337"/>
                  </a:lnTo>
                  <a:lnTo>
                    <a:pt x="55365" y="258896"/>
                  </a:lnTo>
                  <a:lnTo>
                    <a:pt x="45538" y="264502"/>
                  </a:lnTo>
                  <a:lnTo>
                    <a:pt x="28310" y="267658"/>
                  </a:lnTo>
                  <a:lnTo>
                    <a:pt x="15404" y="267691"/>
                  </a:lnTo>
                  <a:lnTo>
                    <a:pt x="0" y="262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573"/>
            <p:cNvSpPr/>
            <p:nvPr>
              <p:custDataLst>
                <p:tags r:id="rId62"/>
              </p:custDataLst>
            </p:nvPr>
          </p:nvSpPr>
          <p:spPr>
            <a:xfrm>
              <a:off x="5102017" y="5843359"/>
              <a:ext cx="109159" cy="315285"/>
            </a:xfrm>
            <a:custGeom>
              <a:avLst/>
              <a:gdLst/>
              <a:ahLst/>
              <a:cxnLst/>
              <a:rect l="0" t="0" r="0" b="0"/>
              <a:pathLst>
                <a:path w="109159" h="315285">
                  <a:moveTo>
                    <a:pt x="98633" y="49441"/>
                  </a:moveTo>
                  <a:lnTo>
                    <a:pt x="98633" y="49441"/>
                  </a:lnTo>
                  <a:lnTo>
                    <a:pt x="97927" y="16133"/>
                  </a:lnTo>
                  <a:lnTo>
                    <a:pt x="95262" y="10413"/>
                  </a:lnTo>
                  <a:lnTo>
                    <a:pt x="86424" y="3227"/>
                  </a:lnTo>
                  <a:lnTo>
                    <a:pt x="68126" y="0"/>
                  </a:lnTo>
                  <a:lnTo>
                    <a:pt x="52854" y="4889"/>
                  </a:lnTo>
                  <a:lnTo>
                    <a:pt x="23425" y="25276"/>
                  </a:lnTo>
                  <a:lnTo>
                    <a:pt x="7048" y="50199"/>
                  </a:lnTo>
                  <a:lnTo>
                    <a:pt x="0" y="76554"/>
                  </a:lnTo>
                  <a:lnTo>
                    <a:pt x="1283" y="105610"/>
                  </a:lnTo>
                  <a:lnTo>
                    <a:pt x="9976" y="122383"/>
                  </a:lnTo>
                  <a:lnTo>
                    <a:pt x="47290" y="162031"/>
                  </a:lnTo>
                  <a:lnTo>
                    <a:pt x="90260" y="204011"/>
                  </a:lnTo>
                  <a:lnTo>
                    <a:pt x="103991" y="229373"/>
                  </a:lnTo>
                  <a:lnTo>
                    <a:pt x="109158" y="251391"/>
                  </a:lnTo>
                  <a:lnTo>
                    <a:pt x="106603" y="264786"/>
                  </a:lnTo>
                  <a:lnTo>
                    <a:pt x="93465" y="290631"/>
                  </a:lnTo>
                  <a:lnTo>
                    <a:pt x="74681" y="306387"/>
                  </a:lnTo>
                  <a:lnTo>
                    <a:pt x="61177" y="311806"/>
                  </a:lnTo>
                  <a:lnTo>
                    <a:pt x="35261" y="315284"/>
                  </a:lnTo>
                  <a:lnTo>
                    <a:pt x="24371" y="311997"/>
                  </a:lnTo>
                  <a:lnTo>
                    <a:pt x="19492" y="309145"/>
                  </a:lnTo>
                  <a:lnTo>
                    <a:pt x="16239" y="305833"/>
                  </a:lnTo>
                  <a:lnTo>
                    <a:pt x="12624" y="298389"/>
                  </a:lnTo>
                  <a:lnTo>
                    <a:pt x="13071" y="294429"/>
                  </a:lnTo>
                  <a:lnTo>
                    <a:pt x="22433" y="278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269"/>
          <p:cNvGrpSpPr/>
          <p:nvPr/>
        </p:nvGrpSpPr>
        <p:grpSpPr>
          <a:xfrm>
            <a:off x="5994400" y="5962650"/>
            <a:ext cx="723901" cy="349251"/>
            <a:chOff x="5994400" y="5962650"/>
            <a:chExt cx="723901" cy="349251"/>
          </a:xfrm>
        </p:grpSpPr>
        <p:sp>
          <p:nvSpPr>
            <p:cNvPr id="688" name="SMARTInkShape-1574"/>
            <p:cNvSpPr/>
            <p:nvPr>
              <p:custDataLst>
                <p:tags r:id="rId52"/>
              </p:custDataLst>
            </p:nvPr>
          </p:nvSpPr>
          <p:spPr>
            <a:xfrm>
              <a:off x="6711950" y="6200293"/>
              <a:ext cx="6351" cy="86208"/>
            </a:xfrm>
            <a:custGeom>
              <a:avLst/>
              <a:gdLst/>
              <a:ahLst/>
              <a:cxnLst/>
              <a:rect l="0" t="0" r="0" b="0"/>
              <a:pathLst>
                <a:path w="6351" h="86208">
                  <a:moveTo>
                    <a:pt x="0" y="3657"/>
                  </a:moveTo>
                  <a:lnTo>
                    <a:pt x="0" y="3657"/>
                  </a:lnTo>
                  <a:lnTo>
                    <a:pt x="0" y="0"/>
                  </a:lnTo>
                  <a:lnTo>
                    <a:pt x="705" y="46167"/>
                  </a:lnTo>
                  <a:lnTo>
                    <a:pt x="6350" y="86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1575"/>
            <p:cNvSpPr/>
            <p:nvPr>
              <p:custDataLst>
                <p:tags r:id="rId53"/>
              </p:custDataLst>
            </p:nvPr>
          </p:nvSpPr>
          <p:spPr>
            <a:xfrm>
              <a:off x="6508750" y="62611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2553" y="17168"/>
                  </a:lnTo>
                  <a:lnTo>
                    <a:pt x="48182" y="10211"/>
                  </a:lnTo>
                  <a:lnTo>
                    <a:pt x="90398" y="41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576"/>
            <p:cNvSpPr/>
            <p:nvPr>
              <p:custDataLst>
                <p:tags r:id="rId54"/>
              </p:custDataLst>
            </p:nvPr>
          </p:nvSpPr>
          <p:spPr>
            <a:xfrm>
              <a:off x="6524730" y="6211260"/>
              <a:ext cx="72921" cy="11741"/>
            </a:xfrm>
            <a:custGeom>
              <a:avLst/>
              <a:gdLst/>
              <a:ahLst/>
              <a:cxnLst/>
              <a:rect l="0" t="0" r="0" b="0"/>
              <a:pathLst>
                <a:path w="72921" h="11741">
                  <a:moveTo>
                    <a:pt x="9420" y="11740"/>
                  </a:moveTo>
                  <a:lnTo>
                    <a:pt x="9420" y="11740"/>
                  </a:lnTo>
                  <a:lnTo>
                    <a:pt x="6049" y="8369"/>
                  </a:lnTo>
                  <a:lnTo>
                    <a:pt x="2512" y="6714"/>
                  </a:lnTo>
                  <a:lnTo>
                    <a:pt x="581" y="6273"/>
                  </a:lnTo>
                  <a:lnTo>
                    <a:pt x="0" y="5273"/>
                  </a:lnTo>
                  <a:lnTo>
                    <a:pt x="317" y="3900"/>
                  </a:lnTo>
                  <a:lnTo>
                    <a:pt x="1233" y="2280"/>
                  </a:lnTo>
                  <a:lnTo>
                    <a:pt x="19381" y="0"/>
                  </a:lnTo>
                  <a:lnTo>
                    <a:pt x="72920" y="5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1577"/>
            <p:cNvSpPr/>
            <p:nvPr>
              <p:custDataLst>
                <p:tags r:id="rId55"/>
              </p:custDataLst>
            </p:nvPr>
          </p:nvSpPr>
          <p:spPr>
            <a:xfrm>
              <a:off x="6420112" y="6138365"/>
              <a:ext cx="42600" cy="33162"/>
            </a:xfrm>
            <a:custGeom>
              <a:avLst/>
              <a:gdLst/>
              <a:ahLst/>
              <a:cxnLst/>
              <a:rect l="0" t="0" r="0" b="0"/>
              <a:pathLst>
                <a:path w="42600" h="33162">
                  <a:moveTo>
                    <a:pt x="6088" y="21135"/>
                  </a:moveTo>
                  <a:lnTo>
                    <a:pt x="6088" y="21135"/>
                  </a:lnTo>
                  <a:lnTo>
                    <a:pt x="0" y="8958"/>
                  </a:lnTo>
                  <a:lnTo>
                    <a:pt x="8598" y="26158"/>
                  </a:lnTo>
                  <a:lnTo>
                    <a:pt x="11289" y="28717"/>
                  </a:lnTo>
                  <a:lnTo>
                    <a:pt x="18042" y="31560"/>
                  </a:lnTo>
                  <a:lnTo>
                    <a:pt x="29778" y="33161"/>
                  </a:lnTo>
                  <a:lnTo>
                    <a:pt x="36137" y="31654"/>
                  </a:lnTo>
                  <a:lnTo>
                    <a:pt x="38820" y="30265"/>
                  </a:lnTo>
                  <a:lnTo>
                    <a:pt x="40610" y="27927"/>
                  </a:lnTo>
                  <a:lnTo>
                    <a:pt x="42599" y="21566"/>
                  </a:lnTo>
                  <a:lnTo>
                    <a:pt x="41717" y="17895"/>
                  </a:lnTo>
                  <a:lnTo>
                    <a:pt x="36975" y="10053"/>
                  </a:lnTo>
                  <a:lnTo>
                    <a:pt x="26371" y="1075"/>
                  </a:lnTo>
                  <a:lnTo>
                    <a:pt x="22433" y="0"/>
                  </a:lnTo>
                  <a:lnTo>
                    <a:pt x="6088" y="2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1578"/>
            <p:cNvSpPr/>
            <p:nvPr>
              <p:custDataLst>
                <p:tags r:id="rId56"/>
              </p:custDataLst>
            </p:nvPr>
          </p:nvSpPr>
          <p:spPr>
            <a:xfrm>
              <a:off x="6445250" y="62611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11995" y="1084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579"/>
            <p:cNvSpPr/>
            <p:nvPr>
              <p:custDataLst>
                <p:tags r:id="rId57"/>
              </p:custDataLst>
            </p:nvPr>
          </p:nvSpPr>
          <p:spPr>
            <a:xfrm>
              <a:off x="5994400" y="6013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44458" y="19625"/>
                  </a:lnTo>
                  <a:lnTo>
                    <a:pt x="83650" y="10205"/>
                  </a:lnTo>
                  <a:lnTo>
                    <a:pt x="125051" y="333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580"/>
            <p:cNvSpPr/>
            <p:nvPr>
              <p:custDataLst>
                <p:tags r:id="rId58"/>
              </p:custDataLst>
            </p:nvPr>
          </p:nvSpPr>
          <p:spPr>
            <a:xfrm>
              <a:off x="6013450" y="59626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54401" y="639"/>
                  </a:lnTo>
                  <a:lnTo>
                    <a:pt x="100655" y="8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6" name="SMARTInkShape-1581"/>
          <p:cNvSpPr/>
          <p:nvPr>
            <p:custDataLst>
              <p:tags r:id="rId7"/>
            </p:custDataLst>
          </p:nvPr>
        </p:nvSpPr>
        <p:spPr>
          <a:xfrm>
            <a:off x="6513584" y="5791200"/>
            <a:ext cx="287267" cy="292101"/>
          </a:xfrm>
          <a:custGeom>
            <a:avLst/>
            <a:gdLst/>
            <a:ahLst/>
            <a:cxnLst/>
            <a:rect l="0" t="0" r="0" b="0"/>
            <a:pathLst>
              <a:path w="287267" h="292101">
                <a:moveTo>
                  <a:pt x="274566" y="0"/>
                </a:moveTo>
                <a:lnTo>
                  <a:pt x="274566" y="0"/>
                </a:lnTo>
                <a:lnTo>
                  <a:pt x="258986" y="0"/>
                </a:lnTo>
                <a:lnTo>
                  <a:pt x="212159" y="20722"/>
                </a:lnTo>
                <a:lnTo>
                  <a:pt x="171408" y="38595"/>
                </a:lnTo>
                <a:lnTo>
                  <a:pt x="129935" y="55416"/>
                </a:lnTo>
                <a:lnTo>
                  <a:pt x="92717" y="71219"/>
                </a:lnTo>
                <a:lnTo>
                  <a:pt x="55279" y="92149"/>
                </a:lnTo>
                <a:lnTo>
                  <a:pt x="46577" y="101163"/>
                </a:lnTo>
                <a:lnTo>
                  <a:pt x="44257" y="105542"/>
                </a:lnTo>
                <a:lnTo>
                  <a:pt x="43416" y="109872"/>
                </a:lnTo>
                <a:lnTo>
                  <a:pt x="44362" y="118447"/>
                </a:lnTo>
                <a:lnTo>
                  <a:pt x="47719" y="122003"/>
                </a:lnTo>
                <a:lnTo>
                  <a:pt x="58975" y="127836"/>
                </a:lnTo>
                <a:lnTo>
                  <a:pt x="102390" y="139531"/>
                </a:lnTo>
                <a:lnTo>
                  <a:pt x="133468" y="148132"/>
                </a:lnTo>
                <a:lnTo>
                  <a:pt x="138167" y="150967"/>
                </a:lnTo>
                <a:lnTo>
                  <a:pt x="141300" y="154267"/>
                </a:lnTo>
                <a:lnTo>
                  <a:pt x="143389" y="157878"/>
                </a:lnTo>
                <a:lnTo>
                  <a:pt x="141959" y="161696"/>
                </a:lnTo>
                <a:lnTo>
                  <a:pt x="125757" y="174518"/>
                </a:lnTo>
                <a:lnTo>
                  <a:pt x="87153" y="195574"/>
                </a:lnTo>
                <a:lnTo>
                  <a:pt x="45713" y="213531"/>
                </a:lnTo>
                <a:lnTo>
                  <a:pt x="16831" y="230667"/>
                </a:lnTo>
                <a:lnTo>
                  <a:pt x="2869" y="247640"/>
                </a:lnTo>
                <a:lnTo>
                  <a:pt x="302" y="251876"/>
                </a:lnTo>
                <a:lnTo>
                  <a:pt x="0" y="256113"/>
                </a:lnTo>
                <a:lnTo>
                  <a:pt x="3429" y="264581"/>
                </a:lnTo>
                <a:lnTo>
                  <a:pt x="13420" y="271167"/>
                </a:lnTo>
                <a:lnTo>
                  <a:pt x="46200" y="281144"/>
                </a:lnTo>
                <a:lnTo>
                  <a:pt x="89779" y="284384"/>
                </a:lnTo>
                <a:lnTo>
                  <a:pt x="128469" y="285144"/>
                </a:lnTo>
                <a:lnTo>
                  <a:pt x="171534" y="285481"/>
                </a:lnTo>
                <a:lnTo>
                  <a:pt x="216544" y="285630"/>
                </a:lnTo>
                <a:lnTo>
                  <a:pt x="261921" y="289085"/>
                </a:lnTo>
                <a:lnTo>
                  <a:pt x="287266" y="292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3" name="SMARTInkShape-Group271"/>
          <p:cNvGrpSpPr/>
          <p:nvPr/>
        </p:nvGrpSpPr>
        <p:grpSpPr>
          <a:xfrm>
            <a:off x="6572250" y="5564846"/>
            <a:ext cx="749301" cy="474005"/>
            <a:chOff x="6572250" y="5564846"/>
            <a:chExt cx="749301" cy="474005"/>
          </a:xfrm>
        </p:grpSpPr>
        <p:sp>
          <p:nvSpPr>
            <p:cNvPr id="697" name="SMARTInkShape-1582"/>
            <p:cNvSpPr/>
            <p:nvPr>
              <p:custDataLst>
                <p:tags r:id="rId46"/>
              </p:custDataLst>
            </p:nvPr>
          </p:nvSpPr>
          <p:spPr>
            <a:xfrm>
              <a:off x="7188200" y="5595856"/>
              <a:ext cx="133351" cy="131845"/>
            </a:xfrm>
            <a:custGeom>
              <a:avLst/>
              <a:gdLst/>
              <a:ahLst/>
              <a:cxnLst/>
              <a:rect l="0" t="0" r="0" b="0"/>
              <a:pathLst>
                <a:path w="133351" h="131845">
                  <a:moveTo>
                    <a:pt x="0" y="30244"/>
                  </a:moveTo>
                  <a:lnTo>
                    <a:pt x="0" y="30244"/>
                  </a:lnTo>
                  <a:lnTo>
                    <a:pt x="0" y="26873"/>
                  </a:lnTo>
                  <a:lnTo>
                    <a:pt x="1881" y="23336"/>
                  </a:lnTo>
                  <a:lnTo>
                    <a:pt x="6480" y="18707"/>
                  </a:lnTo>
                  <a:lnTo>
                    <a:pt x="15580" y="11946"/>
                  </a:lnTo>
                  <a:lnTo>
                    <a:pt x="47397" y="1883"/>
                  </a:lnTo>
                  <a:lnTo>
                    <a:pt x="61988" y="0"/>
                  </a:lnTo>
                  <a:lnTo>
                    <a:pt x="73647" y="2926"/>
                  </a:lnTo>
                  <a:lnTo>
                    <a:pt x="78732" y="5682"/>
                  </a:lnTo>
                  <a:lnTo>
                    <a:pt x="82121" y="9636"/>
                  </a:lnTo>
                  <a:lnTo>
                    <a:pt x="85886" y="19674"/>
                  </a:lnTo>
                  <a:lnTo>
                    <a:pt x="84636" y="40596"/>
                  </a:lnTo>
                  <a:lnTo>
                    <a:pt x="76426" y="61298"/>
                  </a:lnTo>
                  <a:lnTo>
                    <a:pt x="55939" y="86551"/>
                  </a:lnTo>
                  <a:lnTo>
                    <a:pt x="25978" y="112278"/>
                  </a:lnTo>
                  <a:lnTo>
                    <a:pt x="32313" y="116012"/>
                  </a:lnTo>
                  <a:lnTo>
                    <a:pt x="69490" y="123595"/>
                  </a:lnTo>
                  <a:lnTo>
                    <a:pt x="111606" y="129086"/>
                  </a:lnTo>
                  <a:lnTo>
                    <a:pt x="133350" y="131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583"/>
            <p:cNvSpPr/>
            <p:nvPr>
              <p:custDataLst>
                <p:tags r:id="rId47"/>
              </p:custDataLst>
            </p:nvPr>
          </p:nvSpPr>
          <p:spPr>
            <a:xfrm>
              <a:off x="6978758" y="5564846"/>
              <a:ext cx="95143" cy="118405"/>
            </a:xfrm>
            <a:custGeom>
              <a:avLst/>
              <a:gdLst/>
              <a:ahLst/>
              <a:cxnLst/>
              <a:rect l="0" t="0" r="0" b="0"/>
              <a:pathLst>
                <a:path w="95143" h="118405">
                  <a:moveTo>
                    <a:pt x="18942" y="48554"/>
                  </a:moveTo>
                  <a:lnTo>
                    <a:pt x="18942" y="48554"/>
                  </a:lnTo>
                  <a:lnTo>
                    <a:pt x="18942" y="51925"/>
                  </a:lnTo>
                  <a:lnTo>
                    <a:pt x="2641" y="98285"/>
                  </a:lnTo>
                  <a:lnTo>
                    <a:pt x="253" y="110101"/>
                  </a:lnTo>
                  <a:lnTo>
                    <a:pt x="132" y="110046"/>
                  </a:lnTo>
                  <a:lnTo>
                    <a:pt x="0" y="108105"/>
                  </a:lnTo>
                  <a:lnTo>
                    <a:pt x="16504" y="66871"/>
                  </a:lnTo>
                  <a:lnTo>
                    <a:pt x="41486" y="19634"/>
                  </a:lnTo>
                  <a:lnTo>
                    <a:pt x="51335" y="5334"/>
                  </a:lnTo>
                  <a:lnTo>
                    <a:pt x="56387" y="1124"/>
                  </a:lnTo>
                  <a:lnTo>
                    <a:pt x="58722" y="0"/>
                  </a:lnTo>
                  <a:lnTo>
                    <a:pt x="61689" y="2074"/>
                  </a:lnTo>
                  <a:lnTo>
                    <a:pt x="68748" y="11903"/>
                  </a:lnTo>
                  <a:lnTo>
                    <a:pt x="84285" y="57519"/>
                  </a:lnTo>
                  <a:lnTo>
                    <a:pt x="92892" y="104074"/>
                  </a:lnTo>
                  <a:lnTo>
                    <a:pt x="95142" y="118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584"/>
            <p:cNvSpPr/>
            <p:nvPr>
              <p:custDataLst>
                <p:tags r:id="rId48"/>
              </p:custDataLst>
            </p:nvPr>
          </p:nvSpPr>
          <p:spPr>
            <a:xfrm>
              <a:off x="7156448" y="5867400"/>
              <a:ext cx="31638" cy="31304"/>
            </a:xfrm>
            <a:custGeom>
              <a:avLst/>
              <a:gdLst/>
              <a:ahLst/>
              <a:cxnLst/>
              <a:rect l="0" t="0" r="0" b="0"/>
              <a:pathLst>
                <a:path w="31638" h="31304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7"/>
                  </a:lnTo>
                  <a:lnTo>
                    <a:pt x="20396" y="26667"/>
                  </a:lnTo>
                  <a:lnTo>
                    <a:pt x="25059" y="29491"/>
                  </a:lnTo>
                  <a:lnTo>
                    <a:pt x="30430" y="31303"/>
                  </a:lnTo>
                  <a:lnTo>
                    <a:pt x="31164" y="27788"/>
                  </a:lnTo>
                  <a:lnTo>
                    <a:pt x="31637" y="17405"/>
                  </a:lnTo>
                  <a:lnTo>
                    <a:pt x="27938" y="11028"/>
                  </a:lnTo>
                  <a:lnTo>
                    <a:pt x="24976" y="7352"/>
                  </a:lnTo>
                  <a:lnTo>
                    <a:pt x="17921" y="3267"/>
                  </a:lnTo>
                  <a:lnTo>
                    <a:pt x="5266" y="646"/>
                  </a:lnTo>
                  <a:lnTo>
                    <a:pt x="3510" y="1136"/>
                  </a:lnTo>
                  <a:lnTo>
                    <a:pt x="2341" y="2168"/>
                  </a:lnTo>
                  <a:lnTo>
                    <a:pt x="2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1585"/>
            <p:cNvSpPr/>
            <p:nvPr>
              <p:custDataLst>
                <p:tags r:id="rId49"/>
              </p:custDataLst>
            </p:nvPr>
          </p:nvSpPr>
          <p:spPr>
            <a:xfrm>
              <a:off x="7175500" y="60007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0" y="0"/>
                  </a:moveTo>
                  <a:lnTo>
                    <a:pt x="0" y="0"/>
                  </a:lnTo>
                  <a:lnTo>
                    <a:pt x="14305" y="8839"/>
                  </a:lnTo>
                  <a:lnTo>
                    <a:pt x="317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1586"/>
            <p:cNvSpPr/>
            <p:nvPr>
              <p:custDataLst>
                <p:tags r:id="rId50"/>
              </p:custDataLst>
            </p:nvPr>
          </p:nvSpPr>
          <p:spPr>
            <a:xfrm>
              <a:off x="6968618" y="5804889"/>
              <a:ext cx="186950" cy="186949"/>
            </a:xfrm>
            <a:custGeom>
              <a:avLst/>
              <a:gdLst/>
              <a:ahLst/>
              <a:cxnLst/>
              <a:rect l="0" t="0" r="0" b="0"/>
              <a:pathLst>
                <a:path w="186950" h="186949">
                  <a:moveTo>
                    <a:pt x="181482" y="24411"/>
                  </a:moveTo>
                  <a:lnTo>
                    <a:pt x="181482" y="24411"/>
                  </a:lnTo>
                  <a:lnTo>
                    <a:pt x="181482" y="21040"/>
                  </a:lnTo>
                  <a:lnTo>
                    <a:pt x="183363" y="17504"/>
                  </a:lnTo>
                  <a:lnTo>
                    <a:pt x="185845" y="13579"/>
                  </a:lnTo>
                  <a:lnTo>
                    <a:pt x="186949" y="9484"/>
                  </a:lnTo>
                  <a:lnTo>
                    <a:pt x="186538" y="8110"/>
                  </a:lnTo>
                  <a:lnTo>
                    <a:pt x="185558" y="7194"/>
                  </a:lnTo>
                  <a:lnTo>
                    <a:pt x="182587" y="5470"/>
                  </a:lnTo>
                  <a:lnTo>
                    <a:pt x="178915" y="2351"/>
                  </a:lnTo>
                  <a:lnTo>
                    <a:pt x="156026" y="0"/>
                  </a:lnTo>
                  <a:lnTo>
                    <a:pt x="115436" y="9346"/>
                  </a:lnTo>
                  <a:lnTo>
                    <a:pt x="75329" y="24780"/>
                  </a:lnTo>
                  <a:lnTo>
                    <a:pt x="58808" y="33746"/>
                  </a:lnTo>
                  <a:lnTo>
                    <a:pt x="46762" y="44788"/>
                  </a:lnTo>
                  <a:lnTo>
                    <a:pt x="40469" y="54869"/>
                  </a:lnTo>
                  <a:lnTo>
                    <a:pt x="38789" y="59533"/>
                  </a:lnTo>
                  <a:lnTo>
                    <a:pt x="39081" y="64053"/>
                  </a:lnTo>
                  <a:lnTo>
                    <a:pt x="43168" y="72839"/>
                  </a:lnTo>
                  <a:lnTo>
                    <a:pt x="56774" y="85718"/>
                  </a:lnTo>
                  <a:lnTo>
                    <a:pt x="77582" y="95101"/>
                  </a:lnTo>
                  <a:lnTo>
                    <a:pt x="107667" y="100127"/>
                  </a:lnTo>
                  <a:lnTo>
                    <a:pt x="107578" y="100288"/>
                  </a:lnTo>
                  <a:lnTo>
                    <a:pt x="60627" y="100599"/>
                  </a:lnTo>
                  <a:lnTo>
                    <a:pt x="37253" y="103977"/>
                  </a:lnTo>
                  <a:lnTo>
                    <a:pt x="20293" y="112819"/>
                  </a:lnTo>
                  <a:lnTo>
                    <a:pt x="6331" y="127747"/>
                  </a:lnTo>
                  <a:lnTo>
                    <a:pt x="1331" y="137601"/>
                  </a:lnTo>
                  <a:lnTo>
                    <a:pt x="0" y="142204"/>
                  </a:lnTo>
                  <a:lnTo>
                    <a:pt x="2279" y="152963"/>
                  </a:lnTo>
                  <a:lnTo>
                    <a:pt x="4864" y="158796"/>
                  </a:lnTo>
                  <a:lnTo>
                    <a:pt x="15260" y="169039"/>
                  </a:lnTo>
                  <a:lnTo>
                    <a:pt x="36982" y="180858"/>
                  </a:lnTo>
                  <a:lnTo>
                    <a:pt x="61291" y="186948"/>
                  </a:lnTo>
                  <a:lnTo>
                    <a:pt x="88249" y="186871"/>
                  </a:lnTo>
                  <a:lnTo>
                    <a:pt x="134345" y="178580"/>
                  </a:lnTo>
                  <a:lnTo>
                    <a:pt x="168782" y="170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587"/>
            <p:cNvSpPr/>
            <p:nvPr>
              <p:custDataLst>
                <p:tags r:id="rId51"/>
              </p:custDataLst>
            </p:nvPr>
          </p:nvSpPr>
          <p:spPr>
            <a:xfrm>
              <a:off x="6572250" y="5565704"/>
              <a:ext cx="120651" cy="128449"/>
            </a:xfrm>
            <a:custGeom>
              <a:avLst/>
              <a:gdLst/>
              <a:ahLst/>
              <a:cxnLst/>
              <a:rect l="0" t="0" r="0" b="0"/>
              <a:pathLst>
                <a:path w="120651" h="128449">
                  <a:moveTo>
                    <a:pt x="0" y="60396"/>
                  </a:moveTo>
                  <a:lnTo>
                    <a:pt x="0" y="60396"/>
                  </a:lnTo>
                  <a:lnTo>
                    <a:pt x="0" y="54929"/>
                  </a:lnTo>
                  <a:lnTo>
                    <a:pt x="705" y="54634"/>
                  </a:lnTo>
                  <a:lnTo>
                    <a:pt x="3370" y="54308"/>
                  </a:lnTo>
                  <a:lnTo>
                    <a:pt x="5069" y="55632"/>
                  </a:lnTo>
                  <a:lnTo>
                    <a:pt x="8839" y="60865"/>
                  </a:lnTo>
                  <a:lnTo>
                    <a:pt x="11556" y="75116"/>
                  </a:lnTo>
                  <a:lnTo>
                    <a:pt x="11768" y="102554"/>
                  </a:lnTo>
                  <a:lnTo>
                    <a:pt x="6603" y="128448"/>
                  </a:lnTo>
                  <a:lnTo>
                    <a:pt x="6518" y="128341"/>
                  </a:lnTo>
                  <a:lnTo>
                    <a:pt x="6426" y="126342"/>
                  </a:lnTo>
                  <a:lnTo>
                    <a:pt x="18566" y="82015"/>
                  </a:lnTo>
                  <a:lnTo>
                    <a:pt x="38553" y="40729"/>
                  </a:lnTo>
                  <a:lnTo>
                    <a:pt x="61164" y="7372"/>
                  </a:lnTo>
                  <a:lnTo>
                    <a:pt x="69752" y="1552"/>
                  </a:lnTo>
                  <a:lnTo>
                    <a:pt x="74019" y="0"/>
                  </a:lnTo>
                  <a:lnTo>
                    <a:pt x="82521" y="157"/>
                  </a:lnTo>
                  <a:lnTo>
                    <a:pt x="91004" y="3284"/>
                  </a:lnTo>
                  <a:lnTo>
                    <a:pt x="99478" y="9378"/>
                  </a:lnTo>
                  <a:lnTo>
                    <a:pt x="112182" y="27484"/>
                  </a:lnTo>
                  <a:lnTo>
                    <a:pt x="118140" y="54094"/>
                  </a:lnTo>
                  <a:lnTo>
                    <a:pt x="118333" y="97943"/>
                  </a:lnTo>
                  <a:lnTo>
                    <a:pt x="120650" y="111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SMARTInkShape-Group272"/>
          <p:cNvGrpSpPr/>
          <p:nvPr/>
        </p:nvGrpSpPr>
        <p:grpSpPr>
          <a:xfrm>
            <a:off x="7969250" y="5969000"/>
            <a:ext cx="247651" cy="123140"/>
            <a:chOff x="7969250" y="5969000"/>
            <a:chExt cx="247651" cy="123140"/>
          </a:xfrm>
        </p:grpSpPr>
        <p:sp>
          <p:nvSpPr>
            <p:cNvPr id="704" name="SMARTInkShape-1588"/>
            <p:cNvSpPr/>
            <p:nvPr>
              <p:custDataLst>
                <p:tags r:id="rId44"/>
              </p:custDataLst>
            </p:nvPr>
          </p:nvSpPr>
          <p:spPr>
            <a:xfrm>
              <a:off x="7980129" y="6064250"/>
              <a:ext cx="236772" cy="27890"/>
            </a:xfrm>
            <a:custGeom>
              <a:avLst/>
              <a:gdLst/>
              <a:ahLst/>
              <a:cxnLst/>
              <a:rect l="0" t="0" r="0" b="0"/>
              <a:pathLst>
                <a:path w="236772" h="27890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607" y="19050"/>
                  </a:lnTo>
                  <a:lnTo>
                    <a:pt x="4832" y="22421"/>
                  </a:lnTo>
                  <a:lnTo>
                    <a:pt x="27409" y="27889"/>
                  </a:lnTo>
                  <a:lnTo>
                    <a:pt x="71021" y="23864"/>
                  </a:lnTo>
                  <a:lnTo>
                    <a:pt x="109717" y="17427"/>
                  </a:lnTo>
                  <a:lnTo>
                    <a:pt x="152080" y="10568"/>
                  </a:lnTo>
                  <a:lnTo>
                    <a:pt x="194426" y="5166"/>
                  </a:lnTo>
                  <a:lnTo>
                    <a:pt x="2367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589"/>
            <p:cNvSpPr/>
            <p:nvPr>
              <p:custDataLst>
                <p:tags r:id="rId45"/>
              </p:custDataLst>
            </p:nvPr>
          </p:nvSpPr>
          <p:spPr>
            <a:xfrm>
              <a:off x="7969250" y="59690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8987" y="11995"/>
                  </a:lnTo>
                  <a:lnTo>
                    <a:pt x="82421" y="7630"/>
                  </a:lnTo>
                  <a:lnTo>
                    <a:pt x="117064" y="3861"/>
                  </a:lnTo>
                  <a:lnTo>
                    <a:pt x="162156" y="114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SMARTInkShape-Group273"/>
          <p:cNvGrpSpPr/>
          <p:nvPr/>
        </p:nvGrpSpPr>
        <p:grpSpPr>
          <a:xfrm>
            <a:off x="8555667" y="5540296"/>
            <a:ext cx="3452184" cy="797005"/>
            <a:chOff x="8555667" y="5540296"/>
            <a:chExt cx="3452184" cy="797005"/>
          </a:xfrm>
        </p:grpSpPr>
        <p:sp>
          <p:nvSpPr>
            <p:cNvPr id="707" name="SMARTInkShape-1590"/>
            <p:cNvSpPr/>
            <p:nvPr>
              <p:custDataLst>
                <p:tags r:id="rId15"/>
              </p:custDataLst>
            </p:nvPr>
          </p:nvSpPr>
          <p:spPr>
            <a:xfrm>
              <a:off x="11874500" y="555625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37905" y="3371"/>
                  </a:lnTo>
                  <a:lnTo>
                    <a:pt x="62654" y="8838"/>
                  </a:lnTo>
                  <a:lnTo>
                    <a:pt x="67171" y="11537"/>
                  </a:lnTo>
                  <a:lnTo>
                    <a:pt x="70181" y="14748"/>
                  </a:lnTo>
                  <a:lnTo>
                    <a:pt x="72187" y="18298"/>
                  </a:lnTo>
                  <a:lnTo>
                    <a:pt x="72113" y="22076"/>
                  </a:lnTo>
                  <a:lnTo>
                    <a:pt x="68266" y="30037"/>
                  </a:lnTo>
                  <a:lnTo>
                    <a:pt x="21174" y="70814"/>
                  </a:lnTo>
                  <a:lnTo>
                    <a:pt x="8442" y="86239"/>
                  </a:lnTo>
                  <a:lnTo>
                    <a:pt x="7280" y="89598"/>
                  </a:lnTo>
                  <a:lnTo>
                    <a:pt x="6970" y="91482"/>
                  </a:lnTo>
                  <a:lnTo>
                    <a:pt x="16033" y="97338"/>
                  </a:lnTo>
                  <a:lnTo>
                    <a:pt x="52258" y="114213"/>
                  </a:lnTo>
                  <a:lnTo>
                    <a:pt x="98974" y="135911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591"/>
            <p:cNvSpPr/>
            <p:nvPr>
              <p:custDataLst>
                <p:tags r:id="rId16"/>
              </p:custDataLst>
            </p:nvPr>
          </p:nvSpPr>
          <p:spPr>
            <a:xfrm>
              <a:off x="8555667" y="5823027"/>
              <a:ext cx="283534" cy="290627"/>
            </a:xfrm>
            <a:custGeom>
              <a:avLst/>
              <a:gdLst/>
              <a:ahLst/>
              <a:cxnLst/>
              <a:rect l="0" t="0" r="0" b="0"/>
              <a:pathLst>
                <a:path w="283534" h="290627">
                  <a:moveTo>
                    <a:pt x="251783" y="6273"/>
                  </a:moveTo>
                  <a:lnTo>
                    <a:pt x="251783" y="6273"/>
                  </a:lnTo>
                  <a:lnTo>
                    <a:pt x="255153" y="2902"/>
                  </a:lnTo>
                  <a:lnTo>
                    <a:pt x="258690" y="1247"/>
                  </a:lnTo>
                  <a:lnTo>
                    <a:pt x="264143" y="0"/>
                  </a:lnTo>
                  <a:lnTo>
                    <a:pt x="226138" y="22537"/>
                  </a:lnTo>
                  <a:lnTo>
                    <a:pt x="180684" y="45429"/>
                  </a:lnTo>
                  <a:lnTo>
                    <a:pt x="144689" y="61070"/>
                  </a:lnTo>
                  <a:lnTo>
                    <a:pt x="99480" y="81070"/>
                  </a:lnTo>
                  <a:lnTo>
                    <a:pt x="59989" y="105293"/>
                  </a:lnTo>
                  <a:lnTo>
                    <a:pt x="56894" y="109681"/>
                  </a:lnTo>
                  <a:lnTo>
                    <a:pt x="55534" y="114018"/>
                  </a:lnTo>
                  <a:lnTo>
                    <a:pt x="55905" y="121892"/>
                  </a:lnTo>
                  <a:lnTo>
                    <a:pt x="63774" y="136460"/>
                  </a:lnTo>
                  <a:lnTo>
                    <a:pt x="67176" y="141748"/>
                  </a:lnTo>
                  <a:lnTo>
                    <a:pt x="78484" y="149504"/>
                  </a:lnTo>
                  <a:lnTo>
                    <a:pt x="98835" y="161602"/>
                  </a:lnTo>
                  <a:lnTo>
                    <a:pt x="105367" y="166974"/>
                  </a:lnTo>
                  <a:lnTo>
                    <a:pt x="112626" y="178590"/>
                  </a:lnTo>
                  <a:lnTo>
                    <a:pt x="114561" y="184650"/>
                  </a:lnTo>
                  <a:lnTo>
                    <a:pt x="113029" y="191514"/>
                  </a:lnTo>
                  <a:lnTo>
                    <a:pt x="103802" y="206666"/>
                  </a:lnTo>
                  <a:lnTo>
                    <a:pt x="65449" y="238682"/>
                  </a:lnTo>
                  <a:lnTo>
                    <a:pt x="19333" y="269267"/>
                  </a:lnTo>
                  <a:lnTo>
                    <a:pt x="0" y="283908"/>
                  </a:lnTo>
                  <a:lnTo>
                    <a:pt x="6294" y="286770"/>
                  </a:lnTo>
                  <a:lnTo>
                    <a:pt x="20616" y="289689"/>
                  </a:lnTo>
                  <a:lnTo>
                    <a:pt x="59268" y="290626"/>
                  </a:lnTo>
                  <a:lnTo>
                    <a:pt x="97546" y="288344"/>
                  </a:lnTo>
                  <a:lnTo>
                    <a:pt x="142311" y="284979"/>
                  </a:lnTo>
                  <a:lnTo>
                    <a:pt x="187606" y="281836"/>
                  </a:lnTo>
                  <a:lnTo>
                    <a:pt x="226553" y="280441"/>
                  </a:lnTo>
                  <a:lnTo>
                    <a:pt x="270083" y="283908"/>
                  </a:lnTo>
                  <a:lnTo>
                    <a:pt x="283533" y="285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1592"/>
            <p:cNvSpPr/>
            <p:nvPr>
              <p:custDataLst>
                <p:tags r:id="rId17"/>
              </p:custDataLst>
            </p:nvPr>
          </p:nvSpPr>
          <p:spPr>
            <a:xfrm>
              <a:off x="8648700" y="6261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9329" y="476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593"/>
            <p:cNvSpPr/>
            <p:nvPr>
              <p:custDataLst>
                <p:tags r:id="rId18"/>
              </p:custDataLst>
            </p:nvPr>
          </p:nvSpPr>
          <p:spPr>
            <a:xfrm>
              <a:off x="8648700" y="61549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2" y="0"/>
                  </a:lnTo>
                  <a:lnTo>
                    <a:pt x="588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594"/>
            <p:cNvSpPr/>
            <p:nvPr>
              <p:custDataLst>
                <p:tags r:id="rId19"/>
              </p:custDataLst>
            </p:nvPr>
          </p:nvSpPr>
          <p:spPr>
            <a:xfrm>
              <a:off x="8686800" y="62547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891" y="588"/>
                  </a:lnTo>
                  <a:lnTo>
                    <a:pt x="50281" y="7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595"/>
            <p:cNvSpPr/>
            <p:nvPr>
              <p:custDataLst>
                <p:tags r:id="rId20"/>
              </p:custDataLst>
            </p:nvPr>
          </p:nvSpPr>
          <p:spPr>
            <a:xfrm>
              <a:off x="8683141" y="62865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698"/>
                  </a:lnTo>
                  <a:lnTo>
                    <a:pt x="46888" y="7631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1596"/>
            <p:cNvSpPr/>
            <p:nvPr>
              <p:custDataLst>
                <p:tags r:id="rId21"/>
              </p:custDataLst>
            </p:nvPr>
          </p:nvSpPr>
          <p:spPr>
            <a:xfrm>
              <a:off x="8851900" y="6230233"/>
              <a:ext cx="12701" cy="75318"/>
            </a:xfrm>
            <a:custGeom>
              <a:avLst/>
              <a:gdLst/>
              <a:ahLst/>
              <a:cxnLst/>
              <a:rect l="0" t="0" r="0" b="0"/>
              <a:pathLst>
                <a:path w="12701" h="75318">
                  <a:moveTo>
                    <a:pt x="12700" y="5467"/>
                  </a:moveTo>
                  <a:lnTo>
                    <a:pt x="12700" y="5467"/>
                  </a:lnTo>
                  <a:lnTo>
                    <a:pt x="7233" y="0"/>
                  </a:lnTo>
                  <a:lnTo>
                    <a:pt x="3240" y="9491"/>
                  </a:lnTo>
                  <a:lnTo>
                    <a:pt x="427" y="49681"/>
                  </a:lnTo>
                  <a:lnTo>
                    <a:pt x="0" y="75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597"/>
            <p:cNvSpPr/>
            <p:nvPr>
              <p:custDataLst>
                <p:tags r:id="rId22"/>
              </p:custDataLst>
            </p:nvPr>
          </p:nvSpPr>
          <p:spPr>
            <a:xfrm>
              <a:off x="8604250" y="5646015"/>
              <a:ext cx="123169" cy="113436"/>
            </a:xfrm>
            <a:custGeom>
              <a:avLst/>
              <a:gdLst/>
              <a:ahLst/>
              <a:cxnLst/>
              <a:rect l="0" t="0" r="0" b="0"/>
              <a:pathLst>
                <a:path w="123169" h="113436">
                  <a:moveTo>
                    <a:pt x="0" y="11835"/>
                  </a:moveTo>
                  <a:lnTo>
                    <a:pt x="0" y="11835"/>
                  </a:lnTo>
                  <a:lnTo>
                    <a:pt x="3370" y="11835"/>
                  </a:lnTo>
                  <a:lnTo>
                    <a:pt x="6907" y="15598"/>
                  </a:lnTo>
                  <a:lnTo>
                    <a:pt x="8838" y="18577"/>
                  </a:lnTo>
                  <a:lnTo>
                    <a:pt x="11556" y="32883"/>
                  </a:lnTo>
                  <a:lnTo>
                    <a:pt x="11768" y="60338"/>
                  </a:lnTo>
                  <a:lnTo>
                    <a:pt x="6603" y="80770"/>
                  </a:lnTo>
                  <a:lnTo>
                    <a:pt x="7071" y="58558"/>
                  </a:lnTo>
                  <a:lnTo>
                    <a:pt x="9727" y="45066"/>
                  </a:lnTo>
                  <a:lnTo>
                    <a:pt x="21932" y="24974"/>
                  </a:lnTo>
                  <a:lnTo>
                    <a:pt x="35584" y="8986"/>
                  </a:lnTo>
                  <a:lnTo>
                    <a:pt x="46154" y="3513"/>
                  </a:lnTo>
                  <a:lnTo>
                    <a:pt x="73558" y="0"/>
                  </a:lnTo>
                  <a:lnTo>
                    <a:pt x="87724" y="3282"/>
                  </a:lnTo>
                  <a:lnTo>
                    <a:pt x="101078" y="10151"/>
                  </a:lnTo>
                  <a:lnTo>
                    <a:pt x="114067" y="20258"/>
                  </a:lnTo>
                  <a:lnTo>
                    <a:pt x="121252" y="33687"/>
                  </a:lnTo>
                  <a:lnTo>
                    <a:pt x="123168" y="41220"/>
                  </a:lnTo>
                  <a:lnTo>
                    <a:pt x="121534" y="58997"/>
                  </a:lnTo>
                  <a:lnTo>
                    <a:pt x="107950" y="113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1598"/>
            <p:cNvSpPr/>
            <p:nvPr>
              <p:custDataLst>
                <p:tags r:id="rId23"/>
              </p:custDataLst>
            </p:nvPr>
          </p:nvSpPr>
          <p:spPr>
            <a:xfrm>
              <a:off x="9079883" y="5775604"/>
              <a:ext cx="118574" cy="294997"/>
            </a:xfrm>
            <a:custGeom>
              <a:avLst/>
              <a:gdLst/>
              <a:ahLst/>
              <a:cxnLst/>
              <a:rect l="0" t="0" r="0" b="0"/>
              <a:pathLst>
                <a:path w="118574" h="294997">
                  <a:moveTo>
                    <a:pt x="114917" y="15596"/>
                  </a:moveTo>
                  <a:lnTo>
                    <a:pt x="114917" y="15596"/>
                  </a:lnTo>
                  <a:lnTo>
                    <a:pt x="118287" y="12225"/>
                  </a:lnTo>
                  <a:lnTo>
                    <a:pt x="118573" y="10526"/>
                  </a:lnTo>
                  <a:lnTo>
                    <a:pt x="118060" y="8689"/>
                  </a:lnTo>
                  <a:lnTo>
                    <a:pt x="116315" y="4764"/>
                  </a:lnTo>
                  <a:lnTo>
                    <a:pt x="115537" y="669"/>
                  </a:lnTo>
                  <a:lnTo>
                    <a:pt x="113919" y="0"/>
                  </a:lnTo>
                  <a:lnTo>
                    <a:pt x="108358" y="1139"/>
                  </a:lnTo>
                  <a:lnTo>
                    <a:pt x="90553" y="12488"/>
                  </a:lnTo>
                  <a:lnTo>
                    <a:pt x="59251" y="51907"/>
                  </a:lnTo>
                  <a:lnTo>
                    <a:pt x="34296" y="97930"/>
                  </a:lnTo>
                  <a:lnTo>
                    <a:pt x="17466" y="135680"/>
                  </a:lnTo>
                  <a:lnTo>
                    <a:pt x="6225" y="172211"/>
                  </a:lnTo>
                  <a:lnTo>
                    <a:pt x="286" y="205853"/>
                  </a:lnTo>
                  <a:lnTo>
                    <a:pt x="0" y="234916"/>
                  </a:lnTo>
                  <a:lnTo>
                    <a:pt x="5987" y="258181"/>
                  </a:lnTo>
                  <a:lnTo>
                    <a:pt x="10547" y="268336"/>
                  </a:lnTo>
                  <a:lnTo>
                    <a:pt x="25021" y="283383"/>
                  </a:lnTo>
                  <a:lnTo>
                    <a:pt x="33820" y="289370"/>
                  </a:lnTo>
                  <a:lnTo>
                    <a:pt x="53002" y="294142"/>
                  </a:lnTo>
                  <a:lnTo>
                    <a:pt x="83167" y="2949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1599"/>
            <p:cNvSpPr/>
            <p:nvPr>
              <p:custDataLst>
                <p:tags r:id="rId24"/>
              </p:custDataLst>
            </p:nvPr>
          </p:nvSpPr>
          <p:spPr>
            <a:xfrm>
              <a:off x="9273979" y="5791200"/>
              <a:ext cx="85922" cy="107951"/>
            </a:xfrm>
            <a:custGeom>
              <a:avLst/>
              <a:gdLst/>
              <a:ahLst/>
              <a:cxnLst/>
              <a:rect l="0" t="0" r="0" b="0"/>
              <a:pathLst>
                <a:path w="85922" h="107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5"/>
                  </a:lnTo>
                  <a:lnTo>
                    <a:pt x="7747" y="6479"/>
                  </a:lnTo>
                  <a:lnTo>
                    <a:pt x="47186" y="53618"/>
                  </a:lnTo>
                  <a:lnTo>
                    <a:pt x="85921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600"/>
            <p:cNvSpPr/>
            <p:nvPr>
              <p:custDataLst>
                <p:tags r:id="rId25"/>
              </p:custDataLst>
            </p:nvPr>
          </p:nvSpPr>
          <p:spPr>
            <a:xfrm>
              <a:off x="9335277" y="5785733"/>
              <a:ext cx="113524" cy="246768"/>
            </a:xfrm>
            <a:custGeom>
              <a:avLst/>
              <a:gdLst/>
              <a:ahLst/>
              <a:cxnLst/>
              <a:rect l="0" t="0" r="0" b="0"/>
              <a:pathLst>
                <a:path w="113524" h="246768">
                  <a:moveTo>
                    <a:pt x="113523" y="5467"/>
                  </a:moveTo>
                  <a:lnTo>
                    <a:pt x="113523" y="5467"/>
                  </a:lnTo>
                  <a:lnTo>
                    <a:pt x="110152" y="2096"/>
                  </a:lnTo>
                  <a:lnTo>
                    <a:pt x="104734" y="441"/>
                  </a:lnTo>
                  <a:lnTo>
                    <a:pt x="101314" y="0"/>
                  </a:lnTo>
                  <a:lnTo>
                    <a:pt x="95630" y="1391"/>
                  </a:lnTo>
                  <a:lnTo>
                    <a:pt x="88637" y="6477"/>
                  </a:lnTo>
                  <a:lnTo>
                    <a:pt x="43764" y="49914"/>
                  </a:lnTo>
                  <a:lnTo>
                    <a:pt x="1843" y="91748"/>
                  </a:lnTo>
                  <a:lnTo>
                    <a:pt x="386" y="95085"/>
                  </a:lnTo>
                  <a:lnTo>
                    <a:pt x="0" y="96962"/>
                  </a:lnTo>
                  <a:lnTo>
                    <a:pt x="447" y="98214"/>
                  </a:lnTo>
                  <a:lnTo>
                    <a:pt x="1450" y="99047"/>
                  </a:lnTo>
                  <a:lnTo>
                    <a:pt x="2824" y="99604"/>
                  </a:lnTo>
                  <a:lnTo>
                    <a:pt x="8129" y="107127"/>
                  </a:lnTo>
                  <a:lnTo>
                    <a:pt x="20428" y="146120"/>
                  </a:lnTo>
                  <a:lnTo>
                    <a:pt x="29096" y="189464"/>
                  </a:lnTo>
                  <a:lnTo>
                    <a:pt x="30864" y="236666"/>
                  </a:lnTo>
                  <a:lnTo>
                    <a:pt x="30973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1601"/>
            <p:cNvSpPr/>
            <p:nvPr>
              <p:custDataLst>
                <p:tags r:id="rId26"/>
              </p:custDataLst>
            </p:nvPr>
          </p:nvSpPr>
          <p:spPr>
            <a:xfrm>
              <a:off x="9455150" y="60452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1602"/>
            <p:cNvSpPr/>
            <p:nvPr>
              <p:custDataLst>
                <p:tags r:id="rId27"/>
              </p:custDataLst>
            </p:nvPr>
          </p:nvSpPr>
          <p:spPr>
            <a:xfrm>
              <a:off x="9462643" y="5911850"/>
              <a:ext cx="47717" cy="58418"/>
            </a:xfrm>
            <a:custGeom>
              <a:avLst/>
              <a:gdLst/>
              <a:ahLst/>
              <a:cxnLst/>
              <a:rect l="0" t="0" r="0" b="0"/>
              <a:pathLst>
                <a:path w="47717" h="58418">
                  <a:moveTo>
                    <a:pt x="11557" y="6350"/>
                  </a:moveTo>
                  <a:lnTo>
                    <a:pt x="11557" y="6350"/>
                  </a:lnTo>
                  <a:lnTo>
                    <a:pt x="2718" y="6348"/>
                  </a:lnTo>
                  <a:lnTo>
                    <a:pt x="1430" y="7761"/>
                  </a:lnTo>
                  <a:lnTo>
                    <a:pt x="0" y="13091"/>
                  </a:lnTo>
                  <a:lnTo>
                    <a:pt x="7795" y="45043"/>
                  </a:lnTo>
                  <a:lnTo>
                    <a:pt x="13649" y="53651"/>
                  </a:lnTo>
                  <a:lnTo>
                    <a:pt x="17184" y="56934"/>
                  </a:lnTo>
                  <a:lnTo>
                    <a:pt x="21659" y="58417"/>
                  </a:lnTo>
                  <a:lnTo>
                    <a:pt x="32274" y="58184"/>
                  </a:lnTo>
                  <a:lnTo>
                    <a:pt x="36657" y="56428"/>
                  </a:lnTo>
                  <a:lnTo>
                    <a:pt x="43409" y="50715"/>
                  </a:lnTo>
                  <a:lnTo>
                    <a:pt x="46880" y="39708"/>
                  </a:lnTo>
                  <a:lnTo>
                    <a:pt x="47716" y="26820"/>
                  </a:lnTo>
                  <a:lnTo>
                    <a:pt x="45736" y="16388"/>
                  </a:lnTo>
                  <a:lnTo>
                    <a:pt x="42811" y="12338"/>
                  </a:lnTo>
                  <a:lnTo>
                    <a:pt x="33915" y="5953"/>
                  </a:lnTo>
                  <a:lnTo>
                    <a:pt x="115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1603"/>
            <p:cNvSpPr/>
            <p:nvPr>
              <p:custDataLst>
                <p:tags r:id="rId28"/>
              </p:custDataLst>
            </p:nvPr>
          </p:nvSpPr>
          <p:spPr>
            <a:xfrm>
              <a:off x="9620250" y="5944532"/>
              <a:ext cx="203201" cy="11769"/>
            </a:xfrm>
            <a:custGeom>
              <a:avLst/>
              <a:gdLst/>
              <a:ahLst/>
              <a:cxnLst/>
              <a:rect l="0" t="0" r="0" b="0"/>
              <a:pathLst>
                <a:path w="203201" h="11769">
                  <a:moveTo>
                    <a:pt x="0" y="11768"/>
                  </a:moveTo>
                  <a:lnTo>
                    <a:pt x="0" y="11768"/>
                  </a:lnTo>
                  <a:lnTo>
                    <a:pt x="42358" y="9886"/>
                  </a:lnTo>
                  <a:lnTo>
                    <a:pt x="88016" y="2929"/>
                  </a:lnTo>
                  <a:lnTo>
                    <a:pt x="130109" y="211"/>
                  </a:lnTo>
                  <a:lnTo>
                    <a:pt x="176324" y="0"/>
                  </a:lnTo>
                  <a:lnTo>
                    <a:pt x="203200" y="5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1604"/>
            <p:cNvSpPr/>
            <p:nvPr>
              <p:custDataLst>
                <p:tags r:id="rId29"/>
              </p:custDataLst>
            </p:nvPr>
          </p:nvSpPr>
          <p:spPr>
            <a:xfrm>
              <a:off x="9976976" y="5788680"/>
              <a:ext cx="138575" cy="262414"/>
            </a:xfrm>
            <a:custGeom>
              <a:avLst/>
              <a:gdLst/>
              <a:ahLst/>
              <a:cxnLst/>
              <a:rect l="0" t="0" r="0" b="0"/>
              <a:pathLst>
                <a:path w="138575" h="262414">
                  <a:moveTo>
                    <a:pt x="138574" y="21570"/>
                  </a:moveTo>
                  <a:lnTo>
                    <a:pt x="138574" y="21570"/>
                  </a:lnTo>
                  <a:lnTo>
                    <a:pt x="117869" y="2748"/>
                  </a:lnTo>
                  <a:lnTo>
                    <a:pt x="114187" y="555"/>
                  </a:lnTo>
                  <a:lnTo>
                    <a:pt x="102572" y="0"/>
                  </a:lnTo>
                  <a:lnTo>
                    <a:pt x="95522" y="840"/>
                  </a:lnTo>
                  <a:lnTo>
                    <a:pt x="82046" y="9299"/>
                  </a:lnTo>
                  <a:lnTo>
                    <a:pt x="60676" y="35574"/>
                  </a:lnTo>
                  <a:lnTo>
                    <a:pt x="36471" y="76518"/>
                  </a:lnTo>
                  <a:lnTo>
                    <a:pt x="20522" y="108081"/>
                  </a:lnTo>
                  <a:lnTo>
                    <a:pt x="6380" y="140923"/>
                  </a:lnTo>
                  <a:lnTo>
                    <a:pt x="0" y="187775"/>
                  </a:lnTo>
                  <a:lnTo>
                    <a:pt x="9320" y="226195"/>
                  </a:lnTo>
                  <a:lnTo>
                    <a:pt x="21626" y="243277"/>
                  </a:lnTo>
                  <a:lnTo>
                    <a:pt x="36500" y="254869"/>
                  </a:lnTo>
                  <a:lnTo>
                    <a:pt x="52523" y="262371"/>
                  </a:lnTo>
                  <a:lnTo>
                    <a:pt x="72811" y="262413"/>
                  </a:lnTo>
                  <a:lnTo>
                    <a:pt x="106824" y="256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605"/>
            <p:cNvSpPr/>
            <p:nvPr>
              <p:custDataLst>
                <p:tags r:id="rId30"/>
              </p:custDataLst>
            </p:nvPr>
          </p:nvSpPr>
          <p:spPr>
            <a:xfrm>
              <a:off x="10188343" y="5770359"/>
              <a:ext cx="174781" cy="357707"/>
            </a:xfrm>
            <a:custGeom>
              <a:avLst/>
              <a:gdLst/>
              <a:ahLst/>
              <a:cxnLst/>
              <a:rect l="0" t="0" r="0" b="0"/>
              <a:pathLst>
                <a:path w="174781" h="357707">
                  <a:moveTo>
                    <a:pt x="41507" y="135141"/>
                  </a:moveTo>
                  <a:lnTo>
                    <a:pt x="41507" y="135141"/>
                  </a:lnTo>
                  <a:lnTo>
                    <a:pt x="40802" y="141620"/>
                  </a:lnTo>
                  <a:lnTo>
                    <a:pt x="26311" y="185360"/>
                  </a:lnTo>
                  <a:lnTo>
                    <a:pt x="18739" y="224262"/>
                  </a:lnTo>
                  <a:lnTo>
                    <a:pt x="12024" y="267772"/>
                  </a:lnTo>
                  <a:lnTo>
                    <a:pt x="6274" y="313277"/>
                  </a:lnTo>
                  <a:lnTo>
                    <a:pt x="2090" y="349722"/>
                  </a:lnTo>
                  <a:lnTo>
                    <a:pt x="0" y="356805"/>
                  </a:lnTo>
                  <a:lnTo>
                    <a:pt x="428" y="357706"/>
                  </a:lnTo>
                  <a:lnTo>
                    <a:pt x="1420" y="357600"/>
                  </a:lnTo>
                  <a:lnTo>
                    <a:pt x="5132" y="326570"/>
                  </a:lnTo>
                  <a:lnTo>
                    <a:pt x="8790" y="301566"/>
                  </a:lnTo>
                  <a:lnTo>
                    <a:pt x="13345" y="271491"/>
                  </a:lnTo>
                  <a:lnTo>
                    <a:pt x="17791" y="243679"/>
                  </a:lnTo>
                  <a:lnTo>
                    <a:pt x="22169" y="217378"/>
                  </a:lnTo>
                  <a:lnTo>
                    <a:pt x="26498" y="192082"/>
                  </a:lnTo>
                  <a:lnTo>
                    <a:pt x="35073" y="147043"/>
                  </a:lnTo>
                  <a:lnTo>
                    <a:pt x="43587" y="107269"/>
                  </a:lnTo>
                  <a:lnTo>
                    <a:pt x="52074" y="73129"/>
                  </a:lnTo>
                  <a:lnTo>
                    <a:pt x="64784" y="36256"/>
                  </a:lnTo>
                  <a:lnTo>
                    <a:pt x="84231" y="10827"/>
                  </a:lnTo>
                  <a:lnTo>
                    <a:pt x="99771" y="2279"/>
                  </a:lnTo>
                  <a:lnTo>
                    <a:pt x="107868" y="0"/>
                  </a:lnTo>
                  <a:lnTo>
                    <a:pt x="122507" y="1230"/>
                  </a:lnTo>
                  <a:lnTo>
                    <a:pt x="129374" y="3533"/>
                  </a:lnTo>
                  <a:lnTo>
                    <a:pt x="134657" y="7892"/>
                  </a:lnTo>
                  <a:lnTo>
                    <a:pt x="142409" y="20260"/>
                  </a:lnTo>
                  <a:lnTo>
                    <a:pt x="147370" y="43089"/>
                  </a:lnTo>
                  <a:lnTo>
                    <a:pt x="142096" y="67728"/>
                  </a:lnTo>
                  <a:lnTo>
                    <a:pt x="133485" y="80720"/>
                  </a:lnTo>
                  <a:lnTo>
                    <a:pt x="120500" y="92206"/>
                  </a:lnTo>
                  <a:lnTo>
                    <a:pt x="111893" y="96758"/>
                  </a:lnTo>
                  <a:lnTo>
                    <a:pt x="132451" y="97015"/>
                  </a:lnTo>
                  <a:lnTo>
                    <a:pt x="137417" y="99141"/>
                  </a:lnTo>
                  <a:lnTo>
                    <a:pt x="151848" y="112950"/>
                  </a:lnTo>
                  <a:lnTo>
                    <a:pt x="171567" y="140662"/>
                  </a:lnTo>
                  <a:lnTo>
                    <a:pt x="174780" y="147288"/>
                  </a:lnTo>
                  <a:lnTo>
                    <a:pt x="174587" y="162177"/>
                  </a:lnTo>
                  <a:lnTo>
                    <a:pt x="172560" y="170099"/>
                  </a:lnTo>
                  <a:lnTo>
                    <a:pt x="167680" y="176790"/>
                  </a:lnTo>
                  <a:lnTo>
                    <a:pt x="152853" y="187989"/>
                  </a:lnTo>
                  <a:lnTo>
                    <a:pt x="111636" y="200901"/>
                  </a:lnTo>
                  <a:lnTo>
                    <a:pt x="73257" y="204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1606"/>
            <p:cNvSpPr/>
            <p:nvPr>
              <p:custDataLst>
                <p:tags r:id="rId31"/>
              </p:custDataLst>
            </p:nvPr>
          </p:nvSpPr>
          <p:spPr>
            <a:xfrm>
              <a:off x="10386933" y="5930900"/>
              <a:ext cx="59316" cy="71763"/>
            </a:xfrm>
            <a:custGeom>
              <a:avLst/>
              <a:gdLst/>
              <a:ahLst/>
              <a:cxnLst/>
              <a:rect l="0" t="0" r="0" b="0"/>
              <a:pathLst>
                <a:path w="59316" h="71763">
                  <a:moveTo>
                    <a:pt x="46117" y="12700"/>
                  </a:moveTo>
                  <a:lnTo>
                    <a:pt x="46117" y="12700"/>
                  </a:lnTo>
                  <a:lnTo>
                    <a:pt x="18506" y="14581"/>
                  </a:lnTo>
                  <a:lnTo>
                    <a:pt x="12893" y="16071"/>
                  </a:lnTo>
                  <a:lnTo>
                    <a:pt x="8445" y="19886"/>
                  </a:lnTo>
                  <a:lnTo>
                    <a:pt x="1621" y="31649"/>
                  </a:lnTo>
                  <a:lnTo>
                    <a:pt x="0" y="42524"/>
                  </a:lnTo>
                  <a:lnTo>
                    <a:pt x="556" y="47400"/>
                  </a:lnTo>
                  <a:lnTo>
                    <a:pt x="4936" y="56579"/>
                  </a:lnTo>
                  <a:lnTo>
                    <a:pt x="8081" y="61003"/>
                  </a:lnTo>
                  <a:lnTo>
                    <a:pt x="19098" y="67799"/>
                  </a:lnTo>
                  <a:lnTo>
                    <a:pt x="31993" y="71762"/>
                  </a:lnTo>
                  <a:lnTo>
                    <a:pt x="42425" y="71170"/>
                  </a:lnTo>
                  <a:lnTo>
                    <a:pt x="47186" y="67907"/>
                  </a:lnTo>
                  <a:lnTo>
                    <a:pt x="56234" y="56757"/>
                  </a:lnTo>
                  <a:lnTo>
                    <a:pt x="59315" y="44275"/>
                  </a:lnTo>
                  <a:lnTo>
                    <a:pt x="57629" y="30967"/>
                  </a:lnTo>
                  <a:lnTo>
                    <a:pt x="46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1607"/>
            <p:cNvSpPr/>
            <p:nvPr>
              <p:custDataLst>
                <p:tags r:id="rId32"/>
              </p:custDataLst>
            </p:nvPr>
          </p:nvSpPr>
          <p:spPr>
            <a:xfrm>
              <a:off x="10280758" y="5568950"/>
              <a:ext cx="120543" cy="95251"/>
            </a:xfrm>
            <a:custGeom>
              <a:avLst/>
              <a:gdLst/>
              <a:ahLst/>
              <a:cxnLst/>
              <a:rect l="0" t="0" r="0" b="0"/>
              <a:pathLst>
                <a:path w="120543" h="95251">
                  <a:moveTo>
                    <a:pt x="18942" y="0"/>
                  </a:moveTo>
                  <a:lnTo>
                    <a:pt x="18942" y="0"/>
                  </a:lnTo>
                  <a:lnTo>
                    <a:pt x="6077" y="45503"/>
                  </a:lnTo>
                  <a:lnTo>
                    <a:pt x="51" y="92116"/>
                  </a:lnTo>
                  <a:lnTo>
                    <a:pt x="0" y="93161"/>
                  </a:lnTo>
                  <a:lnTo>
                    <a:pt x="1821" y="90558"/>
                  </a:lnTo>
                  <a:lnTo>
                    <a:pt x="7100" y="83287"/>
                  </a:lnTo>
                  <a:lnTo>
                    <a:pt x="48798" y="40087"/>
                  </a:lnTo>
                  <a:lnTo>
                    <a:pt x="58316" y="31927"/>
                  </a:lnTo>
                  <a:lnTo>
                    <a:pt x="67251" y="28301"/>
                  </a:lnTo>
                  <a:lnTo>
                    <a:pt x="80213" y="26260"/>
                  </a:lnTo>
                  <a:lnTo>
                    <a:pt x="84485" y="28090"/>
                  </a:lnTo>
                  <a:lnTo>
                    <a:pt x="96530" y="40073"/>
                  </a:lnTo>
                  <a:lnTo>
                    <a:pt x="107280" y="59003"/>
                  </a:lnTo>
                  <a:lnTo>
                    <a:pt x="120542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1608"/>
            <p:cNvSpPr/>
            <p:nvPr>
              <p:custDataLst>
                <p:tags r:id="rId33"/>
              </p:custDataLst>
            </p:nvPr>
          </p:nvSpPr>
          <p:spPr>
            <a:xfrm>
              <a:off x="10579100" y="5908705"/>
              <a:ext cx="101601" cy="3146"/>
            </a:xfrm>
            <a:custGeom>
              <a:avLst/>
              <a:gdLst/>
              <a:ahLst/>
              <a:cxnLst/>
              <a:rect l="0" t="0" r="0" b="0"/>
              <a:pathLst>
                <a:path w="101601" h="3146">
                  <a:moveTo>
                    <a:pt x="0" y="3145"/>
                  </a:moveTo>
                  <a:lnTo>
                    <a:pt x="0" y="3145"/>
                  </a:lnTo>
                  <a:lnTo>
                    <a:pt x="44238" y="1263"/>
                  </a:lnTo>
                  <a:lnTo>
                    <a:pt x="74255" y="0"/>
                  </a:lnTo>
                  <a:lnTo>
                    <a:pt x="101600" y="31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609"/>
            <p:cNvSpPr/>
            <p:nvPr>
              <p:custDataLst>
                <p:tags r:id="rId34"/>
              </p:custDataLst>
            </p:nvPr>
          </p:nvSpPr>
          <p:spPr>
            <a:xfrm>
              <a:off x="10629900" y="58293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9330" y="3371"/>
                  </a:lnTo>
                  <a:lnTo>
                    <a:pt x="2160" y="48808"/>
                  </a:lnTo>
                  <a:lnTo>
                    <a:pt x="426" y="89342"/>
                  </a:lnTo>
                  <a:lnTo>
                    <a:pt x="56" y="13398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1610"/>
            <p:cNvSpPr/>
            <p:nvPr>
              <p:custDataLst>
                <p:tags r:id="rId35"/>
              </p:custDataLst>
            </p:nvPr>
          </p:nvSpPr>
          <p:spPr>
            <a:xfrm>
              <a:off x="10750550" y="5735158"/>
              <a:ext cx="182287" cy="405293"/>
            </a:xfrm>
            <a:custGeom>
              <a:avLst/>
              <a:gdLst/>
              <a:ahLst/>
              <a:cxnLst/>
              <a:rect l="0" t="0" r="0" b="0"/>
              <a:pathLst>
                <a:path w="182287" h="405293">
                  <a:moveTo>
                    <a:pt x="0" y="405292"/>
                  </a:moveTo>
                  <a:lnTo>
                    <a:pt x="0" y="405292"/>
                  </a:lnTo>
                  <a:lnTo>
                    <a:pt x="5776" y="400222"/>
                  </a:lnTo>
                  <a:lnTo>
                    <a:pt x="15195" y="393755"/>
                  </a:lnTo>
                  <a:lnTo>
                    <a:pt x="20393" y="386994"/>
                  </a:lnTo>
                  <a:lnTo>
                    <a:pt x="29480" y="353125"/>
                  </a:lnTo>
                  <a:lnTo>
                    <a:pt x="33799" y="322840"/>
                  </a:lnTo>
                  <a:lnTo>
                    <a:pt x="38071" y="286331"/>
                  </a:lnTo>
                  <a:lnTo>
                    <a:pt x="43731" y="245882"/>
                  </a:lnTo>
                  <a:lnTo>
                    <a:pt x="53303" y="202034"/>
                  </a:lnTo>
                  <a:lnTo>
                    <a:pt x="62730" y="160438"/>
                  </a:lnTo>
                  <a:lnTo>
                    <a:pt x="72328" y="122196"/>
                  </a:lnTo>
                  <a:lnTo>
                    <a:pt x="83651" y="88736"/>
                  </a:lnTo>
                  <a:lnTo>
                    <a:pt x="101384" y="53640"/>
                  </a:lnTo>
                  <a:lnTo>
                    <a:pt x="121965" y="22519"/>
                  </a:lnTo>
                  <a:lnTo>
                    <a:pt x="140521" y="6336"/>
                  </a:lnTo>
                  <a:lnTo>
                    <a:pt x="156294" y="555"/>
                  </a:lnTo>
                  <a:lnTo>
                    <a:pt x="163461" y="0"/>
                  </a:lnTo>
                  <a:lnTo>
                    <a:pt x="168242" y="1746"/>
                  </a:lnTo>
                  <a:lnTo>
                    <a:pt x="171428" y="5029"/>
                  </a:lnTo>
                  <a:lnTo>
                    <a:pt x="173550" y="9333"/>
                  </a:lnTo>
                  <a:lnTo>
                    <a:pt x="174030" y="19760"/>
                  </a:lnTo>
                  <a:lnTo>
                    <a:pt x="168452" y="39413"/>
                  </a:lnTo>
                  <a:lnTo>
                    <a:pt x="157861" y="59346"/>
                  </a:lnTo>
                  <a:lnTo>
                    <a:pt x="145012" y="75352"/>
                  </a:lnTo>
                  <a:lnTo>
                    <a:pt x="140181" y="78736"/>
                  </a:lnTo>
                  <a:lnTo>
                    <a:pt x="137904" y="79638"/>
                  </a:lnTo>
                  <a:lnTo>
                    <a:pt x="136385" y="80944"/>
                  </a:lnTo>
                  <a:lnTo>
                    <a:pt x="134700" y="84278"/>
                  </a:lnTo>
                  <a:lnTo>
                    <a:pt x="135660" y="85450"/>
                  </a:lnTo>
                  <a:lnTo>
                    <a:pt x="140491" y="86752"/>
                  </a:lnTo>
                  <a:lnTo>
                    <a:pt x="151145" y="87483"/>
                  </a:lnTo>
                  <a:lnTo>
                    <a:pt x="161014" y="93299"/>
                  </a:lnTo>
                  <a:lnTo>
                    <a:pt x="171046" y="102940"/>
                  </a:lnTo>
                  <a:lnTo>
                    <a:pt x="177856" y="114279"/>
                  </a:lnTo>
                  <a:lnTo>
                    <a:pt x="182286" y="139306"/>
                  </a:lnTo>
                  <a:lnTo>
                    <a:pt x="180225" y="165693"/>
                  </a:lnTo>
                  <a:lnTo>
                    <a:pt x="176595" y="172886"/>
                  </a:lnTo>
                  <a:lnTo>
                    <a:pt x="165035" y="184643"/>
                  </a:lnTo>
                  <a:lnTo>
                    <a:pt x="128317" y="206214"/>
                  </a:lnTo>
                  <a:lnTo>
                    <a:pt x="116294" y="210273"/>
                  </a:lnTo>
                  <a:lnTo>
                    <a:pt x="95250" y="208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1611"/>
            <p:cNvSpPr/>
            <p:nvPr>
              <p:custDataLst>
                <p:tags r:id="rId36"/>
              </p:custDataLst>
            </p:nvPr>
          </p:nvSpPr>
          <p:spPr>
            <a:xfrm>
              <a:off x="10960100" y="5911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9048" y="6741"/>
                  </a:lnTo>
                  <a:lnTo>
                    <a:pt x="6821" y="506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1612"/>
            <p:cNvSpPr/>
            <p:nvPr>
              <p:custDataLst>
                <p:tags r:id="rId37"/>
              </p:custDataLst>
            </p:nvPr>
          </p:nvSpPr>
          <p:spPr>
            <a:xfrm>
              <a:off x="10891572" y="5540296"/>
              <a:ext cx="100279" cy="98505"/>
            </a:xfrm>
            <a:custGeom>
              <a:avLst/>
              <a:gdLst/>
              <a:ahLst/>
              <a:cxnLst/>
              <a:rect l="0" t="0" r="0" b="0"/>
              <a:pathLst>
                <a:path w="100279" h="98505">
                  <a:moveTo>
                    <a:pt x="30428" y="15954"/>
                  </a:moveTo>
                  <a:lnTo>
                    <a:pt x="30428" y="15954"/>
                  </a:lnTo>
                  <a:lnTo>
                    <a:pt x="15233" y="36218"/>
                  </a:lnTo>
                  <a:lnTo>
                    <a:pt x="0" y="69677"/>
                  </a:lnTo>
                  <a:lnTo>
                    <a:pt x="268" y="70114"/>
                  </a:lnTo>
                  <a:lnTo>
                    <a:pt x="2441" y="68718"/>
                  </a:lnTo>
                  <a:lnTo>
                    <a:pt x="49121" y="24742"/>
                  </a:lnTo>
                  <a:lnTo>
                    <a:pt x="69031" y="3867"/>
                  </a:lnTo>
                  <a:lnTo>
                    <a:pt x="75335" y="0"/>
                  </a:lnTo>
                  <a:lnTo>
                    <a:pt x="78006" y="379"/>
                  </a:lnTo>
                  <a:lnTo>
                    <a:pt x="80491" y="2042"/>
                  </a:lnTo>
                  <a:lnTo>
                    <a:pt x="82853" y="4563"/>
                  </a:lnTo>
                  <a:lnTo>
                    <a:pt x="91712" y="29592"/>
                  </a:lnTo>
                  <a:lnTo>
                    <a:pt x="98377" y="67776"/>
                  </a:lnTo>
                  <a:lnTo>
                    <a:pt x="100278" y="985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613"/>
            <p:cNvSpPr/>
            <p:nvPr>
              <p:custDataLst>
                <p:tags r:id="rId38"/>
              </p:custDataLst>
            </p:nvPr>
          </p:nvSpPr>
          <p:spPr>
            <a:xfrm>
              <a:off x="11156950" y="57721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0" y="0"/>
                  </a:moveTo>
                  <a:lnTo>
                    <a:pt x="0" y="0"/>
                  </a:lnTo>
                  <a:lnTo>
                    <a:pt x="35975" y="42716"/>
                  </a:lnTo>
                  <a:lnTo>
                    <a:pt x="71103" y="89812"/>
                  </a:lnTo>
                  <a:lnTo>
                    <a:pt x="93826" y="136117"/>
                  </a:lnTo>
                  <a:lnTo>
                    <a:pt x="11430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1614"/>
            <p:cNvSpPr/>
            <p:nvPr>
              <p:custDataLst>
                <p:tags r:id="rId39"/>
              </p:custDataLst>
            </p:nvPr>
          </p:nvSpPr>
          <p:spPr>
            <a:xfrm>
              <a:off x="11144250" y="5761216"/>
              <a:ext cx="203201" cy="239535"/>
            </a:xfrm>
            <a:custGeom>
              <a:avLst/>
              <a:gdLst/>
              <a:ahLst/>
              <a:cxnLst/>
              <a:rect l="0" t="0" r="0" b="0"/>
              <a:pathLst>
                <a:path w="203201" h="239535">
                  <a:moveTo>
                    <a:pt x="203200" y="10934"/>
                  </a:moveTo>
                  <a:lnTo>
                    <a:pt x="203200" y="10934"/>
                  </a:lnTo>
                  <a:lnTo>
                    <a:pt x="203200" y="4192"/>
                  </a:lnTo>
                  <a:lnTo>
                    <a:pt x="202495" y="2206"/>
                  </a:lnTo>
                  <a:lnTo>
                    <a:pt x="201319" y="882"/>
                  </a:lnTo>
                  <a:lnTo>
                    <a:pt x="199830" y="0"/>
                  </a:lnTo>
                  <a:lnTo>
                    <a:pt x="197424" y="1528"/>
                  </a:lnTo>
                  <a:lnTo>
                    <a:pt x="158741" y="43086"/>
                  </a:lnTo>
                  <a:lnTo>
                    <a:pt x="120962" y="86156"/>
                  </a:lnTo>
                  <a:lnTo>
                    <a:pt x="95389" y="118213"/>
                  </a:lnTo>
                  <a:lnTo>
                    <a:pt x="57190" y="164625"/>
                  </a:lnTo>
                  <a:lnTo>
                    <a:pt x="25804" y="202914"/>
                  </a:lnTo>
                  <a:lnTo>
                    <a:pt x="0" y="239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1615"/>
            <p:cNvSpPr/>
            <p:nvPr>
              <p:custDataLst>
                <p:tags r:id="rId40"/>
              </p:custDataLst>
            </p:nvPr>
          </p:nvSpPr>
          <p:spPr>
            <a:xfrm>
              <a:off x="11379200" y="59880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4121" y="4478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1616"/>
            <p:cNvSpPr/>
            <p:nvPr>
              <p:custDataLst>
                <p:tags r:id="rId41"/>
              </p:custDataLst>
            </p:nvPr>
          </p:nvSpPr>
          <p:spPr>
            <a:xfrm>
              <a:off x="11404600" y="5867400"/>
              <a:ext cx="36462" cy="44451"/>
            </a:xfrm>
            <a:custGeom>
              <a:avLst/>
              <a:gdLst/>
              <a:ahLst/>
              <a:cxnLst/>
              <a:rect l="0" t="0" r="0" b="0"/>
              <a:pathLst>
                <a:path w="36462" h="44451">
                  <a:moveTo>
                    <a:pt x="0" y="44450"/>
                  </a:moveTo>
                  <a:lnTo>
                    <a:pt x="0" y="44450"/>
                  </a:lnTo>
                  <a:lnTo>
                    <a:pt x="14502" y="43745"/>
                  </a:lnTo>
                  <a:lnTo>
                    <a:pt x="23143" y="41079"/>
                  </a:lnTo>
                  <a:lnTo>
                    <a:pt x="29805" y="33780"/>
                  </a:lnTo>
                  <a:lnTo>
                    <a:pt x="35644" y="21532"/>
                  </a:lnTo>
                  <a:lnTo>
                    <a:pt x="36461" y="18588"/>
                  </a:lnTo>
                  <a:lnTo>
                    <a:pt x="35492" y="11554"/>
                  </a:lnTo>
                  <a:lnTo>
                    <a:pt x="34244" y="7703"/>
                  </a:lnTo>
                  <a:lnTo>
                    <a:pt x="32707" y="5136"/>
                  </a:lnTo>
                  <a:lnTo>
                    <a:pt x="30976" y="342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1617"/>
            <p:cNvSpPr/>
            <p:nvPr>
              <p:custDataLst>
                <p:tags r:id="rId42"/>
              </p:custDataLst>
            </p:nvPr>
          </p:nvSpPr>
          <p:spPr>
            <a:xfrm>
              <a:off x="11487150" y="5753983"/>
              <a:ext cx="81736" cy="291218"/>
            </a:xfrm>
            <a:custGeom>
              <a:avLst/>
              <a:gdLst/>
              <a:ahLst/>
              <a:cxnLst/>
              <a:rect l="0" t="0" r="0" b="0"/>
              <a:pathLst>
                <a:path w="81736" h="291218">
                  <a:moveTo>
                    <a:pt x="63500" y="5467"/>
                  </a:moveTo>
                  <a:lnTo>
                    <a:pt x="63500" y="5467"/>
                  </a:lnTo>
                  <a:lnTo>
                    <a:pt x="66870" y="2096"/>
                  </a:lnTo>
                  <a:lnTo>
                    <a:pt x="70407" y="441"/>
                  </a:lnTo>
                  <a:lnTo>
                    <a:pt x="72339" y="0"/>
                  </a:lnTo>
                  <a:lnTo>
                    <a:pt x="74331" y="1822"/>
                  </a:lnTo>
                  <a:lnTo>
                    <a:pt x="78427" y="9491"/>
                  </a:lnTo>
                  <a:lnTo>
                    <a:pt x="81735" y="43919"/>
                  </a:lnTo>
                  <a:lnTo>
                    <a:pt x="81604" y="87023"/>
                  </a:lnTo>
                  <a:lnTo>
                    <a:pt x="79072" y="119090"/>
                  </a:lnTo>
                  <a:lnTo>
                    <a:pt x="73714" y="154038"/>
                  </a:lnTo>
                  <a:lnTo>
                    <a:pt x="65922" y="189327"/>
                  </a:lnTo>
                  <a:lnTo>
                    <a:pt x="48224" y="235549"/>
                  </a:lnTo>
                  <a:lnTo>
                    <a:pt x="17000" y="275961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1618"/>
            <p:cNvSpPr/>
            <p:nvPr>
              <p:custDataLst>
                <p:tags r:id="rId43"/>
              </p:custDataLst>
            </p:nvPr>
          </p:nvSpPr>
          <p:spPr>
            <a:xfrm>
              <a:off x="11633200" y="5712512"/>
              <a:ext cx="142096" cy="377139"/>
            </a:xfrm>
            <a:custGeom>
              <a:avLst/>
              <a:gdLst/>
              <a:ahLst/>
              <a:cxnLst/>
              <a:rect l="0" t="0" r="0" b="0"/>
              <a:pathLst>
                <a:path w="142096" h="377139">
                  <a:moveTo>
                    <a:pt x="82550" y="8838"/>
                  </a:moveTo>
                  <a:lnTo>
                    <a:pt x="82550" y="8838"/>
                  </a:lnTo>
                  <a:lnTo>
                    <a:pt x="88326" y="3769"/>
                  </a:lnTo>
                  <a:lnTo>
                    <a:pt x="94759" y="0"/>
                  </a:lnTo>
                  <a:lnTo>
                    <a:pt x="98450" y="829"/>
                  </a:lnTo>
                  <a:lnTo>
                    <a:pt x="106316" y="7395"/>
                  </a:lnTo>
                  <a:lnTo>
                    <a:pt x="122048" y="29734"/>
                  </a:lnTo>
                  <a:lnTo>
                    <a:pt x="136743" y="72179"/>
                  </a:lnTo>
                  <a:lnTo>
                    <a:pt x="141913" y="112484"/>
                  </a:lnTo>
                  <a:lnTo>
                    <a:pt x="142095" y="158620"/>
                  </a:lnTo>
                  <a:lnTo>
                    <a:pt x="139182" y="182775"/>
                  </a:lnTo>
                  <a:lnTo>
                    <a:pt x="128885" y="230076"/>
                  </a:lnTo>
                  <a:lnTo>
                    <a:pt x="112548" y="272266"/>
                  </a:lnTo>
                  <a:lnTo>
                    <a:pt x="91650" y="306540"/>
                  </a:lnTo>
                  <a:lnTo>
                    <a:pt x="57965" y="345872"/>
                  </a:lnTo>
                  <a:lnTo>
                    <a:pt x="37050" y="363242"/>
                  </a:lnTo>
                  <a:lnTo>
                    <a:pt x="0" y="377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274"/>
          <p:cNvGrpSpPr/>
          <p:nvPr/>
        </p:nvGrpSpPr>
        <p:grpSpPr>
          <a:xfrm>
            <a:off x="8295054" y="2412981"/>
            <a:ext cx="1961967" cy="3746407"/>
            <a:chOff x="8295054" y="2412981"/>
            <a:chExt cx="1961967" cy="3746407"/>
          </a:xfrm>
        </p:grpSpPr>
        <p:sp>
          <p:nvSpPr>
            <p:cNvPr id="737" name="SMARTInkShape-1619"/>
            <p:cNvSpPr/>
            <p:nvPr>
              <p:custDataLst>
                <p:tags r:id="rId12"/>
              </p:custDataLst>
            </p:nvPr>
          </p:nvSpPr>
          <p:spPr>
            <a:xfrm>
              <a:off x="9245604" y="5543550"/>
              <a:ext cx="399758" cy="615838"/>
            </a:xfrm>
            <a:custGeom>
              <a:avLst/>
              <a:gdLst/>
              <a:ahLst/>
              <a:cxnLst/>
              <a:rect l="0" t="0" r="0" b="0"/>
              <a:pathLst>
                <a:path w="399758" h="615838">
                  <a:moveTo>
                    <a:pt x="266696" y="50800"/>
                  </a:moveTo>
                  <a:lnTo>
                    <a:pt x="266696" y="50800"/>
                  </a:lnTo>
                  <a:lnTo>
                    <a:pt x="266696" y="44058"/>
                  </a:lnTo>
                  <a:lnTo>
                    <a:pt x="264815" y="38867"/>
                  </a:lnTo>
                  <a:lnTo>
                    <a:pt x="261229" y="33156"/>
                  </a:lnTo>
                  <a:lnTo>
                    <a:pt x="259815" y="26958"/>
                  </a:lnTo>
                  <a:lnTo>
                    <a:pt x="257051" y="23035"/>
                  </a:lnTo>
                  <a:lnTo>
                    <a:pt x="236587" y="10561"/>
                  </a:lnTo>
                  <a:lnTo>
                    <a:pt x="224222" y="7598"/>
                  </a:lnTo>
                  <a:lnTo>
                    <a:pt x="183541" y="6383"/>
                  </a:lnTo>
                  <a:lnTo>
                    <a:pt x="147741" y="17889"/>
                  </a:lnTo>
                  <a:lnTo>
                    <a:pt x="113794" y="41898"/>
                  </a:lnTo>
                  <a:lnTo>
                    <a:pt x="76724" y="88689"/>
                  </a:lnTo>
                  <a:lnTo>
                    <a:pt x="50843" y="132007"/>
                  </a:lnTo>
                  <a:lnTo>
                    <a:pt x="43055" y="146864"/>
                  </a:lnTo>
                  <a:lnTo>
                    <a:pt x="30425" y="185147"/>
                  </a:lnTo>
                  <a:lnTo>
                    <a:pt x="15476" y="232128"/>
                  </a:lnTo>
                  <a:lnTo>
                    <a:pt x="4316" y="275074"/>
                  </a:lnTo>
                  <a:lnTo>
                    <a:pt x="377" y="320491"/>
                  </a:lnTo>
                  <a:lnTo>
                    <a:pt x="48" y="362065"/>
                  </a:lnTo>
                  <a:lnTo>
                    <a:pt x="0" y="407734"/>
                  </a:lnTo>
                  <a:lnTo>
                    <a:pt x="1408" y="423220"/>
                  </a:lnTo>
                  <a:lnTo>
                    <a:pt x="18819" y="469769"/>
                  </a:lnTo>
                  <a:lnTo>
                    <a:pt x="23884" y="481836"/>
                  </a:lnTo>
                  <a:lnTo>
                    <a:pt x="46297" y="527309"/>
                  </a:lnTo>
                  <a:lnTo>
                    <a:pt x="64018" y="556954"/>
                  </a:lnTo>
                  <a:lnTo>
                    <a:pt x="101435" y="602678"/>
                  </a:lnTo>
                  <a:lnTo>
                    <a:pt x="106462" y="607229"/>
                  </a:lnTo>
                  <a:lnTo>
                    <a:pt x="116522" y="613053"/>
                  </a:lnTo>
                  <a:lnTo>
                    <a:pt x="124989" y="615092"/>
                  </a:lnTo>
                  <a:lnTo>
                    <a:pt x="144221" y="615837"/>
                  </a:lnTo>
                  <a:lnTo>
                    <a:pt x="172726" y="607102"/>
                  </a:lnTo>
                  <a:lnTo>
                    <a:pt x="216452" y="582956"/>
                  </a:lnTo>
                  <a:lnTo>
                    <a:pt x="254043" y="566089"/>
                  </a:lnTo>
                  <a:lnTo>
                    <a:pt x="296222" y="529136"/>
                  </a:lnTo>
                  <a:lnTo>
                    <a:pt x="325957" y="484336"/>
                  </a:lnTo>
                  <a:lnTo>
                    <a:pt x="355596" y="438251"/>
                  </a:lnTo>
                  <a:lnTo>
                    <a:pt x="366415" y="417248"/>
                  </a:lnTo>
                  <a:lnTo>
                    <a:pt x="383975" y="370018"/>
                  </a:lnTo>
                  <a:lnTo>
                    <a:pt x="392075" y="323443"/>
                  </a:lnTo>
                  <a:lnTo>
                    <a:pt x="397847" y="281463"/>
                  </a:lnTo>
                  <a:lnTo>
                    <a:pt x="399757" y="239176"/>
                  </a:lnTo>
                  <a:lnTo>
                    <a:pt x="396650" y="191753"/>
                  </a:lnTo>
                  <a:lnTo>
                    <a:pt x="387178" y="152007"/>
                  </a:lnTo>
                  <a:lnTo>
                    <a:pt x="376034" y="110015"/>
                  </a:lnTo>
                  <a:lnTo>
                    <a:pt x="360708" y="74469"/>
                  </a:lnTo>
                  <a:lnTo>
                    <a:pt x="346997" y="60008"/>
                  </a:lnTo>
                  <a:lnTo>
                    <a:pt x="327765" y="47549"/>
                  </a:lnTo>
                  <a:lnTo>
                    <a:pt x="280578" y="31807"/>
                  </a:lnTo>
                  <a:lnTo>
                    <a:pt x="238385" y="16937"/>
                  </a:lnTo>
                  <a:lnTo>
                    <a:pt x="231066" y="10819"/>
                  </a:lnTo>
                  <a:lnTo>
                    <a:pt x="222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620"/>
            <p:cNvSpPr/>
            <p:nvPr>
              <p:custDataLst>
                <p:tags r:id="rId13"/>
              </p:custDataLst>
            </p:nvPr>
          </p:nvSpPr>
          <p:spPr>
            <a:xfrm>
              <a:off x="8299450" y="2412981"/>
              <a:ext cx="1957571" cy="3111520"/>
            </a:xfrm>
            <a:custGeom>
              <a:avLst/>
              <a:gdLst/>
              <a:ahLst/>
              <a:cxnLst/>
              <a:rect l="0" t="0" r="0" b="0"/>
              <a:pathLst>
                <a:path w="1957571" h="3111520">
                  <a:moveTo>
                    <a:pt x="1238250" y="3111519"/>
                  </a:moveTo>
                  <a:lnTo>
                    <a:pt x="1238250" y="3111519"/>
                  </a:lnTo>
                  <a:lnTo>
                    <a:pt x="1249094" y="3105038"/>
                  </a:lnTo>
                  <a:lnTo>
                    <a:pt x="1293233" y="3067074"/>
                  </a:lnTo>
                  <a:lnTo>
                    <a:pt x="1333909" y="3024371"/>
                  </a:lnTo>
                  <a:lnTo>
                    <a:pt x="1369134" y="2983157"/>
                  </a:lnTo>
                  <a:lnTo>
                    <a:pt x="1407087" y="2935902"/>
                  </a:lnTo>
                  <a:lnTo>
                    <a:pt x="1430410" y="2898706"/>
                  </a:lnTo>
                  <a:lnTo>
                    <a:pt x="1454888" y="2856304"/>
                  </a:lnTo>
                  <a:lnTo>
                    <a:pt x="1467342" y="2832720"/>
                  </a:lnTo>
                  <a:lnTo>
                    <a:pt x="1479879" y="2807825"/>
                  </a:lnTo>
                  <a:lnTo>
                    <a:pt x="1492469" y="2782056"/>
                  </a:lnTo>
                  <a:lnTo>
                    <a:pt x="1506507" y="2754999"/>
                  </a:lnTo>
                  <a:lnTo>
                    <a:pt x="1521509" y="2727084"/>
                  </a:lnTo>
                  <a:lnTo>
                    <a:pt x="1537157" y="2698595"/>
                  </a:lnTo>
                  <a:lnTo>
                    <a:pt x="1553232" y="2667609"/>
                  </a:lnTo>
                  <a:lnTo>
                    <a:pt x="1569594" y="2634957"/>
                  </a:lnTo>
                  <a:lnTo>
                    <a:pt x="1586147" y="2601194"/>
                  </a:lnTo>
                  <a:lnTo>
                    <a:pt x="1603532" y="2566691"/>
                  </a:lnTo>
                  <a:lnTo>
                    <a:pt x="1621472" y="2531695"/>
                  </a:lnTo>
                  <a:lnTo>
                    <a:pt x="1639781" y="2496370"/>
                  </a:lnTo>
                  <a:lnTo>
                    <a:pt x="1657631" y="2460119"/>
                  </a:lnTo>
                  <a:lnTo>
                    <a:pt x="1675176" y="2423252"/>
                  </a:lnTo>
                  <a:lnTo>
                    <a:pt x="1692518" y="2385975"/>
                  </a:lnTo>
                  <a:lnTo>
                    <a:pt x="1709723" y="2348423"/>
                  </a:lnTo>
                  <a:lnTo>
                    <a:pt x="1726836" y="2310688"/>
                  </a:lnTo>
                  <a:lnTo>
                    <a:pt x="1743891" y="2272832"/>
                  </a:lnTo>
                  <a:lnTo>
                    <a:pt x="1760904" y="2233483"/>
                  </a:lnTo>
                  <a:lnTo>
                    <a:pt x="1777892" y="2193139"/>
                  </a:lnTo>
                  <a:lnTo>
                    <a:pt x="1794862" y="2152131"/>
                  </a:lnTo>
                  <a:lnTo>
                    <a:pt x="1810407" y="2110684"/>
                  </a:lnTo>
                  <a:lnTo>
                    <a:pt x="1825005" y="2068940"/>
                  </a:lnTo>
                  <a:lnTo>
                    <a:pt x="1838968" y="2027000"/>
                  </a:lnTo>
                  <a:lnTo>
                    <a:pt x="1851103" y="1984223"/>
                  </a:lnTo>
                  <a:lnTo>
                    <a:pt x="1862011" y="1940889"/>
                  </a:lnTo>
                  <a:lnTo>
                    <a:pt x="1872107" y="1897182"/>
                  </a:lnTo>
                  <a:lnTo>
                    <a:pt x="1882366" y="1852522"/>
                  </a:lnTo>
                  <a:lnTo>
                    <a:pt x="1892733" y="1807227"/>
                  </a:lnTo>
                  <a:lnTo>
                    <a:pt x="1903173" y="1761507"/>
                  </a:lnTo>
                  <a:lnTo>
                    <a:pt x="1912247" y="1716917"/>
                  </a:lnTo>
                  <a:lnTo>
                    <a:pt x="1920415" y="1673079"/>
                  </a:lnTo>
                  <a:lnTo>
                    <a:pt x="1927978" y="1629742"/>
                  </a:lnTo>
                  <a:lnTo>
                    <a:pt x="1934428" y="1586740"/>
                  </a:lnTo>
                  <a:lnTo>
                    <a:pt x="1940142" y="1543960"/>
                  </a:lnTo>
                  <a:lnTo>
                    <a:pt x="1945361" y="1501330"/>
                  </a:lnTo>
                  <a:lnTo>
                    <a:pt x="1949546" y="1459504"/>
                  </a:lnTo>
                  <a:lnTo>
                    <a:pt x="1953043" y="1418215"/>
                  </a:lnTo>
                  <a:lnTo>
                    <a:pt x="1956078" y="1377283"/>
                  </a:lnTo>
                  <a:lnTo>
                    <a:pt x="1957397" y="1336589"/>
                  </a:lnTo>
                  <a:lnTo>
                    <a:pt x="1957570" y="1296054"/>
                  </a:lnTo>
                  <a:lnTo>
                    <a:pt x="1956981" y="1255626"/>
                  </a:lnTo>
                  <a:lnTo>
                    <a:pt x="1955881" y="1215268"/>
                  </a:lnTo>
                  <a:lnTo>
                    <a:pt x="1954443" y="1174957"/>
                  </a:lnTo>
                  <a:lnTo>
                    <a:pt x="1952778" y="1134678"/>
                  </a:lnTo>
                  <a:lnTo>
                    <a:pt x="1950258" y="1095125"/>
                  </a:lnTo>
                  <a:lnTo>
                    <a:pt x="1947166" y="1056056"/>
                  </a:lnTo>
                  <a:lnTo>
                    <a:pt x="1943695" y="1017310"/>
                  </a:lnTo>
                  <a:lnTo>
                    <a:pt x="1939969" y="979485"/>
                  </a:lnTo>
                  <a:lnTo>
                    <a:pt x="1936074" y="942274"/>
                  </a:lnTo>
                  <a:lnTo>
                    <a:pt x="1932066" y="905473"/>
                  </a:lnTo>
                  <a:lnTo>
                    <a:pt x="1927277" y="870355"/>
                  </a:lnTo>
                  <a:lnTo>
                    <a:pt x="1921969" y="836360"/>
                  </a:lnTo>
                  <a:lnTo>
                    <a:pt x="1916312" y="803113"/>
                  </a:lnTo>
                  <a:lnTo>
                    <a:pt x="1910424" y="769659"/>
                  </a:lnTo>
                  <a:lnTo>
                    <a:pt x="1904383" y="736068"/>
                  </a:lnTo>
                  <a:lnTo>
                    <a:pt x="1898238" y="702385"/>
                  </a:lnTo>
                  <a:lnTo>
                    <a:pt x="1890616" y="669346"/>
                  </a:lnTo>
                  <a:lnTo>
                    <a:pt x="1882005" y="636737"/>
                  </a:lnTo>
                  <a:lnTo>
                    <a:pt x="1872738" y="604414"/>
                  </a:lnTo>
                  <a:lnTo>
                    <a:pt x="1862326" y="573693"/>
                  </a:lnTo>
                  <a:lnTo>
                    <a:pt x="1851151" y="544041"/>
                  </a:lnTo>
                  <a:lnTo>
                    <a:pt x="1839468" y="515100"/>
                  </a:lnTo>
                  <a:lnTo>
                    <a:pt x="1827443" y="486634"/>
                  </a:lnTo>
                  <a:lnTo>
                    <a:pt x="1815195" y="458484"/>
                  </a:lnTo>
                  <a:lnTo>
                    <a:pt x="1802796" y="430546"/>
                  </a:lnTo>
                  <a:lnTo>
                    <a:pt x="1789592" y="403454"/>
                  </a:lnTo>
                  <a:lnTo>
                    <a:pt x="1775851" y="376925"/>
                  </a:lnTo>
                  <a:lnTo>
                    <a:pt x="1761750" y="350773"/>
                  </a:lnTo>
                  <a:lnTo>
                    <a:pt x="1747412" y="326283"/>
                  </a:lnTo>
                  <a:lnTo>
                    <a:pt x="1718310" y="280257"/>
                  </a:lnTo>
                  <a:lnTo>
                    <a:pt x="1688911" y="238164"/>
                  </a:lnTo>
                  <a:lnTo>
                    <a:pt x="1659382" y="198994"/>
                  </a:lnTo>
                  <a:lnTo>
                    <a:pt x="1629795" y="162771"/>
                  </a:lnTo>
                  <a:lnTo>
                    <a:pt x="1598300" y="129738"/>
                  </a:lnTo>
                  <a:lnTo>
                    <a:pt x="1564784" y="99300"/>
                  </a:lnTo>
                  <a:lnTo>
                    <a:pt x="1528721" y="71660"/>
                  </a:lnTo>
                  <a:lnTo>
                    <a:pt x="1489643" y="49028"/>
                  </a:lnTo>
                  <a:lnTo>
                    <a:pt x="1447348" y="30268"/>
                  </a:lnTo>
                  <a:lnTo>
                    <a:pt x="1400326" y="14874"/>
                  </a:lnTo>
                  <a:lnTo>
                    <a:pt x="1375934" y="9217"/>
                  </a:lnTo>
                  <a:lnTo>
                    <a:pt x="1351207" y="4739"/>
                  </a:lnTo>
                  <a:lnTo>
                    <a:pt x="1326254" y="1049"/>
                  </a:lnTo>
                  <a:lnTo>
                    <a:pt x="1301858" y="0"/>
                  </a:lnTo>
                  <a:lnTo>
                    <a:pt x="1277833" y="712"/>
                  </a:lnTo>
                  <a:lnTo>
                    <a:pt x="1254054" y="2598"/>
                  </a:lnTo>
                  <a:lnTo>
                    <a:pt x="1229738" y="5972"/>
                  </a:lnTo>
                  <a:lnTo>
                    <a:pt x="1205058" y="10337"/>
                  </a:lnTo>
                  <a:lnTo>
                    <a:pt x="1180139" y="15365"/>
                  </a:lnTo>
                  <a:lnTo>
                    <a:pt x="1133634" y="30358"/>
                  </a:lnTo>
                  <a:lnTo>
                    <a:pt x="1089449" y="48781"/>
                  </a:lnTo>
                  <a:lnTo>
                    <a:pt x="1046290" y="68728"/>
                  </a:lnTo>
                  <a:lnTo>
                    <a:pt x="1003592" y="93116"/>
                  </a:lnTo>
                  <a:lnTo>
                    <a:pt x="961097" y="119006"/>
                  </a:lnTo>
                  <a:lnTo>
                    <a:pt x="918691" y="142273"/>
                  </a:lnTo>
                  <a:lnTo>
                    <a:pt x="874444" y="166254"/>
                  </a:lnTo>
                  <a:lnTo>
                    <a:pt x="830319" y="190318"/>
                  </a:lnTo>
                  <a:lnTo>
                    <a:pt x="789542" y="212772"/>
                  </a:lnTo>
                  <a:lnTo>
                    <a:pt x="746489" y="236393"/>
                  </a:lnTo>
                  <a:lnTo>
                    <a:pt x="702189" y="260296"/>
                  </a:lnTo>
                  <a:lnTo>
                    <a:pt x="658982" y="282679"/>
                  </a:lnTo>
                  <a:lnTo>
                    <a:pt x="616262" y="302505"/>
                  </a:lnTo>
                  <a:lnTo>
                    <a:pt x="574460" y="321429"/>
                  </a:lnTo>
                  <a:lnTo>
                    <a:pt x="534715" y="341599"/>
                  </a:lnTo>
                  <a:lnTo>
                    <a:pt x="495884" y="360442"/>
                  </a:lnTo>
                  <a:lnTo>
                    <a:pt x="458870" y="378223"/>
                  </a:lnTo>
                  <a:lnTo>
                    <a:pt x="425956" y="395534"/>
                  </a:lnTo>
                  <a:lnTo>
                    <a:pt x="379658" y="417775"/>
                  </a:lnTo>
                  <a:lnTo>
                    <a:pt x="338034" y="437771"/>
                  </a:lnTo>
                  <a:lnTo>
                    <a:pt x="291818" y="462785"/>
                  </a:lnTo>
                  <a:lnTo>
                    <a:pt x="249425" y="489841"/>
                  </a:lnTo>
                  <a:lnTo>
                    <a:pt x="206335" y="512840"/>
                  </a:lnTo>
                  <a:lnTo>
                    <a:pt x="163073" y="536641"/>
                  </a:lnTo>
                  <a:lnTo>
                    <a:pt x="122366" y="554360"/>
                  </a:lnTo>
                  <a:lnTo>
                    <a:pt x="76705" y="572535"/>
                  </a:lnTo>
                  <a:lnTo>
                    <a:pt x="29457" y="593889"/>
                  </a:lnTo>
                  <a:lnTo>
                    <a:pt x="19433" y="598202"/>
                  </a:lnTo>
                  <a:lnTo>
                    <a:pt x="12710" y="603261"/>
                  </a:lnTo>
                  <a:lnTo>
                    <a:pt x="12702" y="606638"/>
                  </a:lnTo>
                  <a:lnTo>
                    <a:pt x="11996" y="607631"/>
                  </a:lnTo>
                  <a:lnTo>
                    <a:pt x="10819" y="608294"/>
                  </a:lnTo>
                  <a:lnTo>
                    <a:pt x="0" y="609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1621"/>
            <p:cNvSpPr/>
            <p:nvPr>
              <p:custDataLst>
                <p:tags r:id="rId14"/>
              </p:custDataLst>
            </p:nvPr>
          </p:nvSpPr>
          <p:spPr>
            <a:xfrm>
              <a:off x="8295054" y="2892756"/>
              <a:ext cx="156797" cy="174295"/>
            </a:xfrm>
            <a:custGeom>
              <a:avLst/>
              <a:gdLst/>
              <a:ahLst/>
              <a:cxnLst/>
              <a:rect l="0" t="0" r="0" b="0"/>
              <a:pathLst>
                <a:path w="156797" h="174295">
                  <a:moveTo>
                    <a:pt x="42496" y="21894"/>
                  </a:moveTo>
                  <a:lnTo>
                    <a:pt x="42496" y="21894"/>
                  </a:lnTo>
                  <a:lnTo>
                    <a:pt x="52622" y="11063"/>
                  </a:lnTo>
                  <a:lnTo>
                    <a:pt x="54433" y="4887"/>
                  </a:lnTo>
                  <a:lnTo>
                    <a:pt x="54970" y="0"/>
                  </a:lnTo>
                  <a:lnTo>
                    <a:pt x="55045" y="242"/>
                  </a:lnTo>
                  <a:lnTo>
                    <a:pt x="55095" y="1110"/>
                  </a:lnTo>
                  <a:lnTo>
                    <a:pt x="54423" y="1688"/>
                  </a:lnTo>
                  <a:lnTo>
                    <a:pt x="51795" y="2330"/>
                  </a:lnTo>
                  <a:lnTo>
                    <a:pt x="21348" y="43301"/>
                  </a:lnTo>
                  <a:lnTo>
                    <a:pt x="7538" y="67042"/>
                  </a:lnTo>
                  <a:lnTo>
                    <a:pt x="858" y="91951"/>
                  </a:lnTo>
                  <a:lnTo>
                    <a:pt x="0" y="107358"/>
                  </a:lnTo>
                  <a:lnTo>
                    <a:pt x="5200" y="128747"/>
                  </a:lnTo>
                  <a:lnTo>
                    <a:pt x="7049" y="133346"/>
                  </a:lnTo>
                  <a:lnTo>
                    <a:pt x="12865" y="140337"/>
                  </a:lnTo>
                  <a:lnTo>
                    <a:pt x="20861" y="145797"/>
                  </a:lnTo>
                  <a:lnTo>
                    <a:pt x="65665" y="163755"/>
                  </a:lnTo>
                  <a:lnTo>
                    <a:pt x="112034" y="172003"/>
                  </a:lnTo>
                  <a:lnTo>
                    <a:pt x="156796" y="17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4" name="SMARTInkShape-Group275"/>
          <p:cNvGrpSpPr/>
          <p:nvPr/>
        </p:nvGrpSpPr>
        <p:grpSpPr>
          <a:xfrm>
            <a:off x="8178919" y="3213515"/>
            <a:ext cx="3341727" cy="2983957"/>
            <a:chOff x="8178919" y="3213515"/>
            <a:chExt cx="3341727" cy="2983957"/>
          </a:xfrm>
        </p:grpSpPr>
        <p:sp>
          <p:nvSpPr>
            <p:cNvPr id="741" name="SMARTInkShape-1622"/>
            <p:cNvSpPr/>
            <p:nvPr>
              <p:custDataLst>
                <p:tags r:id="rId9"/>
              </p:custDataLst>
            </p:nvPr>
          </p:nvSpPr>
          <p:spPr>
            <a:xfrm>
              <a:off x="10061091" y="5259851"/>
              <a:ext cx="1459555" cy="937621"/>
            </a:xfrm>
            <a:custGeom>
              <a:avLst/>
              <a:gdLst/>
              <a:ahLst/>
              <a:cxnLst/>
              <a:rect l="0" t="0" r="0" b="0"/>
              <a:pathLst>
                <a:path w="1459555" h="937621">
                  <a:moveTo>
                    <a:pt x="3659" y="886949"/>
                  </a:moveTo>
                  <a:lnTo>
                    <a:pt x="3659" y="886949"/>
                  </a:lnTo>
                  <a:lnTo>
                    <a:pt x="0" y="886947"/>
                  </a:lnTo>
                  <a:lnTo>
                    <a:pt x="36044" y="888360"/>
                  </a:lnTo>
                  <a:lnTo>
                    <a:pt x="81996" y="897000"/>
                  </a:lnTo>
                  <a:lnTo>
                    <a:pt x="116791" y="899178"/>
                  </a:lnTo>
                  <a:lnTo>
                    <a:pt x="158127" y="902497"/>
                  </a:lnTo>
                  <a:lnTo>
                    <a:pt x="202369" y="906323"/>
                  </a:lnTo>
                  <a:lnTo>
                    <a:pt x="247197" y="910375"/>
                  </a:lnTo>
                  <a:lnTo>
                    <a:pt x="290639" y="914530"/>
                  </a:lnTo>
                  <a:lnTo>
                    <a:pt x="337229" y="914964"/>
                  </a:lnTo>
                  <a:lnTo>
                    <a:pt x="361504" y="914092"/>
                  </a:lnTo>
                  <a:lnTo>
                    <a:pt x="385450" y="913511"/>
                  </a:lnTo>
                  <a:lnTo>
                    <a:pt x="432753" y="912866"/>
                  </a:lnTo>
                  <a:lnTo>
                    <a:pt x="479646" y="912578"/>
                  </a:lnTo>
                  <a:lnTo>
                    <a:pt x="526359" y="913157"/>
                  </a:lnTo>
                  <a:lnTo>
                    <a:pt x="572991" y="915765"/>
                  </a:lnTo>
                  <a:lnTo>
                    <a:pt x="617703" y="917395"/>
                  </a:lnTo>
                  <a:lnTo>
                    <a:pt x="661799" y="918825"/>
                  </a:lnTo>
                  <a:lnTo>
                    <a:pt x="707271" y="921810"/>
                  </a:lnTo>
                  <a:lnTo>
                    <a:pt x="751467" y="925491"/>
                  </a:lnTo>
                  <a:lnTo>
                    <a:pt x="793922" y="928774"/>
                  </a:lnTo>
                  <a:lnTo>
                    <a:pt x="833961" y="930232"/>
                  </a:lnTo>
                  <a:lnTo>
                    <a:pt x="872921" y="932762"/>
                  </a:lnTo>
                  <a:lnTo>
                    <a:pt x="910696" y="935532"/>
                  </a:lnTo>
                  <a:lnTo>
                    <a:pt x="946302" y="936764"/>
                  </a:lnTo>
                  <a:lnTo>
                    <a:pt x="979059" y="937311"/>
                  </a:lnTo>
                  <a:lnTo>
                    <a:pt x="1023388" y="937620"/>
                  </a:lnTo>
                  <a:lnTo>
                    <a:pt x="1063332" y="935829"/>
                  </a:lnTo>
                  <a:lnTo>
                    <a:pt x="1101979" y="932712"/>
                  </a:lnTo>
                  <a:lnTo>
                    <a:pt x="1140240" y="931788"/>
                  </a:lnTo>
                  <a:lnTo>
                    <a:pt x="1184354" y="928105"/>
                  </a:lnTo>
                  <a:lnTo>
                    <a:pt x="1228616" y="921946"/>
                  </a:lnTo>
                  <a:lnTo>
                    <a:pt x="1265240" y="910987"/>
                  </a:lnTo>
                  <a:lnTo>
                    <a:pt x="1278738" y="900242"/>
                  </a:lnTo>
                  <a:lnTo>
                    <a:pt x="1323725" y="856855"/>
                  </a:lnTo>
                  <a:lnTo>
                    <a:pt x="1367518" y="823038"/>
                  </a:lnTo>
                  <a:lnTo>
                    <a:pt x="1390663" y="797968"/>
                  </a:lnTo>
                  <a:lnTo>
                    <a:pt x="1417458" y="751103"/>
                  </a:lnTo>
                  <a:lnTo>
                    <a:pt x="1434501" y="711764"/>
                  </a:lnTo>
                  <a:lnTo>
                    <a:pt x="1449572" y="667724"/>
                  </a:lnTo>
                  <a:lnTo>
                    <a:pt x="1459554" y="628058"/>
                  </a:lnTo>
                  <a:lnTo>
                    <a:pt x="1459424" y="600142"/>
                  </a:lnTo>
                  <a:lnTo>
                    <a:pt x="1448696" y="558943"/>
                  </a:lnTo>
                  <a:lnTo>
                    <a:pt x="1441312" y="521024"/>
                  </a:lnTo>
                  <a:lnTo>
                    <a:pt x="1432493" y="479973"/>
                  </a:lnTo>
                  <a:lnTo>
                    <a:pt x="1420587" y="441473"/>
                  </a:lnTo>
                  <a:lnTo>
                    <a:pt x="1392947" y="395100"/>
                  </a:lnTo>
                  <a:lnTo>
                    <a:pt x="1375120" y="366930"/>
                  </a:lnTo>
                  <a:lnTo>
                    <a:pt x="1362985" y="331217"/>
                  </a:lnTo>
                  <a:lnTo>
                    <a:pt x="1326919" y="292415"/>
                  </a:lnTo>
                  <a:lnTo>
                    <a:pt x="1288700" y="260752"/>
                  </a:lnTo>
                  <a:lnTo>
                    <a:pt x="1252715" y="239270"/>
                  </a:lnTo>
                  <a:lnTo>
                    <a:pt x="1211793" y="215344"/>
                  </a:lnTo>
                  <a:lnTo>
                    <a:pt x="1171838" y="190382"/>
                  </a:lnTo>
                  <a:lnTo>
                    <a:pt x="1129033" y="165817"/>
                  </a:lnTo>
                  <a:lnTo>
                    <a:pt x="1084364" y="143408"/>
                  </a:lnTo>
                  <a:lnTo>
                    <a:pt x="1052179" y="124922"/>
                  </a:lnTo>
                  <a:lnTo>
                    <a:pt x="1005699" y="101423"/>
                  </a:lnTo>
                  <a:lnTo>
                    <a:pt x="973708" y="87682"/>
                  </a:lnTo>
                  <a:lnTo>
                    <a:pt x="941379" y="74519"/>
                  </a:lnTo>
                  <a:lnTo>
                    <a:pt x="894708" y="55914"/>
                  </a:lnTo>
                  <a:lnTo>
                    <a:pt x="862054" y="45819"/>
                  </a:lnTo>
                  <a:lnTo>
                    <a:pt x="828728" y="36628"/>
                  </a:lnTo>
                  <a:lnTo>
                    <a:pt x="794395" y="27839"/>
                  </a:lnTo>
                  <a:lnTo>
                    <a:pt x="757972" y="19230"/>
                  </a:lnTo>
                  <a:lnTo>
                    <a:pt x="720614" y="12581"/>
                  </a:lnTo>
                  <a:lnTo>
                    <a:pt x="682845" y="7274"/>
                  </a:lnTo>
                  <a:lnTo>
                    <a:pt x="644891" y="2564"/>
                  </a:lnTo>
                  <a:lnTo>
                    <a:pt x="604977" y="0"/>
                  </a:lnTo>
                  <a:lnTo>
                    <a:pt x="564421" y="271"/>
                  </a:lnTo>
                  <a:lnTo>
                    <a:pt x="525231" y="5095"/>
                  </a:lnTo>
                  <a:lnTo>
                    <a:pt x="488526" y="11943"/>
                  </a:lnTo>
                  <a:lnTo>
                    <a:pt x="453401" y="19691"/>
                  </a:lnTo>
                  <a:lnTo>
                    <a:pt x="418974" y="27837"/>
                  </a:lnTo>
                  <a:lnTo>
                    <a:pt x="386740" y="38044"/>
                  </a:lnTo>
                  <a:lnTo>
                    <a:pt x="340826" y="55690"/>
                  </a:lnTo>
                  <a:lnTo>
                    <a:pt x="299704" y="76206"/>
                  </a:lnTo>
                  <a:lnTo>
                    <a:pt x="263296" y="102040"/>
                  </a:lnTo>
                  <a:lnTo>
                    <a:pt x="219810" y="142374"/>
                  </a:lnTo>
                  <a:lnTo>
                    <a:pt x="179679" y="188677"/>
                  </a:lnTo>
                  <a:lnTo>
                    <a:pt x="147607" y="234407"/>
                  </a:lnTo>
                  <a:lnTo>
                    <a:pt x="131918" y="275208"/>
                  </a:lnTo>
                  <a:lnTo>
                    <a:pt x="122750" y="306738"/>
                  </a:lnTo>
                  <a:lnTo>
                    <a:pt x="113974" y="339564"/>
                  </a:lnTo>
                  <a:lnTo>
                    <a:pt x="101099" y="386408"/>
                  </a:lnTo>
                  <a:lnTo>
                    <a:pt x="88348" y="431567"/>
                  </a:lnTo>
                  <a:lnTo>
                    <a:pt x="82374" y="476228"/>
                  </a:lnTo>
                  <a:lnTo>
                    <a:pt x="80605" y="520740"/>
                  </a:lnTo>
                  <a:lnTo>
                    <a:pt x="78309" y="552269"/>
                  </a:lnTo>
                  <a:lnTo>
                    <a:pt x="75642" y="585096"/>
                  </a:lnTo>
                  <a:lnTo>
                    <a:pt x="74455" y="618502"/>
                  </a:lnTo>
                  <a:lnTo>
                    <a:pt x="77161" y="665671"/>
                  </a:lnTo>
                  <a:lnTo>
                    <a:pt x="79060" y="707555"/>
                  </a:lnTo>
                  <a:lnTo>
                    <a:pt x="79700" y="753859"/>
                  </a:lnTo>
                  <a:lnTo>
                    <a:pt x="83210" y="799642"/>
                  </a:lnTo>
                  <a:lnTo>
                    <a:pt x="87695" y="842430"/>
                  </a:lnTo>
                  <a:lnTo>
                    <a:pt x="94969" y="883094"/>
                  </a:lnTo>
                  <a:lnTo>
                    <a:pt x="105259" y="931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1623"/>
            <p:cNvSpPr/>
            <p:nvPr>
              <p:custDataLst>
                <p:tags r:id="rId10"/>
              </p:custDataLst>
            </p:nvPr>
          </p:nvSpPr>
          <p:spPr>
            <a:xfrm>
              <a:off x="8197850" y="3213515"/>
              <a:ext cx="2582736" cy="2012536"/>
            </a:xfrm>
            <a:custGeom>
              <a:avLst/>
              <a:gdLst/>
              <a:ahLst/>
              <a:cxnLst/>
              <a:rect l="0" t="0" r="0" b="0"/>
              <a:pathLst>
                <a:path w="2582736" h="2012536">
                  <a:moveTo>
                    <a:pt x="2533650" y="2012535"/>
                  </a:moveTo>
                  <a:lnTo>
                    <a:pt x="2533650" y="2012535"/>
                  </a:lnTo>
                  <a:lnTo>
                    <a:pt x="2542489" y="2012535"/>
                  </a:lnTo>
                  <a:lnTo>
                    <a:pt x="2546515" y="2010653"/>
                  </a:lnTo>
                  <a:lnTo>
                    <a:pt x="2548576" y="2009164"/>
                  </a:lnTo>
                  <a:lnTo>
                    <a:pt x="2559065" y="1992762"/>
                  </a:lnTo>
                  <a:lnTo>
                    <a:pt x="2579335" y="1954971"/>
                  </a:lnTo>
                  <a:lnTo>
                    <a:pt x="2582735" y="1914694"/>
                  </a:lnTo>
                  <a:lnTo>
                    <a:pt x="2578376" y="1877712"/>
                  </a:lnTo>
                  <a:lnTo>
                    <a:pt x="2569167" y="1835788"/>
                  </a:lnTo>
                  <a:lnTo>
                    <a:pt x="2561652" y="1789970"/>
                  </a:lnTo>
                  <a:lnTo>
                    <a:pt x="2557150" y="1752516"/>
                  </a:lnTo>
                  <a:lnTo>
                    <a:pt x="2554678" y="1714232"/>
                  </a:lnTo>
                  <a:lnTo>
                    <a:pt x="2552169" y="1676050"/>
                  </a:lnTo>
                  <a:lnTo>
                    <a:pt x="2546348" y="1637914"/>
                  </a:lnTo>
                  <a:lnTo>
                    <a:pt x="2540940" y="1599799"/>
                  </a:lnTo>
                  <a:lnTo>
                    <a:pt x="2534775" y="1561690"/>
                  </a:lnTo>
                  <a:lnTo>
                    <a:pt x="2524977" y="1523587"/>
                  </a:lnTo>
                  <a:lnTo>
                    <a:pt x="2515447" y="1483604"/>
                  </a:lnTo>
                  <a:lnTo>
                    <a:pt x="2505804" y="1442316"/>
                  </a:lnTo>
                  <a:lnTo>
                    <a:pt x="2494462" y="1400446"/>
                  </a:lnTo>
                  <a:lnTo>
                    <a:pt x="2484248" y="1354556"/>
                  </a:lnTo>
                  <a:lnTo>
                    <a:pt x="2479549" y="1330466"/>
                  </a:lnTo>
                  <a:lnTo>
                    <a:pt x="2468683" y="1283002"/>
                  </a:lnTo>
                  <a:lnTo>
                    <a:pt x="2457503" y="1236037"/>
                  </a:lnTo>
                  <a:lnTo>
                    <a:pt x="2447831" y="1189293"/>
                  </a:lnTo>
                  <a:lnTo>
                    <a:pt x="2436947" y="1146411"/>
                  </a:lnTo>
                  <a:lnTo>
                    <a:pt x="2425054" y="1106185"/>
                  </a:lnTo>
                  <a:lnTo>
                    <a:pt x="2412712" y="1067141"/>
                  </a:lnTo>
                  <a:lnTo>
                    <a:pt x="2400173" y="1026739"/>
                  </a:lnTo>
                  <a:lnTo>
                    <a:pt x="2388248" y="985264"/>
                  </a:lnTo>
                  <a:lnTo>
                    <a:pt x="2378246" y="943313"/>
                  </a:lnTo>
                  <a:lnTo>
                    <a:pt x="2367214" y="903031"/>
                  </a:lnTo>
                  <a:lnTo>
                    <a:pt x="2354551" y="863961"/>
                  </a:lnTo>
                  <a:lnTo>
                    <a:pt x="2339515" y="825430"/>
                  </a:lnTo>
                  <a:lnTo>
                    <a:pt x="2321544" y="785256"/>
                  </a:lnTo>
                  <a:lnTo>
                    <a:pt x="2302504" y="744589"/>
                  </a:lnTo>
                  <a:lnTo>
                    <a:pt x="2284633" y="705348"/>
                  </a:lnTo>
                  <a:lnTo>
                    <a:pt x="2265402" y="662977"/>
                  </a:lnTo>
                  <a:lnTo>
                    <a:pt x="2245095" y="618982"/>
                  </a:lnTo>
                  <a:lnTo>
                    <a:pt x="2224313" y="575910"/>
                  </a:lnTo>
                  <a:lnTo>
                    <a:pt x="2203316" y="535129"/>
                  </a:lnTo>
                  <a:lnTo>
                    <a:pt x="2182221" y="495838"/>
                  </a:lnTo>
                  <a:lnTo>
                    <a:pt x="2161090" y="457209"/>
                  </a:lnTo>
                  <a:lnTo>
                    <a:pt x="2138056" y="418873"/>
                  </a:lnTo>
                  <a:lnTo>
                    <a:pt x="2113003" y="381374"/>
                  </a:lnTo>
                  <a:lnTo>
                    <a:pt x="2085402" y="345893"/>
                  </a:lnTo>
                  <a:lnTo>
                    <a:pt x="2054793" y="313190"/>
                  </a:lnTo>
                  <a:lnTo>
                    <a:pt x="2022376" y="282898"/>
                  </a:lnTo>
                  <a:lnTo>
                    <a:pt x="1989151" y="255324"/>
                  </a:lnTo>
                  <a:lnTo>
                    <a:pt x="1953689" y="228957"/>
                  </a:lnTo>
                  <a:lnTo>
                    <a:pt x="1917467" y="203128"/>
                  </a:lnTo>
                  <a:lnTo>
                    <a:pt x="1882554" y="177538"/>
                  </a:lnTo>
                  <a:lnTo>
                    <a:pt x="1846342" y="153934"/>
                  </a:lnTo>
                  <a:lnTo>
                    <a:pt x="1808376" y="131684"/>
                  </a:lnTo>
                  <a:lnTo>
                    <a:pt x="1767981" y="110037"/>
                  </a:lnTo>
                  <a:lnTo>
                    <a:pt x="1726509" y="90538"/>
                  </a:lnTo>
                  <a:lnTo>
                    <a:pt x="1685265" y="73169"/>
                  </a:lnTo>
                  <a:lnTo>
                    <a:pt x="1645769" y="58395"/>
                  </a:lnTo>
                  <a:lnTo>
                    <a:pt x="1607048" y="44773"/>
                  </a:lnTo>
                  <a:lnTo>
                    <a:pt x="1567964" y="32368"/>
                  </a:lnTo>
                  <a:lnTo>
                    <a:pt x="1527078" y="22152"/>
                  </a:lnTo>
                  <a:lnTo>
                    <a:pt x="1487267" y="14789"/>
                  </a:lnTo>
                  <a:lnTo>
                    <a:pt x="1448408" y="9164"/>
                  </a:lnTo>
                  <a:lnTo>
                    <a:pt x="1409970" y="4313"/>
                  </a:lnTo>
                  <a:lnTo>
                    <a:pt x="1371720" y="1686"/>
                  </a:lnTo>
                  <a:lnTo>
                    <a:pt x="1333553" y="519"/>
                  </a:lnTo>
                  <a:lnTo>
                    <a:pt x="1295422" y="0"/>
                  </a:lnTo>
                  <a:lnTo>
                    <a:pt x="1259192" y="1651"/>
                  </a:lnTo>
                  <a:lnTo>
                    <a:pt x="1223569" y="4736"/>
                  </a:lnTo>
                  <a:lnTo>
                    <a:pt x="1186567" y="8460"/>
                  </a:lnTo>
                  <a:lnTo>
                    <a:pt x="1150841" y="12466"/>
                  </a:lnTo>
                  <a:lnTo>
                    <a:pt x="1116145" y="16599"/>
                  </a:lnTo>
                  <a:lnTo>
                    <a:pt x="1081910" y="20788"/>
                  </a:lnTo>
                  <a:lnTo>
                    <a:pt x="1049762" y="25001"/>
                  </a:lnTo>
                  <a:lnTo>
                    <a:pt x="1018305" y="29931"/>
                  </a:lnTo>
                  <a:lnTo>
                    <a:pt x="985510" y="36826"/>
                  </a:lnTo>
                  <a:lnTo>
                    <a:pt x="938681" y="48641"/>
                  </a:lnTo>
                  <a:lnTo>
                    <a:pt x="906614" y="56900"/>
                  </a:lnTo>
                  <a:lnTo>
                    <a:pt x="874250" y="65275"/>
                  </a:lnTo>
                  <a:lnTo>
                    <a:pt x="828263" y="78629"/>
                  </a:lnTo>
                  <a:lnTo>
                    <a:pt x="782652" y="94972"/>
                  </a:lnTo>
                  <a:lnTo>
                    <a:pt x="735115" y="109065"/>
                  </a:lnTo>
                  <a:lnTo>
                    <a:pt x="692886" y="122178"/>
                  </a:lnTo>
                  <a:lnTo>
                    <a:pt x="650112" y="135000"/>
                  </a:lnTo>
                  <a:lnTo>
                    <a:pt x="611020" y="147736"/>
                  </a:lnTo>
                  <a:lnTo>
                    <a:pt x="575372" y="161152"/>
                  </a:lnTo>
                  <a:lnTo>
                    <a:pt x="535567" y="176809"/>
                  </a:lnTo>
                  <a:lnTo>
                    <a:pt x="491676" y="191016"/>
                  </a:lnTo>
                  <a:lnTo>
                    <a:pt x="452250" y="207202"/>
                  </a:lnTo>
                  <a:lnTo>
                    <a:pt x="404981" y="221302"/>
                  </a:lnTo>
                  <a:lnTo>
                    <a:pt x="362730" y="233054"/>
                  </a:lnTo>
                  <a:lnTo>
                    <a:pt x="321557" y="248460"/>
                  </a:lnTo>
                  <a:lnTo>
                    <a:pt x="279756" y="261973"/>
                  </a:lnTo>
                  <a:lnTo>
                    <a:pt x="235676" y="276863"/>
                  </a:lnTo>
                  <a:lnTo>
                    <a:pt x="220270" y="282511"/>
                  </a:lnTo>
                  <a:lnTo>
                    <a:pt x="179566" y="292077"/>
                  </a:lnTo>
                  <a:lnTo>
                    <a:pt x="167505" y="298151"/>
                  </a:lnTo>
                  <a:lnTo>
                    <a:pt x="150468" y="307928"/>
                  </a:lnTo>
                  <a:lnTo>
                    <a:pt x="142498" y="310608"/>
                  </a:lnTo>
                  <a:lnTo>
                    <a:pt x="135668" y="314852"/>
                  </a:lnTo>
                  <a:lnTo>
                    <a:pt x="129177" y="316423"/>
                  </a:lnTo>
                  <a:lnTo>
                    <a:pt x="122079" y="317594"/>
                  </a:lnTo>
                  <a:lnTo>
                    <a:pt x="112058" y="322096"/>
                  </a:lnTo>
                  <a:lnTo>
                    <a:pt x="103601" y="327193"/>
                  </a:lnTo>
                  <a:lnTo>
                    <a:pt x="93177" y="329722"/>
                  </a:lnTo>
                  <a:lnTo>
                    <a:pt x="69073" y="339843"/>
                  </a:lnTo>
                  <a:lnTo>
                    <a:pt x="40061" y="344212"/>
                  </a:lnTo>
                  <a:lnTo>
                    <a:pt x="34030" y="346780"/>
                  </a:lnTo>
                  <a:lnTo>
                    <a:pt x="23411" y="348932"/>
                  </a:lnTo>
                  <a:lnTo>
                    <a:pt x="13143" y="353741"/>
                  </a:lnTo>
                  <a:lnTo>
                    <a:pt x="0" y="355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1624"/>
            <p:cNvSpPr/>
            <p:nvPr>
              <p:custDataLst>
                <p:tags r:id="rId11"/>
              </p:custDataLst>
            </p:nvPr>
          </p:nvSpPr>
          <p:spPr>
            <a:xfrm>
              <a:off x="8178919" y="3460834"/>
              <a:ext cx="145932" cy="171367"/>
            </a:xfrm>
            <a:custGeom>
              <a:avLst/>
              <a:gdLst/>
              <a:ahLst/>
              <a:cxnLst/>
              <a:rect l="0" t="0" r="0" b="0"/>
              <a:pathLst>
                <a:path w="145932" h="171367">
                  <a:moveTo>
                    <a:pt x="25281" y="12616"/>
                  </a:moveTo>
                  <a:lnTo>
                    <a:pt x="25281" y="12616"/>
                  </a:lnTo>
                  <a:lnTo>
                    <a:pt x="25279" y="9245"/>
                  </a:lnTo>
                  <a:lnTo>
                    <a:pt x="26692" y="8252"/>
                  </a:lnTo>
                  <a:lnTo>
                    <a:pt x="58840" y="200"/>
                  </a:lnTo>
                  <a:lnTo>
                    <a:pt x="65406" y="0"/>
                  </a:lnTo>
                  <a:lnTo>
                    <a:pt x="66847" y="678"/>
                  </a:lnTo>
                  <a:lnTo>
                    <a:pt x="67809" y="1835"/>
                  </a:lnTo>
                  <a:lnTo>
                    <a:pt x="69351" y="5390"/>
                  </a:lnTo>
                  <a:lnTo>
                    <a:pt x="64586" y="11162"/>
                  </a:lnTo>
                  <a:lnTo>
                    <a:pt x="56850" y="20978"/>
                  </a:lnTo>
                  <a:lnTo>
                    <a:pt x="29259" y="58672"/>
                  </a:lnTo>
                  <a:lnTo>
                    <a:pt x="0" y="94968"/>
                  </a:lnTo>
                  <a:lnTo>
                    <a:pt x="22518" y="118506"/>
                  </a:lnTo>
                  <a:lnTo>
                    <a:pt x="26617" y="126927"/>
                  </a:lnTo>
                  <a:lnTo>
                    <a:pt x="34011" y="135385"/>
                  </a:lnTo>
                  <a:lnTo>
                    <a:pt x="39979" y="137735"/>
                  </a:lnTo>
                  <a:lnTo>
                    <a:pt x="83039" y="152432"/>
                  </a:lnTo>
                  <a:lnTo>
                    <a:pt x="126787" y="163492"/>
                  </a:lnTo>
                  <a:lnTo>
                    <a:pt x="145931" y="1713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5" name="SMARTInkShape-1625"/>
          <p:cNvSpPr/>
          <p:nvPr>
            <p:custDataLst>
              <p:tags r:id="rId8"/>
            </p:custDataLst>
          </p:nvPr>
        </p:nvSpPr>
        <p:spPr>
          <a:xfrm>
            <a:off x="8089900" y="3556769"/>
            <a:ext cx="104771" cy="74075"/>
          </a:xfrm>
          <a:custGeom>
            <a:avLst/>
            <a:gdLst/>
            <a:ahLst/>
            <a:cxnLst/>
            <a:rect l="0" t="0" r="0" b="0"/>
            <a:pathLst>
              <a:path w="104771" h="74075">
                <a:moveTo>
                  <a:pt x="57150" y="24631"/>
                </a:moveTo>
                <a:lnTo>
                  <a:pt x="57150" y="24631"/>
                </a:lnTo>
                <a:lnTo>
                  <a:pt x="47690" y="15171"/>
                </a:lnTo>
                <a:lnTo>
                  <a:pt x="40247" y="13371"/>
                </a:lnTo>
                <a:lnTo>
                  <a:pt x="31293" y="13277"/>
                </a:lnTo>
                <a:lnTo>
                  <a:pt x="24961" y="15586"/>
                </a:lnTo>
                <a:lnTo>
                  <a:pt x="14060" y="24224"/>
                </a:lnTo>
                <a:lnTo>
                  <a:pt x="9776" y="29860"/>
                </a:lnTo>
                <a:lnTo>
                  <a:pt x="3656" y="42597"/>
                </a:lnTo>
                <a:lnTo>
                  <a:pt x="3506" y="50490"/>
                </a:lnTo>
                <a:lnTo>
                  <a:pt x="5790" y="57996"/>
                </a:lnTo>
                <a:lnTo>
                  <a:pt x="13008" y="68564"/>
                </a:lnTo>
                <a:lnTo>
                  <a:pt x="15022" y="70853"/>
                </a:lnTo>
                <a:lnTo>
                  <a:pt x="21022" y="73397"/>
                </a:lnTo>
                <a:lnTo>
                  <a:pt x="24598" y="74074"/>
                </a:lnTo>
                <a:lnTo>
                  <a:pt x="32334" y="72947"/>
                </a:lnTo>
                <a:lnTo>
                  <a:pt x="42742" y="68345"/>
                </a:lnTo>
                <a:lnTo>
                  <a:pt x="45428" y="66474"/>
                </a:lnTo>
                <a:lnTo>
                  <a:pt x="52579" y="53727"/>
                </a:lnTo>
                <a:lnTo>
                  <a:pt x="55795" y="36545"/>
                </a:lnTo>
                <a:lnTo>
                  <a:pt x="51564" y="8000"/>
                </a:lnTo>
                <a:lnTo>
                  <a:pt x="50603" y="5077"/>
                </a:lnTo>
                <a:lnTo>
                  <a:pt x="49257" y="3128"/>
                </a:lnTo>
                <a:lnTo>
                  <a:pt x="45399" y="0"/>
                </a:lnTo>
                <a:lnTo>
                  <a:pt x="41360" y="6201"/>
                </a:lnTo>
                <a:lnTo>
                  <a:pt x="41430" y="15028"/>
                </a:lnTo>
                <a:lnTo>
                  <a:pt x="43813" y="24596"/>
                </a:lnTo>
                <a:lnTo>
                  <a:pt x="49122" y="33949"/>
                </a:lnTo>
                <a:lnTo>
                  <a:pt x="53111" y="38885"/>
                </a:lnTo>
                <a:lnTo>
                  <a:pt x="59117" y="41550"/>
                </a:lnTo>
                <a:lnTo>
                  <a:pt x="71101" y="43260"/>
                </a:lnTo>
                <a:lnTo>
                  <a:pt x="73506" y="41989"/>
                </a:lnTo>
                <a:lnTo>
                  <a:pt x="78060" y="36814"/>
                </a:lnTo>
                <a:lnTo>
                  <a:pt x="80555" y="29811"/>
                </a:lnTo>
                <a:lnTo>
                  <a:pt x="82155" y="13817"/>
                </a:lnTo>
                <a:lnTo>
                  <a:pt x="80876" y="10366"/>
                </a:lnTo>
                <a:lnTo>
                  <a:pt x="75693" y="4650"/>
                </a:lnTo>
                <a:lnTo>
                  <a:pt x="68683" y="1639"/>
                </a:lnTo>
                <a:lnTo>
                  <a:pt x="64838" y="836"/>
                </a:lnTo>
                <a:lnTo>
                  <a:pt x="61570" y="1007"/>
                </a:lnTo>
                <a:lnTo>
                  <a:pt x="56057" y="3078"/>
                </a:lnTo>
                <a:lnTo>
                  <a:pt x="54304" y="5323"/>
                </a:lnTo>
                <a:lnTo>
                  <a:pt x="52356" y="11581"/>
                </a:lnTo>
                <a:lnTo>
                  <a:pt x="51261" y="23038"/>
                </a:lnTo>
                <a:lnTo>
                  <a:pt x="54308" y="35369"/>
                </a:lnTo>
                <a:lnTo>
                  <a:pt x="59679" y="44589"/>
                </a:lnTo>
                <a:lnTo>
                  <a:pt x="69110" y="51789"/>
                </a:lnTo>
                <a:lnTo>
                  <a:pt x="80841" y="55020"/>
                </a:lnTo>
                <a:lnTo>
                  <a:pt x="89081" y="53895"/>
                </a:lnTo>
                <a:lnTo>
                  <a:pt x="96036" y="51043"/>
                </a:lnTo>
                <a:lnTo>
                  <a:pt x="97890" y="49295"/>
                </a:lnTo>
                <a:lnTo>
                  <a:pt x="104239" y="38048"/>
                </a:lnTo>
                <a:lnTo>
                  <a:pt x="104770" y="34281"/>
                </a:lnTo>
                <a:lnTo>
                  <a:pt x="103479" y="26333"/>
                </a:lnTo>
                <a:lnTo>
                  <a:pt x="98671" y="19978"/>
                </a:lnTo>
                <a:lnTo>
                  <a:pt x="95415" y="17295"/>
                </a:lnTo>
                <a:lnTo>
                  <a:pt x="84269" y="16197"/>
                </a:lnTo>
                <a:lnTo>
                  <a:pt x="70614" y="18766"/>
                </a:lnTo>
                <a:lnTo>
                  <a:pt x="57490" y="24611"/>
                </a:lnTo>
                <a:lnTo>
                  <a:pt x="41571" y="39206"/>
                </a:lnTo>
                <a:lnTo>
                  <a:pt x="31289" y="53565"/>
                </a:lnTo>
                <a:lnTo>
                  <a:pt x="30032" y="57326"/>
                </a:lnTo>
                <a:lnTo>
                  <a:pt x="29899" y="60539"/>
                </a:lnTo>
                <a:lnTo>
                  <a:pt x="31632" y="65990"/>
                </a:lnTo>
                <a:lnTo>
                  <a:pt x="34755" y="70764"/>
                </a:lnTo>
                <a:lnTo>
                  <a:pt x="36576" y="71614"/>
                </a:lnTo>
                <a:lnTo>
                  <a:pt x="38495" y="71476"/>
                </a:lnTo>
                <a:lnTo>
                  <a:pt x="42508" y="69440"/>
                </a:lnTo>
                <a:lnTo>
                  <a:pt x="62187" y="54397"/>
                </a:lnTo>
                <a:lnTo>
                  <a:pt x="66443" y="47738"/>
                </a:lnTo>
                <a:lnTo>
                  <a:pt x="68335" y="42426"/>
                </a:lnTo>
                <a:lnTo>
                  <a:pt x="67295" y="35833"/>
                </a:lnTo>
                <a:lnTo>
                  <a:pt x="66030" y="32099"/>
                </a:lnTo>
                <a:lnTo>
                  <a:pt x="60861" y="26068"/>
                </a:lnTo>
                <a:lnTo>
                  <a:pt x="57507" y="23473"/>
                </a:lnTo>
                <a:lnTo>
                  <a:pt x="48137" y="20588"/>
                </a:lnTo>
                <a:lnTo>
                  <a:pt x="42675" y="19819"/>
                </a:lnTo>
                <a:lnTo>
                  <a:pt x="21503" y="25479"/>
                </a:lnTo>
                <a:lnTo>
                  <a:pt x="0" y="373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1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SMARTInkShape-Group330"/>
          <p:cNvGrpSpPr/>
          <p:nvPr/>
        </p:nvGrpSpPr>
        <p:grpSpPr>
          <a:xfrm>
            <a:off x="4076809" y="6040275"/>
            <a:ext cx="650662" cy="583238"/>
            <a:chOff x="4076809" y="6040275"/>
            <a:chExt cx="650662" cy="583238"/>
          </a:xfrm>
        </p:grpSpPr>
        <p:sp>
          <p:nvSpPr>
            <p:cNvPr id="335" name="SMARTInkShape-1877"/>
            <p:cNvSpPr/>
            <p:nvPr>
              <p:custDataLst>
                <p:tags r:id="rId210"/>
              </p:custDataLst>
            </p:nvPr>
          </p:nvSpPr>
          <p:spPr>
            <a:xfrm>
              <a:off x="4076809" y="6040275"/>
              <a:ext cx="107842" cy="104813"/>
            </a:xfrm>
            <a:custGeom>
              <a:avLst/>
              <a:gdLst/>
              <a:ahLst/>
              <a:cxnLst/>
              <a:rect l="0" t="0" r="0" b="0"/>
              <a:pathLst>
                <a:path w="107842" h="104813">
                  <a:moveTo>
                    <a:pt x="25291" y="43025"/>
                  </a:moveTo>
                  <a:lnTo>
                    <a:pt x="25291" y="43025"/>
                  </a:lnTo>
                  <a:lnTo>
                    <a:pt x="21920" y="46396"/>
                  </a:lnTo>
                  <a:lnTo>
                    <a:pt x="4092" y="90707"/>
                  </a:lnTo>
                  <a:lnTo>
                    <a:pt x="260" y="104812"/>
                  </a:lnTo>
                  <a:lnTo>
                    <a:pt x="136" y="104676"/>
                  </a:lnTo>
                  <a:lnTo>
                    <a:pt x="0" y="102646"/>
                  </a:lnTo>
                  <a:lnTo>
                    <a:pt x="8694" y="72870"/>
                  </a:lnTo>
                  <a:lnTo>
                    <a:pt x="31856" y="27570"/>
                  </a:lnTo>
                  <a:lnTo>
                    <a:pt x="44405" y="14222"/>
                  </a:lnTo>
                  <a:lnTo>
                    <a:pt x="51425" y="8352"/>
                  </a:lnTo>
                  <a:lnTo>
                    <a:pt x="56083" y="1785"/>
                  </a:lnTo>
                  <a:lnTo>
                    <a:pt x="59672" y="0"/>
                  </a:lnTo>
                  <a:lnTo>
                    <a:pt x="61617" y="231"/>
                  </a:lnTo>
                  <a:lnTo>
                    <a:pt x="65660" y="2369"/>
                  </a:lnTo>
                  <a:lnTo>
                    <a:pt x="87059" y="31215"/>
                  </a:lnTo>
                  <a:lnTo>
                    <a:pt x="107841" y="7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878"/>
            <p:cNvSpPr/>
            <p:nvPr>
              <p:custDataLst>
                <p:tags r:id="rId211"/>
              </p:custDataLst>
            </p:nvPr>
          </p:nvSpPr>
          <p:spPr>
            <a:xfrm>
              <a:off x="4203884" y="6502662"/>
              <a:ext cx="37917" cy="55457"/>
            </a:xfrm>
            <a:custGeom>
              <a:avLst/>
              <a:gdLst/>
              <a:ahLst/>
              <a:cxnLst/>
              <a:rect l="0" t="0" r="0" b="0"/>
              <a:pathLst>
                <a:path w="37917" h="55457">
                  <a:moveTo>
                    <a:pt x="18866" y="6088"/>
                  </a:moveTo>
                  <a:lnTo>
                    <a:pt x="18866" y="6088"/>
                  </a:lnTo>
                  <a:lnTo>
                    <a:pt x="24954" y="0"/>
                  </a:lnTo>
                  <a:lnTo>
                    <a:pt x="6911" y="18042"/>
                  </a:lnTo>
                  <a:lnTo>
                    <a:pt x="2970" y="27629"/>
                  </a:lnTo>
                  <a:lnTo>
                    <a:pt x="0" y="52057"/>
                  </a:lnTo>
                  <a:lnTo>
                    <a:pt x="1350" y="53666"/>
                  </a:lnTo>
                  <a:lnTo>
                    <a:pt x="6612" y="55456"/>
                  </a:lnTo>
                  <a:lnTo>
                    <a:pt x="9991" y="54522"/>
                  </a:lnTo>
                  <a:lnTo>
                    <a:pt x="26303" y="42457"/>
                  </a:lnTo>
                  <a:lnTo>
                    <a:pt x="33378" y="29093"/>
                  </a:lnTo>
                  <a:lnTo>
                    <a:pt x="37916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879"/>
            <p:cNvSpPr/>
            <p:nvPr>
              <p:custDataLst>
                <p:tags r:id="rId212"/>
              </p:custDataLst>
            </p:nvPr>
          </p:nvSpPr>
          <p:spPr>
            <a:xfrm>
              <a:off x="4603750" y="6419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50233" y="8218"/>
                  </a:lnTo>
                  <a:lnTo>
                    <a:pt x="92495" y="27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880"/>
            <p:cNvSpPr/>
            <p:nvPr>
              <p:custDataLst>
                <p:tags r:id="rId213"/>
              </p:custDataLst>
            </p:nvPr>
          </p:nvSpPr>
          <p:spPr>
            <a:xfrm>
              <a:off x="4624097" y="6356748"/>
              <a:ext cx="103374" cy="164288"/>
            </a:xfrm>
            <a:custGeom>
              <a:avLst/>
              <a:gdLst/>
              <a:ahLst/>
              <a:cxnLst/>
              <a:rect l="0" t="0" r="0" b="0"/>
              <a:pathLst>
                <a:path w="103374" h="164288">
                  <a:moveTo>
                    <a:pt x="93953" y="37702"/>
                  </a:moveTo>
                  <a:lnTo>
                    <a:pt x="93953" y="37702"/>
                  </a:lnTo>
                  <a:lnTo>
                    <a:pt x="102791" y="20026"/>
                  </a:lnTo>
                  <a:lnTo>
                    <a:pt x="103373" y="16746"/>
                  </a:lnTo>
                  <a:lnTo>
                    <a:pt x="103055" y="13854"/>
                  </a:lnTo>
                  <a:lnTo>
                    <a:pt x="100463" y="947"/>
                  </a:lnTo>
                  <a:lnTo>
                    <a:pt x="96611" y="200"/>
                  </a:lnTo>
                  <a:lnTo>
                    <a:pt x="93609" y="0"/>
                  </a:lnTo>
                  <a:lnTo>
                    <a:pt x="52776" y="17314"/>
                  </a:lnTo>
                  <a:lnTo>
                    <a:pt x="17158" y="45375"/>
                  </a:lnTo>
                  <a:lnTo>
                    <a:pt x="5268" y="63493"/>
                  </a:lnTo>
                  <a:lnTo>
                    <a:pt x="0" y="92944"/>
                  </a:lnTo>
                  <a:lnTo>
                    <a:pt x="840" y="119875"/>
                  </a:lnTo>
                  <a:lnTo>
                    <a:pt x="7592" y="142207"/>
                  </a:lnTo>
                  <a:lnTo>
                    <a:pt x="13472" y="149530"/>
                  </a:lnTo>
                  <a:lnTo>
                    <a:pt x="25373" y="159981"/>
                  </a:lnTo>
                  <a:lnTo>
                    <a:pt x="33840" y="162604"/>
                  </a:lnTo>
                  <a:lnTo>
                    <a:pt x="56522" y="164287"/>
                  </a:lnTo>
                  <a:lnTo>
                    <a:pt x="87603" y="15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881"/>
            <p:cNvSpPr/>
            <p:nvPr>
              <p:custDataLst>
                <p:tags r:id="rId214"/>
              </p:custDataLst>
            </p:nvPr>
          </p:nvSpPr>
          <p:spPr>
            <a:xfrm>
              <a:off x="4502526" y="6381750"/>
              <a:ext cx="82175" cy="157374"/>
            </a:xfrm>
            <a:custGeom>
              <a:avLst/>
              <a:gdLst/>
              <a:ahLst/>
              <a:cxnLst/>
              <a:rect l="0" t="0" r="0" b="0"/>
              <a:pathLst>
                <a:path w="82175" h="157374">
                  <a:moveTo>
                    <a:pt x="37724" y="0"/>
                  </a:moveTo>
                  <a:lnTo>
                    <a:pt x="37724" y="0"/>
                  </a:lnTo>
                  <a:lnTo>
                    <a:pt x="34353" y="3371"/>
                  </a:lnTo>
                  <a:lnTo>
                    <a:pt x="22114" y="44445"/>
                  </a:lnTo>
                  <a:lnTo>
                    <a:pt x="10381" y="90319"/>
                  </a:lnTo>
                  <a:lnTo>
                    <a:pt x="188" y="137068"/>
                  </a:lnTo>
                  <a:lnTo>
                    <a:pt x="0" y="140062"/>
                  </a:lnTo>
                  <a:lnTo>
                    <a:pt x="1672" y="145270"/>
                  </a:lnTo>
                  <a:lnTo>
                    <a:pt x="3106" y="147647"/>
                  </a:lnTo>
                  <a:lnTo>
                    <a:pt x="5473" y="149231"/>
                  </a:lnTo>
                  <a:lnTo>
                    <a:pt x="33244" y="156486"/>
                  </a:lnTo>
                  <a:lnTo>
                    <a:pt x="55133" y="157373"/>
                  </a:lnTo>
                  <a:lnTo>
                    <a:pt x="8217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882"/>
            <p:cNvSpPr/>
            <p:nvPr>
              <p:custDataLst>
                <p:tags r:id="rId215"/>
              </p:custDataLst>
            </p:nvPr>
          </p:nvSpPr>
          <p:spPr>
            <a:xfrm>
              <a:off x="4330723" y="6415348"/>
              <a:ext cx="123485" cy="148654"/>
            </a:xfrm>
            <a:custGeom>
              <a:avLst/>
              <a:gdLst/>
              <a:ahLst/>
              <a:cxnLst/>
              <a:rect l="0" t="0" r="0" b="0"/>
              <a:pathLst>
                <a:path w="123485" h="148654">
                  <a:moveTo>
                    <a:pt x="6327" y="87052"/>
                  </a:moveTo>
                  <a:lnTo>
                    <a:pt x="6327" y="87052"/>
                  </a:lnTo>
                  <a:lnTo>
                    <a:pt x="6327" y="132638"/>
                  </a:lnTo>
                  <a:lnTo>
                    <a:pt x="4445" y="140943"/>
                  </a:lnTo>
                  <a:lnTo>
                    <a:pt x="860" y="148653"/>
                  </a:lnTo>
                  <a:lnTo>
                    <a:pt x="565" y="148582"/>
                  </a:lnTo>
                  <a:lnTo>
                    <a:pt x="238" y="146619"/>
                  </a:lnTo>
                  <a:lnTo>
                    <a:pt x="0" y="102319"/>
                  </a:lnTo>
                  <a:lnTo>
                    <a:pt x="3354" y="63510"/>
                  </a:lnTo>
                  <a:lnTo>
                    <a:pt x="17869" y="21001"/>
                  </a:lnTo>
                  <a:lnTo>
                    <a:pt x="23451" y="11130"/>
                  </a:lnTo>
                  <a:lnTo>
                    <a:pt x="30636" y="4390"/>
                  </a:lnTo>
                  <a:lnTo>
                    <a:pt x="38532" y="925"/>
                  </a:lnTo>
                  <a:lnTo>
                    <a:pt x="42614" y="0"/>
                  </a:lnTo>
                  <a:lnTo>
                    <a:pt x="46040" y="89"/>
                  </a:lnTo>
                  <a:lnTo>
                    <a:pt x="51729" y="2070"/>
                  </a:lnTo>
                  <a:lnTo>
                    <a:pt x="56610" y="9066"/>
                  </a:lnTo>
                  <a:lnTo>
                    <a:pt x="66936" y="40511"/>
                  </a:lnTo>
                  <a:lnTo>
                    <a:pt x="69446" y="58589"/>
                  </a:lnTo>
                  <a:lnTo>
                    <a:pt x="70279" y="59610"/>
                  </a:lnTo>
                  <a:lnTo>
                    <a:pt x="73085" y="60745"/>
                  </a:lnTo>
                  <a:lnTo>
                    <a:pt x="78566" y="55604"/>
                  </a:lnTo>
                  <a:lnTo>
                    <a:pt x="85000" y="45558"/>
                  </a:lnTo>
                  <a:lnTo>
                    <a:pt x="96761" y="19877"/>
                  </a:lnTo>
                  <a:lnTo>
                    <a:pt x="105721" y="7539"/>
                  </a:lnTo>
                  <a:lnTo>
                    <a:pt x="107162" y="7232"/>
                  </a:lnTo>
                  <a:lnTo>
                    <a:pt x="108828" y="7734"/>
                  </a:lnTo>
                  <a:lnTo>
                    <a:pt x="110644" y="8773"/>
                  </a:lnTo>
                  <a:lnTo>
                    <a:pt x="116572" y="20349"/>
                  </a:lnTo>
                  <a:lnTo>
                    <a:pt x="123484" y="52658"/>
                  </a:lnTo>
                  <a:lnTo>
                    <a:pt x="121142" y="95450"/>
                  </a:lnTo>
                  <a:lnTo>
                    <a:pt x="114277" y="13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883"/>
            <p:cNvSpPr/>
            <p:nvPr>
              <p:custDataLst>
                <p:tags r:id="rId216"/>
              </p:custDataLst>
            </p:nvPr>
          </p:nvSpPr>
          <p:spPr>
            <a:xfrm>
              <a:off x="4078560" y="6230521"/>
              <a:ext cx="204840" cy="392992"/>
            </a:xfrm>
            <a:custGeom>
              <a:avLst/>
              <a:gdLst/>
              <a:ahLst/>
              <a:cxnLst/>
              <a:rect l="0" t="0" r="0" b="0"/>
              <a:pathLst>
                <a:path w="204840" h="392992">
                  <a:moveTo>
                    <a:pt x="36240" y="157579"/>
                  </a:moveTo>
                  <a:lnTo>
                    <a:pt x="36240" y="157579"/>
                  </a:lnTo>
                  <a:lnTo>
                    <a:pt x="36240" y="151491"/>
                  </a:lnTo>
                  <a:lnTo>
                    <a:pt x="42982" y="154678"/>
                  </a:lnTo>
                  <a:lnTo>
                    <a:pt x="44968" y="157761"/>
                  </a:lnTo>
                  <a:lnTo>
                    <a:pt x="47175" y="166833"/>
                  </a:lnTo>
                  <a:lnTo>
                    <a:pt x="47887" y="210886"/>
                  </a:lnTo>
                  <a:lnTo>
                    <a:pt x="43062" y="257649"/>
                  </a:lnTo>
                  <a:lnTo>
                    <a:pt x="36685" y="293070"/>
                  </a:lnTo>
                  <a:lnTo>
                    <a:pt x="25161" y="338601"/>
                  </a:lnTo>
                  <a:lnTo>
                    <a:pt x="16358" y="385357"/>
                  </a:lnTo>
                  <a:lnTo>
                    <a:pt x="14518" y="389865"/>
                  </a:lnTo>
                  <a:lnTo>
                    <a:pt x="12587" y="392164"/>
                  </a:lnTo>
                  <a:lnTo>
                    <a:pt x="10594" y="392991"/>
                  </a:lnTo>
                  <a:lnTo>
                    <a:pt x="8559" y="392838"/>
                  </a:lnTo>
                  <a:lnTo>
                    <a:pt x="4417" y="383259"/>
                  </a:lnTo>
                  <a:lnTo>
                    <a:pt x="0" y="350506"/>
                  </a:lnTo>
                  <a:lnTo>
                    <a:pt x="378" y="315996"/>
                  </a:lnTo>
                  <a:lnTo>
                    <a:pt x="5249" y="272437"/>
                  </a:lnTo>
                  <a:lnTo>
                    <a:pt x="13999" y="228618"/>
                  </a:lnTo>
                  <a:lnTo>
                    <a:pt x="24238" y="187035"/>
                  </a:lnTo>
                  <a:lnTo>
                    <a:pt x="33492" y="149739"/>
                  </a:lnTo>
                  <a:lnTo>
                    <a:pt x="44191" y="116230"/>
                  </a:lnTo>
                  <a:lnTo>
                    <a:pt x="65877" y="69598"/>
                  </a:lnTo>
                  <a:lnTo>
                    <a:pt x="92764" y="30146"/>
                  </a:lnTo>
                  <a:lnTo>
                    <a:pt x="116723" y="6226"/>
                  </a:lnTo>
                  <a:lnTo>
                    <a:pt x="123762" y="1644"/>
                  </a:lnTo>
                  <a:lnTo>
                    <a:pt x="130571" y="0"/>
                  </a:lnTo>
                  <a:lnTo>
                    <a:pt x="143781" y="1937"/>
                  </a:lnTo>
                  <a:lnTo>
                    <a:pt x="148857" y="5839"/>
                  </a:lnTo>
                  <a:lnTo>
                    <a:pt x="156377" y="17703"/>
                  </a:lnTo>
                  <a:lnTo>
                    <a:pt x="161207" y="46990"/>
                  </a:lnTo>
                  <a:lnTo>
                    <a:pt x="157769" y="88332"/>
                  </a:lnTo>
                  <a:lnTo>
                    <a:pt x="154223" y="104224"/>
                  </a:lnTo>
                  <a:lnTo>
                    <a:pt x="148414" y="114582"/>
                  </a:lnTo>
                  <a:lnTo>
                    <a:pt x="138023" y="125633"/>
                  </a:lnTo>
                  <a:lnTo>
                    <a:pt x="164371" y="129183"/>
                  </a:lnTo>
                  <a:lnTo>
                    <a:pt x="182625" y="141404"/>
                  </a:lnTo>
                  <a:lnTo>
                    <a:pt x="198068" y="165173"/>
                  </a:lnTo>
                  <a:lnTo>
                    <a:pt x="204839" y="191187"/>
                  </a:lnTo>
                  <a:lnTo>
                    <a:pt x="202660" y="208264"/>
                  </a:lnTo>
                  <a:lnTo>
                    <a:pt x="200103" y="216768"/>
                  </a:lnTo>
                  <a:lnTo>
                    <a:pt x="187855" y="229982"/>
                  </a:lnTo>
                  <a:lnTo>
                    <a:pt x="163007" y="243472"/>
                  </a:lnTo>
                  <a:lnTo>
                    <a:pt x="154618" y="246591"/>
                  </a:lnTo>
                  <a:lnTo>
                    <a:pt x="137771" y="246295"/>
                  </a:lnTo>
                  <a:lnTo>
                    <a:pt x="122287" y="240753"/>
                  </a:lnTo>
                  <a:lnTo>
                    <a:pt x="99740" y="22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331"/>
          <p:cNvGrpSpPr/>
          <p:nvPr/>
        </p:nvGrpSpPr>
        <p:grpSpPr>
          <a:xfrm>
            <a:off x="3289300" y="6350076"/>
            <a:ext cx="424386" cy="152325"/>
            <a:chOff x="3289300" y="6350076"/>
            <a:chExt cx="424386" cy="152325"/>
          </a:xfrm>
        </p:grpSpPr>
        <p:sp>
          <p:nvSpPr>
            <p:cNvPr id="343" name="SMARTInkShape-1884"/>
            <p:cNvSpPr/>
            <p:nvPr>
              <p:custDataLst>
                <p:tags r:id="rId208"/>
              </p:custDataLst>
            </p:nvPr>
          </p:nvSpPr>
          <p:spPr>
            <a:xfrm>
              <a:off x="3558612" y="6350076"/>
              <a:ext cx="155074" cy="152325"/>
            </a:xfrm>
            <a:custGeom>
              <a:avLst/>
              <a:gdLst/>
              <a:ahLst/>
              <a:cxnLst/>
              <a:rect l="0" t="0" r="0" b="0"/>
              <a:pathLst>
                <a:path w="155074" h="152325">
                  <a:moveTo>
                    <a:pt x="54538" y="6274"/>
                  </a:moveTo>
                  <a:lnTo>
                    <a:pt x="54538" y="6274"/>
                  </a:lnTo>
                  <a:lnTo>
                    <a:pt x="7040" y="186"/>
                  </a:lnTo>
                  <a:lnTo>
                    <a:pt x="248" y="0"/>
                  </a:lnTo>
                  <a:lnTo>
                    <a:pt x="0" y="681"/>
                  </a:lnTo>
                  <a:lnTo>
                    <a:pt x="1606" y="3318"/>
                  </a:lnTo>
                  <a:lnTo>
                    <a:pt x="34850" y="19700"/>
                  </a:lnTo>
                  <a:lnTo>
                    <a:pt x="70812" y="30007"/>
                  </a:lnTo>
                  <a:lnTo>
                    <a:pt x="110865" y="39412"/>
                  </a:lnTo>
                  <a:lnTo>
                    <a:pt x="142018" y="51135"/>
                  </a:lnTo>
                  <a:lnTo>
                    <a:pt x="148841" y="55231"/>
                  </a:lnTo>
                  <a:lnTo>
                    <a:pt x="152685" y="60080"/>
                  </a:lnTo>
                  <a:lnTo>
                    <a:pt x="154541" y="65428"/>
                  </a:lnTo>
                  <a:lnTo>
                    <a:pt x="155073" y="71109"/>
                  </a:lnTo>
                  <a:lnTo>
                    <a:pt x="149080" y="92590"/>
                  </a:lnTo>
                  <a:lnTo>
                    <a:pt x="131626" y="116830"/>
                  </a:lnTo>
                  <a:lnTo>
                    <a:pt x="92638" y="152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885"/>
            <p:cNvSpPr/>
            <p:nvPr>
              <p:custDataLst>
                <p:tags r:id="rId209"/>
              </p:custDataLst>
            </p:nvPr>
          </p:nvSpPr>
          <p:spPr>
            <a:xfrm>
              <a:off x="3289300" y="6409843"/>
              <a:ext cx="361951" cy="34966"/>
            </a:xfrm>
            <a:custGeom>
              <a:avLst/>
              <a:gdLst/>
              <a:ahLst/>
              <a:cxnLst/>
              <a:rect l="0" t="0" r="0" b="0"/>
              <a:pathLst>
                <a:path w="361951" h="34966">
                  <a:moveTo>
                    <a:pt x="0" y="3657"/>
                  </a:moveTo>
                  <a:lnTo>
                    <a:pt x="0" y="3657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1411" y="2260"/>
                  </a:lnTo>
                  <a:lnTo>
                    <a:pt x="43351" y="7897"/>
                  </a:lnTo>
                  <a:lnTo>
                    <a:pt x="88888" y="10088"/>
                  </a:lnTo>
                  <a:lnTo>
                    <a:pt x="126524" y="13100"/>
                  </a:lnTo>
                  <a:lnTo>
                    <a:pt x="166770" y="18674"/>
                  </a:lnTo>
                  <a:lnTo>
                    <a:pt x="206765" y="25148"/>
                  </a:lnTo>
                  <a:lnTo>
                    <a:pt x="243355" y="30377"/>
                  </a:lnTo>
                  <a:lnTo>
                    <a:pt x="276550" y="33171"/>
                  </a:lnTo>
                  <a:lnTo>
                    <a:pt x="317361" y="34744"/>
                  </a:lnTo>
                  <a:lnTo>
                    <a:pt x="327991" y="34965"/>
                  </a:lnTo>
                  <a:lnTo>
                    <a:pt x="343564" y="29566"/>
                  </a:lnTo>
                  <a:lnTo>
                    <a:pt x="361950" y="16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332"/>
          <p:cNvGrpSpPr/>
          <p:nvPr/>
        </p:nvGrpSpPr>
        <p:grpSpPr>
          <a:xfrm>
            <a:off x="2657550" y="6160988"/>
            <a:ext cx="274274" cy="521696"/>
            <a:chOff x="2657550" y="6160988"/>
            <a:chExt cx="274274" cy="521696"/>
          </a:xfrm>
        </p:grpSpPr>
        <p:sp>
          <p:nvSpPr>
            <p:cNvPr id="346" name="SMARTInkShape-1886"/>
            <p:cNvSpPr/>
            <p:nvPr>
              <p:custDataLst>
                <p:tags r:id="rId205"/>
              </p:custDataLst>
            </p:nvPr>
          </p:nvSpPr>
          <p:spPr>
            <a:xfrm>
              <a:off x="2871499" y="6534150"/>
              <a:ext cx="60325" cy="80898"/>
            </a:xfrm>
            <a:custGeom>
              <a:avLst/>
              <a:gdLst/>
              <a:ahLst/>
              <a:cxnLst/>
              <a:rect l="0" t="0" r="0" b="0"/>
              <a:pathLst>
                <a:path w="60325" h="80898">
                  <a:moveTo>
                    <a:pt x="24101" y="6350"/>
                  </a:moveTo>
                  <a:lnTo>
                    <a:pt x="24101" y="6350"/>
                  </a:lnTo>
                  <a:lnTo>
                    <a:pt x="17359" y="9720"/>
                  </a:lnTo>
                  <a:lnTo>
                    <a:pt x="12168" y="17020"/>
                  </a:lnTo>
                  <a:lnTo>
                    <a:pt x="1624" y="44312"/>
                  </a:lnTo>
                  <a:lnTo>
                    <a:pt x="0" y="54032"/>
                  </a:lnTo>
                  <a:lnTo>
                    <a:pt x="1160" y="63055"/>
                  </a:lnTo>
                  <a:lnTo>
                    <a:pt x="5780" y="74186"/>
                  </a:lnTo>
                  <a:lnTo>
                    <a:pt x="7653" y="76974"/>
                  </a:lnTo>
                  <a:lnTo>
                    <a:pt x="10314" y="78832"/>
                  </a:lnTo>
                  <a:lnTo>
                    <a:pt x="17032" y="80897"/>
                  </a:lnTo>
                  <a:lnTo>
                    <a:pt x="20800" y="80037"/>
                  </a:lnTo>
                  <a:lnTo>
                    <a:pt x="33549" y="71379"/>
                  </a:lnTo>
                  <a:lnTo>
                    <a:pt x="49008" y="55721"/>
                  </a:lnTo>
                  <a:lnTo>
                    <a:pt x="57978" y="38381"/>
                  </a:lnTo>
                  <a:lnTo>
                    <a:pt x="60324" y="28583"/>
                  </a:lnTo>
                  <a:lnTo>
                    <a:pt x="59486" y="19524"/>
                  </a:lnTo>
                  <a:lnTo>
                    <a:pt x="55624" y="3721"/>
                  </a:lnTo>
                  <a:lnTo>
                    <a:pt x="54289" y="2479"/>
                  </a:lnTo>
                  <a:lnTo>
                    <a:pt x="49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887"/>
            <p:cNvSpPr/>
            <p:nvPr>
              <p:custDataLst>
                <p:tags r:id="rId206"/>
              </p:custDataLst>
            </p:nvPr>
          </p:nvSpPr>
          <p:spPr>
            <a:xfrm>
              <a:off x="2718860" y="6160988"/>
              <a:ext cx="94191" cy="110319"/>
            </a:xfrm>
            <a:custGeom>
              <a:avLst/>
              <a:gdLst/>
              <a:ahLst/>
              <a:cxnLst/>
              <a:rect l="0" t="0" r="0" b="0"/>
              <a:pathLst>
                <a:path w="94191" h="110319">
                  <a:moveTo>
                    <a:pt x="24340" y="23912"/>
                  </a:moveTo>
                  <a:lnTo>
                    <a:pt x="24340" y="23912"/>
                  </a:lnTo>
                  <a:lnTo>
                    <a:pt x="22458" y="64665"/>
                  </a:lnTo>
                  <a:lnTo>
                    <a:pt x="18565" y="78713"/>
                  </a:lnTo>
                  <a:lnTo>
                    <a:pt x="8331" y="99230"/>
                  </a:lnTo>
                  <a:lnTo>
                    <a:pt x="5936" y="106775"/>
                  </a:lnTo>
                  <a:lnTo>
                    <a:pt x="4309" y="108787"/>
                  </a:lnTo>
                  <a:lnTo>
                    <a:pt x="2519" y="110129"/>
                  </a:lnTo>
                  <a:lnTo>
                    <a:pt x="1326" y="110318"/>
                  </a:lnTo>
                  <a:lnTo>
                    <a:pt x="531" y="109738"/>
                  </a:lnTo>
                  <a:lnTo>
                    <a:pt x="0" y="108646"/>
                  </a:lnTo>
                  <a:lnTo>
                    <a:pt x="4925" y="85910"/>
                  </a:lnTo>
                  <a:lnTo>
                    <a:pt x="22733" y="44715"/>
                  </a:lnTo>
                  <a:lnTo>
                    <a:pt x="44297" y="11758"/>
                  </a:lnTo>
                  <a:lnTo>
                    <a:pt x="54869" y="3533"/>
                  </a:lnTo>
                  <a:lnTo>
                    <a:pt x="66939" y="0"/>
                  </a:lnTo>
                  <a:lnTo>
                    <a:pt x="75258" y="1055"/>
                  </a:lnTo>
                  <a:lnTo>
                    <a:pt x="79452" y="2324"/>
                  </a:lnTo>
                  <a:lnTo>
                    <a:pt x="82953" y="5286"/>
                  </a:lnTo>
                  <a:lnTo>
                    <a:pt x="88726" y="14223"/>
                  </a:lnTo>
                  <a:lnTo>
                    <a:pt x="93470" y="55292"/>
                  </a:lnTo>
                  <a:lnTo>
                    <a:pt x="94190" y="9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888"/>
            <p:cNvSpPr/>
            <p:nvPr>
              <p:custDataLst>
                <p:tags r:id="rId207"/>
              </p:custDataLst>
            </p:nvPr>
          </p:nvSpPr>
          <p:spPr>
            <a:xfrm>
              <a:off x="2657550" y="6341790"/>
              <a:ext cx="196133" cy="340894"/>
            </a:xfrm>
            <a:custGeom>
              <a:avLst/>
              <a:gdLst/>
              <a:ahLst/>
              <a:cxnLst/>
              <a:rect l="0" t="0" r="0" b="0"/>
              <a:pathLst>
                <a:path w="196133" h="340894">
                  <a:moveTo>
                    <a:pt x="9450" y="97110"/>
                  </a:moveTo>
                  <a:lnTo>
                    <a:pt x="9450" y="97110"/>
                  </a:lnTo>
                  <a:lnTo>
                    <a:pt x="9450" y="91643"/>
                  </a:lnTo>
                  <a:lnTo>
                    <a:pt x="12821" y="94392"/>
                  </a:lnTo>
                  <a:lnTo>
                    <a:pt x="24377" y="135596"/>
                  </a:lnTo>
                  <a:lnTo>
                    <a:pt x="23907" y="172326"/>
                  </a:lnTo>
                  <a:lnTo>
                    <a:pt x="19299" y="217861"/>
                  </a:lnTo>
                  <a:lnTo>
                    <a:pt x="13466" y="263729"/>
                  </a:lnTo>
                  <a:lnTo>
                    <a:pt x="10640" y="301857"/>
                  </a:lnTo>
                  <a:lnTo>
                    <a:pt x="8980" y="334090"/>
                  </a:lnTo>
                  <a:lnTo>
                    <a:pt x="7725" y="337646"/>
                  </a:lnTo>
                  <a:lnTo>
                    <a:pt x="6184" y="340018"/>
                  </a:lnTo>
                  <a:lnTo>
                    <a:pt x="5155" y="340893"/>
                  </a:lnTo>
                  <a:lnTo>
                    <a:pt x="4470" y="340771"/>
                  </a:lnTo>
                  <a:lnTo>
                    <a:pt x="4014" y="339984"/>
                  </a:lnTo>
                  <a:lnTo>
                    <a:pt x="0" y="322021"/>
                  </a:lnTo>
                  <a:lnTo>
                    <a:pt x="4455" y="284243"/>
                  </a:lnTo>
                  <a:lnTo>
                    <a:pt x="11341" y="240673"/>
                  </a:lnTo>
                  <a:lnTo>
                    <a:pt x="24592" y="193112"/>
                  </a:lnTo>
                  <a:lnTo>
                    <a:pt x="38552" y="146643"/>
                  </a:lnTo>
                  <a:lnTo>
                    <a:pt x="51626" y="104965"/>
                  </a:lnTo>
                  <a:lnTo>
                    <a:pt x="67980" y="59438"/>
                  </a:lnTo>
                  <a:lnTo>
                    <a:pt x="83988" y="20224"/>
                  </a:lnTo>
                  <a:lnTo>
                    <a:pt x="99551" y="1186"/>
                  </a:lnTo>
                  <a:lnTo>
                    <a:pt x="103384" y="0"/>
                  </a:lnTo>
                  <a:lnTo>
                    <a:pt x="113287" y="562"/>
                  </a:lnTo>
                  <a:lnTo>
                    <a:pt x="127392" y="4847"/>
                  </a:lnTo>
                  <a:lnTo>
                    <a:pt x="143879" y="20698"/>
                  </a:lnTo>
                  <a:lnTo>
                    <a:pt x="155428" y="43268"/>
                  </a:lnTo>
                  <a:lnTo>
                    <a:pt x="159947" y="67830"/>
                  </a:lnTo>
                  <a:lnTo>
                    <a:pt x="157241" y="82685"/>
                  </a:lnTo>
                  <a:lnTo>
                    <a:pt x="150629" y="95638"/>
                  </a:lnTo>
                  <a:lnTo>
                    <a:pt x="140635" y="106099"/>
                  </a:lnTo>
                  <a:lnTo>
                    <a:pt x="112108" y="121986"/>
                  </a:lnTo>
                  <a:lnTo>
                    <a:pt x="112461" y="122161"/>
                  </a:lnTo>
                  <a:lnTo>
                    <a:pt x="154101" y="127570"/>
                  </a:lnTo>
                  <a:lnTo>
                    <a:pt x="174135" y="134750"/>
                  </a:lnTo>
                  <a:lnTo>
                    <a:pt x="187066" y="144178"/>
                  </a:lnTo>
                  <a:lnTo>
                    <a:pt x="194224" y="153542"/>
                  </a:lnTo>
                  <a:lnTo>
                    <a:pt x="196132" y="158015"/>
                  </a:lnTo>
                  <a:lnTo>
                    <a:pt x="194491" y="170510"/>
                  </a:lnTo>
                  <a:lnTo>
                    <a:pt x="192077" y="177793"/>
                  </a:lnTo>
                  <a:lnTo>
                    <a:pt x="181869" y="189649"/>
                  </a:lnTo>
                  <a:lnTo>
                    <a:pt x="156493" y="204256"/>
                  </a:lnTo>
                  <a:lnTo>
                    <a:pt x="124044" y="213759"/>
                  </a:lnTo>
                  <a:lnTo>
                    <a:pt x="92000" y="217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333"/>
          <p:cNvGrpSpPr/>
          <p:nvPr/>
        </p:nvGrpSpPr>
        <p:grpSpPr>
          <a:xfrm>
            <a:off x="2051050" y="6440849"/>
            <a:ext cx="190501" cy="162727"/>
            <a:chOff x="2051050" y="6440849"/>
            <a:chExt cx="190501" cy="162727"/>
          </a:xfrm>
        </p:grpSpPr>
        <p:sp>
          <p:nvSpPr>
            <p:cNvPr id="350" name="SMARTInkShape-1889"/>
            <p:cNvSpPr/>
            <p:nvPr>
              <p:custDataLst>
                <p:tags r:id="rId203"/>
              </p:custDataLst>
            </p:nvPr>
          </p:nvSpPr>
          <p:spPr>
            <a:xfrm>
              <a:off x="2235200" y="6559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890"/>
            <p:cNvSpPr/>
            <p:nvPr>
              <p:custDataLst>
                <p:tags r:id="rId204"/>
              </p:custDataLst>
            </p:nvPr>
          </p:nvSpPr>
          <p:spPr>
            <a:xfrm>
              <a:off x="2051050" y="6440849"/>
              <a:ext cx="141242" cy="162727"/>
            </a:xfrm>
            <a:custGeom>
              <a:avLst/>
              <a:gdLst/>
              <a:ahLst/>
              <a:cxnLst/>
              <a:rect l="0" t="0" r="0" b="0"/>
              <a:pathLst>
                <a:path w="141242" h="162727">
                  <a:moveTo>
                    <a:pt x="0" y="23451"/>
                  </a:moveTo>
                  <a:lnTo>
                    <a:pt x="0" y="23451"/>
                  </a:lnTo>
                  <a:lnTo>
                    <a:pt x="6742" y="23451"/>
                  </a:lnTo>
                  <a:lnTo>
                    <a:pt x="50901" y="9146"/>
                  </a:lnTo>
                  <a:lnTo>
                    <a:pt x="93103" y="0"/>
                  </a:lnTo>
                  <a:lnTo>
                    <a:pt x="113664" y="510"/>
                  </a:lnTo>
                  <a:lnTo>
                    <a:pt x="129398" y="5130"/>
                  </a:lnTo>
                  <a:lnTo>
                    <a:pt x="132832" y="7004"/>
                  </a:lnTo>
                  <a:lnTo>
                    <a:pt x="134416" y="9664"/>
                  </a:lnTo>
                  <a:lnTo>
                    <a:pt x="134766" y="12849"/>
                  </a:lnTo>
                  <a:lnTo>
                    <a:pt x="134294" y="16382"/>
                  </a:lnTo>
                  <a:lnTo>
                    <a:pt x="123517" y="31470"/>
                  </a:lnTo>
                  <a:lnTo>
                    <a:pt x="85807" y="77429"/>
                  </a:lnTo>
                  <a:lnTo>
                    <a:pt x="83998" y="82249"/>
                  </a:lnTo>
                  <a:lnTo>
                    <a:pt x="84221" y="84522"/>
                  </a:lnTo>
                  <a:lnTo>
                    <a:pt x="86350" y="88928"/>
                  </a:lnTo>
                  <a:lnTo>
                    <a:pt x="94886" y="95376"/>
                  </a:lnTo>
                  <a:lnTo>
                    <a:pt x="139464" y="114466"/>
                  </a:lnTo>
                  <a:lnTo>
                    <a:pt x="140953" y="117289"/>
                  </a:lnTo>
                  <a:lnTo>
                    <a:pt x="141241" y="120582"/>
                  </a:lnTo>
                  <a:lnTo>
                    <a:pt x="140004" y="139377"/>
                  </a:lnTo>
                  <a:lnTo>
                    <a:pt x="137081" y="143774"/>
                  </a:lnTo>
                  <a:lnTo>
                    <a:pt x="120187" y="153332"/>
                  </a:lnTo>
                  <a:lnTo>
                    <a:pt x="101463" y="159928"/>
                  </a:lnTo>
                  <a:lnTo>
                    <a:pt x="73203" y="162726"/>
                  </a:lnTo>
                  <a:lnTo>
                    <a:pt x="44450" y="15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334"/>
          <p:cNvGrpSpPr/>
          <p:nvPr/>
        </p:nvGrpSpPr>
        <p:grpSpPr>
          <a:xfrm>
            <a:off x="8607409" y="5749441"/>
            <a:ext cx="2144674" cy="541492"/>
            <a:chOff x="8607409" y="5749441"/>
            <a:chExt cx="2144674" cy="541492"/>
          </a:xfrm>
        </p:grpSpPr>
        <p:sp>
          <p:nvSpPr>
            <p:cNvPr id="353" name="SMARTInkShape-1891"/>
            <p:cNvSpPr/>
            <p:nvPr>
              <p:custDataLst>
                <p:tags r:id="rId189"/>
              </p:custDataLst>
            </p:nvPr>
          </p:nvSpPr>
          <p:spPr>
            <a:xfrm>
              <a:off x="10648950" y="5749441"/>
              <a:ext cx="103133" cy="384660"/>
            </a:xfrm>
            <a:custGeom>
              <a:avLst/>
              <a:gdLst/>
              <a:ahLst/>
              <a:cxnLst/>
              <a:rect l="0" t="0" r="0" b="0"/>
              <a:pathLst>
                <a:path w="103133" h="384660">
                  <a:moveTo>
                    <a:pt x="25400" y="3659"/>
                  </a:moveTo>
                  <a:lnTo>
                    <a:pt x="25400" y="3659"/>
                  </a:lnTo>
                  <a:lnTo>
                    <a:pt x="25398" y="288"/>
                  </a:lnTo>
                  <a:lnTo>
                    <a:pt x="26811" y="0"/>
                  </a:lnTo>
                  <a:lnTo>
                    <a:pt x="32143" y="1563"/>
                  </a:lnTo>
                  <a:lnTo>
                    <a:pt x="49818" y="13151"/>
                  </a:lnTo>
                  <a:lnTo>
                    <a:pt x="72930" y="40103"/>
                  </a:lnTo>
                  <a:lnTo>
                    <a:pt x="94280" y="81642"/>
                  </a:lnTo>
                  <a:lnTo>
                    <a:pt x="101874" y="117105"/>
                  </a:lnTo>
                  <a:lnTo>
                    <a:pt x="103132" y="157797"/>
                  </a:lnTo>
                  <a:lnTo>
                    <a:pt x="96636" y="204103"/>
                  </a:lnTo>
                  <a:lnTo>
                    <a:pt x="84811" y="251025"/>
                  </a:lnTo>
                  <a:lnTo>
                    <a:pt x="70150" y="294926"/>
                  </a:lnTo>
                  <a:lnTo>
                    <a:pt x="54225" y="330902"/>
                  </a:lnTo>
                  <a:lnTo>
                    <a:pt x="33979" y="355828"/>
                  </a:lnTo>
                  <a:lnTo>
                    <a:pt x="0" y="38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892"/>
            <p:cNvSpPr/>
            <p:nvPr>
              <p:custDataLst>
                <p:tags r:id="rId190"/>
              </p:custDataLst>
            </p:nvPr>
          </p:nvSpPr>
          <p:spPr>
            <a:xfrm>
              <a:off x="10521950" y="5749616"/>
              <a:ext cx="88901" cy="98735"/>
            </a:xfrm>
            <a:custGeom>
              <a:avLst/>
              <a:gdLst/>
              <a:ahLst/>
              <a:cxnLst/>
              <a:rect l="0" t="0" r="0" b="0"/>
              <a:pathLst>
                <a:path w="88901" h="98735">
                  <a:moveTo>
                    <a:pt x="0" y="9834"/>
                  </a:moveTo>
                  <a:lnTo>
                    <a:pt x="0" y="9834"/>
                  </a:lnTo>
                  <a:lnTo>
                    <a:pt x="3370" y="6463"/>
                  </a:lnTo>
                  <a:lnTo>
                    <a:pt x="6907" y="4808"/>
                  </a:lnTo>
                  <a:lnTo>
                    <a:pt x="26439" y="0"/>
                  </a:lnTo>
                  <a:lnTo>
                    <a:pt x="35504" y="1465"/>
                  </a:lnTo>
                  <a:lnTo>
                    <a:pt x="42356" y="6349"/>
                  </a:lnTo>
                  <a:lnTo>
                    <a:pt x="45171" y="9628"/>
                  </a:lnTo>
                  <a:lnTo>
                    <a:pt x="48298" y="18914"/>
                  </a:lnTo>
                  <a:lnTo>
                    <a:pt x="48982" y="30097"/>
                  </a:lnTo>
                  <a:lnTo>
                    <a:pt x="43673" y="52643"/>
                  </a:lnTo>
                  <a:lnTo>
                    <a:pt x="41815" y="57423"/>
                  </a:lnTo>
                  <a:lnTo>
                    <a:pt x="29087" y="70893"/>
                  </a:lnTo>
                  <a:lnTo>
                    <a:pt x="8996" y="84380"/>
                  </a:lnTo>
                  <a:lnTo>
                    <a:pt x="8114" y="85636"/>
                  </a:lnTo>
                  <a:lnTo>
                    <a:pt x="7134" y="88916"/>
                  </a:lnTo>
                  <a:lnTo>
                    <a:pt x="9696" y="90072"/>
                  </a:lnTo>
                  <a:lnTo>
                    <a:pt x="50426" y="96544"/>
                  </a:lnTo>
                  <a:lnTo>
                    <a:pt x="88900" y="98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893"/>
            <p:cNvSpPr/>
            <p:nvPr>
              <p:custDataLst>
                <p:tags r:id="rId191"/>
              </p:custDataLst>
            </p:nvPr>
          </p:nvSpPr>
          <p:spPr>
            <a:xfrm>
              <a:off x="10306096" y="5761348"/>
              <a:ext cx="114255" cy="85264"/>
            </a:xfrm>
            <a:custGeom>
              <a:avLst/>
              <a:gdLst/>
              <a:ahLst/>
              <a:cxnLst/>
              <a:rect l="0" t="0" r="0" b="0"/>
              <a:pathLst>
                <a:path w="114255" h="85264">
                  <a:moveTo>
                    <a:pt x="12654" y="36202"/>
                  </a:moveTo>
                  <a:lnTo>
                    <a:pt x="12654" y="36202"/>
                  </a:lnTo>
                  <a:lnTo>
                    <a:pt x="12654" y="39573"/>
                  </a:lnTo>
                  <a:lnTo>
                    <a:pt x="1130" y="74857"/>
                  </a:lnTo>
                  <a:lnTo>
                    <a:pt x="108" y="85263"/>
                  </a:lnTo>
                  <a:lnTo>
                    <a:pt x="0" y="79745"/>
                  </a:lnTo>
                  <a:lnTo>
                    <a:pt x="23101" y="36055"/>
                  </a:lnTo>
                  <a:lnTo>
                    <a:pt x="35780" y="11452"/>
                  </a:lnTo>
                  <a:lnTo>
                    <a:pt x="43157" y="4506"/>
                  </a:lnTo>
                  <a:lnTo>
                    <a:pt x="51142" y="948"/>
                  </a:lnTo>
                  <a:lnTo>
                    <a:pt x="55246" y="0"/>
                  </a:lnTo>
                  <a:lnTo>
                    <a:pt x="71135" y="2035"/>
                  </a:lnTo>
                  <a:lnTo>
                    <a:pt x="83095" y="10904"/>
                  </a:lnTo>
                  <a:lnTo>
                    <a:pt x="104651" y="39593"/>
                  </a:lnTo>
                  <a:lnTo>
                    <a:pt x="114254" y="8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894"/>
            <p:cNvSpPr/>
            <p:nvPr>
              <p:custDataLst>
                <p:tags r:id="rId192"/>
              </p:custDataLst>
            </p:nvPr>
          </p:nvSpPr>
          <p:spPr>
            <a:xfrm>
              <a:off x="10366073" y="5957889"/>
              <a:ext cx="105078" cy="91628"/>
            </a:xfrm>
            <a:custGeom>
              <a:avLst/>
              <a:gdLst/>
              <a:ahLst/>
              <a:cxnLst/>
              <a:rect l="0" t="0" r="0" b="0"/>
              <a:pathLst>
                <a:path w="105078" h="91628">
                  <a:moveTo>
                    <a:pt x="3477" y="42861"/>
                  </a:moveTo>
                  <a:lnTo>
                    <a:pt x="3477" y="42861"/>
                  </a:lnTo>
                  <a:lnTo>
                    <a:pt x="17782" y="42861"/>
                  </a:lnTo>
                  <a:lnTo>
                    <a:pt x="39787" y="34022"/>
                  </a:lnTo>
                  <a:lnTo>
                    <a:pt x="46188" y="28113"/>
                  </a:lnTo>
                  <a:lnTo>
                    <a:pt x="56049" y="12824"/>
                  </a:lnTo>
                  <a:lnTo>
                    <a:pt x="56871" y="9430"/>
                  </a:lnTo>
                  <a:lnTo>
                    <a:pt x="56712" y="6463"/>
                  </a:lnTo>
                  <a:lnTo>
                    <a:pt x="55899" y="3779"/>
                  </a:lnTo>
                  <a:lnTo>
                    <a:pt x="52538" y="1990"/>
                  </a:lnTo>
                  <a:lnTo>
                    <a:pt x="41274" y="0"/>
                  </a:lnTo>
                  <a:lnTo>
                    <a:pt x="28743" y="4763"/>
                  </a:lnTo>
                  <a:lnTo>
                    <a:pt x="22437" y="8995"/>
                  </a:lnTo>
                  <a:lnTo>
                    <a:pt x="6822" y="31809"/>
                  </a:lnTo>
                  <a:lnTo>
                    <a:pt x="0" y="54168"/>
                  </a:lnTo>
                  <a:lnTo>
                    <a:pt x="2166" y="67642"/>
                  </a:lnTo>
                  <a:lnTo>
                    <a:pt x="4720" y="74197"/>
                  </a:lnTo>
                  <a:lnTo>
                    <a:pt x="13202" y="83364"/>
                  </a:lnTo>
                  <a:lnTo>
                    <a:pt x="18426" y="86797"/>
                  </a:lnTo>
                  <a:lnTo>
                    <a:pt x="42635" y="91627"/>
                  </a:lnTo>
                  <a:lnTo>
                    <a:pt x="87621" y="88897"/>
                  </a:lnTo>
                  <a:lnTo>
                    <a:pt x="105077" y="8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895"/>
            <p:cNvSpPr/>
            <p:nvPr>
              <p:custDataLst>
                <p:tags r:id="rId193"/>
              </p:custDataLst>
            </p:nvPr>
          </p:nvSpPr>
          <p:spPr>
            <a:xfrm>
              <a:off x="10217150" y="5934846"/>
              <a:ext cx="101601" cy="165100"/>
            </a:xfrm>
            <a:custGeom>
              <a:avLst/>
              <a:gdLst/>
              <a:ahLst/>
              <a:cxnLst/>
              <a:rect l="0" t="0" r="0" b="0"/>
              <a:pathLst>
                <a:path w="101601" h="165100">
                  <a:moveTo>
                    <a:pt x="101600" y="27804"/>
                  </a:moveTo>
                  <a:lnTo>
                    <a:pt x="101600" y="27804"/>
                  </a:lnTo>
                  <a:lnTo>
                    <a:pt x="101600" y="8030"/>
                  </a:lnTo>
                  <a:lnTo>
                    <a:pt x="99483" y="5450"/>
                  </a:lnTo>
                  <a:lnTo>
                    <a:pt x="91487" y="699"/>
                  </a:lnTo>
                  <a:lnTo>
                    <a:pt x="78997" y="0"/>
                  </a:lnTo>
                  <a:lnTo>
                    <a:pt x="56098" y="5453"/>
                  </a:lnTo>
                  <a:lnTo>
                    <a:pt x="29818" y="16569"/>
                  </a:lnTo>
                  <a:lnTo>
                    <a:pt x="26228" y="21018"/>
                  </a:lnTo>
                  <a:lnTo>
                    <a:pt x="22241" y="33490"/>
                  </a:lnTo>
                  <a:lnTo>
                    <a:pt x="24230" y="46558"/>
                  </a:lnTo>
                  <a:lnTo>
                    <a:pt x="30524" y="59422"/>
                  </a:lnTo>
                  <a:lnTo>
                    <a:pt x="55575" y="86810"/>
                  </a:lnTo>
                  <a:lnTo>
                    <a:pt x="92090" y="121756"/>
                  </a:lnTo>
                  <a:lnTo>
                    <a:pt x="97373" y="132120"/>
                  </a:lnTo>
                  <a:lnTo>
                    <a:pt x="97369" y="136859"/>
                  </a:lnTo>
                  <a:lnTo>
                    <a:pt x="93604" y="145888"/>
                  </a:lnTo>
                  <a:lnTo>
                    <a:pt x="81585" y="154604"/>
                  </a:lnTo>
                  <a:lnTo>
                    <a:pt x="63776" y="161771"/>
                  </a:lnTo>
                  <a:lnTo>
                    <a:pt x="32067" y="165099"/>
                  </a:lnTo>
                  <a:lnTo>
                    <a:pt x="0" y="161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896"/>
            <p:cNvSpPr/>
            <p:nvPr>
              <p:custDataLst>
                <p:tags r:id="rId194"/>
              </p:custDataLst>
            </p:nvPr>
          </p:nvSpPr>
          <p:spPr>
            <a:xfrm>
              <a:off x="10039350" y="61023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24843" y="19459"/>
                  </a:lnTo>
                  <a:lnTo>
                    <a:pt x="10081" y="5973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897"/>
            <p:cNvSpPr/>
            <p:nvPr>
              <p:custDataLst>
                <p:tags r:id="rId195"/>
              </p:custDataLst>
            </p:nvPr>
          </p:nvSpPr>
          <p:spPr>
            <a:xfrm>
              <a:off x="9871565" y="6051550"/>
              <a:ext cx="71473" cy="84921"/>
            </a:xfrm>
            <a:custGeom>
              <a:avLst/>
              <a:gdLst/>
              <a:ahLst/>
              <a:cxnLst/>
              <a:rect l="0" t="0" r="0" b="0"/>
              <a:pathLst>
                <a:path w="71473" h="84921">
                  <a:moveTo>
                    <a:pt x="53485" y="6350"/>
                  </a:moveTo>
                  <a:lnTo>
                    <a:pt x="53485" y="6350"/>
                  </a:lnTo>
                  <a:lnTo>
                    <a:pt x="26971" y="18559"/>
                  </a:lnTo>
                  <a:lnTo>
                    <a:pt x="8704" y="33486"/>
                  </a:lnTo>
                  <a:lnTo>
                    <a:pt x="1832" y="47103"/>
                  </a:lnTo>
                  <a:lnTo>
                    <a:pt x="0" y="54685"/>
                  </a:lnTo>
                  <a:lnTo>
                    <a:pt x="1726" y="68754"/>
                  </a:lnTo>
                  <a:lnTo>
                    <a:pt x="4162" y="75470"/>
                  </a:lnTo>
                  <a:lnTo>
                    <a:pt x="8609" y="79947"/>
                  </a:lnTo>
                  <a:lnTo>
                    <a:pt x="21075" y="84920"/>
                  </a:lnTo>
                  <a:lnTo>
                    <a:pt x="36024" y="83368"/>
                  </a:lnTo>
                  <a:lnTo>
                    <a:pt x="51368" y="77269"/>
                  </a:lnTo>
                  <a:lnTo>
                    <a:pt x="65245" y="67503"/>
                  </a:lnTo>
                  <a:lnTo>
                    <a:pt x="69086" y="61230"/>
                  </a:lnTo>
                  <a:lnTo>
                    <a:pt x="71472" y="46734"/>
                  </a:lnTo>
                  <a:lnTo>
                    <a:pt x="65478" y="22706"/>
                  </a:lnTo>
                  <a:lnTo>
                    <a:pt x="58580" y="11738"/>
                  </a:lnTo>
                  <a:lnTo>
                    <a:pt x="4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898"/>
            <p:cNvSpPr/>
            <p:nvPr>
              <p:custDataLst>
                <p:tags r:id="rId196"/>
              </p:custDataLst>
            </p:nvPr>
          </p:nvSpPr>
          <p:spPr>
            <a:xfrm>
              <a:off x="9723023" y="5892200"/>
              <a:ext cx="140409" cy="398733"/>
            </a:xfrm>
            <a:custGeom>
              <a:avLst/>
              <a:gdLst/>
              <a:ahLst/>
              <a:cxnLst/>
              <a:rect l="0" t="0" r="0" b="0"/>
              <a:pathLst>
                <a:path w="140409" h="398733">
                  <a:moveTo>
                    <a:pt x="24227" y="133950"/>
                  </a:moveTo>
                  <a:lnTo>
                    <a:pt x="24227" y="133950"/>
                  </a:lnTo>
                  <a:lnTo>
                    <a:pt x="17484" y="140691"/>
                  </a:lnTo>
                  <a:lnTo>
                    <a:pt x="14175" y="151528"/>
                  </a:lnTo>
                  <a:lnTo>
                    <a:pt x="14195" y="177257"/>
                  </a:lnTo>
                  <a:lnTo>
                    <a:pt x="18667" y="213575"/>
                  </a:lnTo>
                  <a:lnTo>
                    <a:pt x="21755" y="243422"/>
                  </a:lnTo>
                  <a:lnTo>
                    <a:pt x="23129" y="280207"/>
                  </a:lnTo>
                  <a:lnTo>
                    <a:pt x="21857" y="320074"/>
                  </a:lnTo>
                  <a:lnTo>
                    <a:pt x="18941" y="356372"/>
                  </a:lnTo>
                  <a:lnTo>
                    <a:pt x="12641" y="397771"/>
                  </a:lnTo>
                  <a:lnTo>
                    <a:pt x="11566" y="398732"/>
                  </a:lnTo>
                  <a:lnTo>
                    <a:pt x="10142" y="397254"/>
                  </a:lnTo>
                  <a:lnTo>
                    <a:pt x="8486" y="394153"/>
                  </a:lnTo>
                  <a:lnTo>
                    <a:pt x="1466" y="349455"/>
                  </a:lnTo>
                  <a:lnTo>
                    <a:pt x="0" y="306400"/>
                  </a:lnTo>
                  <a:lnTo>
                    <a:pt x="1020" y="279961"/>
                  </a:lnTo>
                  <a:lnTo>
                    <a:pt x="3111" y="251046"/>
                  </a:lnTo>
                  <a:lnTo>
                    <a:pt x="5916" y="220480"/>
                  </a:lnTo>
                  <a:lnTo>
                    <a:pt x="9905" y="190931"/>
                  </a:lnTo>
                  <a:lnTo>
                    <a:pt x="14679" y="162060"/>
                  </a:lnTo>
                  <a:lnTo>
                    <a:pt x="19977" y="133638"/>
                  </a:lnTo>
                  <a:lnTo>
                    <a:pt x="27747" y="88892"/>
                  </a:lnTo>
                  <a:lnTo>
                    <a:pt x="36088" y="43458"/>
                  </a:lnTo>
                  <a:lnTo>
                    <a:pt x="41493" y="25292"/>
                  </a:lnTo>
                  <a:lnTo>
                    <a:pt x="48600" y="12515"/>
                  </a:lnTo>
                  <a:lnTo>
                    <a:pt x="62106" y="4013"/>
                  </a:lnTo>
                  <a:lnTo>
                    <a:pt x="70645" y="759"/>
                  </a:lnTo>
                  <a:lnTo>
                    <a:pt x="77045" y="0"/>
                  </a:lnTo>
                  <a:lnTo>
                    <a:pt x="82016" y="907"/>
                  </a:lnTo>
                  <a:lnTo>
                    <a:pt x="86036" y="2921"/>
                  </a:lnTo>
                  <a:lnTo>
                    <a:pt x="88717" y="7791"/>
                  </a:lnTo>
                  <a:lnTo>
                    <a:pt x="91694" y="22611"/>
                  </a:lnTo>
                  <a:lnTo>
                    <a:pt x="90001" y="50788"/>
                  </a:lnTo>
                  <a:lnTo>
                    <a:pt x="68154" y="97336"/>
                  </a:lnTo>
                  <a:lnTo>
                    <a:pt x="59819" y="110698"/>
                  </a:lnTo>
                  <a:lnTo>
                    <a:pt x="59950" y="112099"/>
                  </a:lnTo>
                  <a:lnTo>
                    <a:pt x="60743" y="113033"/>
                  </a:lnTo>
                  <a:lnTo>
                    <a:pt x="65385" y="114071"/>
                  </a:lnTo>
                  <a:lnTo>
                    <a:pt x="68599" y="114347"/>
                  </a:lnTo>
                  <a:lnTo>
                    <a:pt x="79865" y="111365"/>
                  </a:lnTo>
                  <a:lnTo>
                    <a:pt x="89876" y="113564"/>
                  </a:lnTo>
                  <a:lnTo>
                    <a:pt x="113551" y="126473"/>
                  </a:lnTo>
                  <a:lnTo>
                    <a:pt x="128931" y="141848"/>
                  </a:lnTo>
                  <a:lnTo>
                    <a:pt x="139055" y="163180"/>
                  </a:lnTo>
                  <a:lnTo>
                    <a:pt x="140408" y="177280"/>
                  </a:lnTo>
                  <a:lnTo>
                    <a:pt x="139780" y="184003"/>
                  </a:lnTo>
                  <a:lnTo>
                    <a:pt x="133440" y="195237"/>
                  </a:lnTo>
                  <a:lnTo>
                    <a:pt x="122861" y="204227"/>
                  </a:lnTo>
                  <a:lnTo>
                    <a:pt x="108751" y="210575"/>
                  </a:lnTo>
                  <a:lnTo>
                    <a:pt x="98718" y="211985"/>
                  </a:lnTo>
                  <a:lnTo>
                    <a:pt x="87727" y="2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899"/>
            <p:cNvSpPr/>
            <p:nvPr>
              <p:custDataLst>
                <p:tags r:id="rId197"/>
              </p:custDataLst>
            </p:nvPr>
          </p:nvSpPr>
          <p:spPr>
            <a:xfrm>
              <a:off x="9577729" y="5890318"/>
              <a:ext cx="61572" cy="243783"/>
            </a:xfrm>
            <a:custGeom>
              <a:avLst/>
              <a:gdLst/>
              <a:ahLst/>
              <a:cxnLst/>
              <a:rect l="0" t="0" r="0" b="0"/>
              <a:pathLst>
                <a:path w="61572" h="243783">
                  <a:moveTo>
                    <a:pt x="55221" y="15182"/>
                  </a:moveTo>
                  <a:lnTo>
                    <a:pt x="55221" y="15182"/>
                  </a:lnTo>
                  <a:lnTo>
                    <a:pt x="55219" y="8441"/>
                  </a:lnTo>
                  <a:lnTo>
                    <a:pt x="53340" y="3249"/>
                  </a:lnTo>
                  <a:lnTo>
                    <a:pt x="51850" y="877"/>
                  </a:lnTo>
                  <a:lnTo>
                    <a:pt x="50152" y="0"/>
                  </a:lnTo>
                  <a:lnTo>
                    <a:pt x="48314" y="121"/>
                  </a:lnTo>
                  <a:lnTo>
                    <a:pt x="46382" y="908"/>
                  </a:lnTo>
                  <a:lnTo>
                    <a:pt x="33552" y="15500"/>
                  </a:lnTo>
                  <a:lnTo>
                    <a:pt x="16345" y="47810"/>
                  </a:lnTo>
                  <a:lnTo>
                    <a:pt x="4584" y="95405"/>
                  </a:lnTo>
                  <a:lnTo>
                    <a:pt x="0" y="142983"/>
                  </a:lnTo>
                  <a:lnTo>
                    <a:pt x="5385" y="184988"/>
                  </a:lnTo>
                  <a:lnTo>
                    <a:pt x="19288" y="214132"/>
                  </a:lnTo>
                  <a:lnTo>
                    <a:pt x="34546" y="227310"/>
                  </a:lnTo>
                  <a:lnTo>
                    <a:pt x="61571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00"/>
            <p:cNvSpPr/>
            <p:nvPr>
              <p:custDataLst>
                <p:tags r:id="rId198"/>
              </p:custDataLst>
            </p:nvPr>
          </p:nvSpPr>
          <p:spPr>
            <a:xfrm>
              <a:off x="9267400" y="5906855"/>
              <a:ext cx="219501" cy="227246"/>
            </a:xfrm>
            <a:custGeom>
              <a:avLst/>
              <a:gdLst/>
              <a:ahLst/>
              <a:cxnLst/>
              <a:rect l="0" t="0" r="0" b="0"/>
              <a:pathLst>
                <a:path w="219501" h="227246">
                  <a:moveTo>
                    <a:pt x="54400" y="125645"/>
                  </a:moveTo>
                  <a:lnTo>
                    <a:pt x="54400" y="125645"/>
                  </a:lnTo>
                  <a:lnTo>
                    <a:pt x="54400" y="118904"/>
                  </a:lnTo>
                  <a:lnTo>
                    <a:pt x="52988" y="116916"/>
                  </a:lnTo>
                  <a:lnTo>
                    <a:pt x="50637" y="115594"/>
                  </a:lnTo>
                  <a:lnTo>
                    <a:pt x="47657" y="114710"/>
                  </a:lnTo>
                  <a:lnTo>
                    <a:pt x="44261" y="115533"/>
                  </a:lnTo>
                  <a:lnTo>
                    <a:pt x="36723" y="120210"/>
                  </a:lnTo>
                  <a:lnTo>
                    <a:pt x="16022" y="149918"/>
                  </a:lnTo>
                  <a:lnTo>
                    <a:pt x="1376" y="185996"/>
                  </a:lnTo>
                  <a:lnTo>
                    <a:pt x="0" y="193395"/>
                  </a:lnTo>
                  <a:lnTo>
                    <a:pt x="2236" y="205380"/>
                  </a:lnTo>
                  <a:lnTo>
                    <a:pt x="7227" y="213999"/>
                  </a:lnTo>
                  <a:lnTo>
                    <a:pt x="11796" y="217830"/>
                  </a:lnTo>
                  <a:lnTo>
                    <a:pt x="15414" y="216736"/>
                  </a:lnTo>
                  <a:lnTo>
                    <a:pt x="25079" y="209874"/>
                  </a:lnTo>
                  <a:lnTo>
                    <a:pt x="54221" y="168472"/>
                  </a:lnTo>
                  <a:lnTo>
                    <a:pt x="59460" y="155925"/>
                  </a:lnTo>
                  <a:lnTo>
                    <a:pt x="59890" y="155710"/>
                  </a:lnTo>
                  <a:lnTo>
                    <a:pt x="63952" y="163804"/>
                  </a:lnTo>
                  <a:lnTo>
                    <a:pt x="67888" y="183355"/>
                  </a:lnTo>
                  <a:lnTo>
                    <a:pt x="80792" y="201537"/>
                  </a:lnTo>
                  <a:lnTo>
                    <a:pt x="84695" y="205873"/>
                  </a:lnTo>
                  <a:lnTo>
                    <a:pt x="89414" y="208058"/>
                  </a:lnTo>
                  <a:lnTo>
                    <a:pt x="100300" y="208604"/>
                  </a:lnTo>
                  <a:lnTo>
                    <a:pt x="112193" y="202733"/>
                  </a:lnTo>
                  <a:lnTo>
                    <a:pt x="143819" y="174975"/>
                  </a:lnTo>
                  <a:lnTo>
                    <a:pt x="166972" y="135636"/>
                  </a:lnTo>
                  <a:lnTo>
                    <a:pt x="180633" y="100687"/>
                  </a:lnTo>
                  <a:lnTo>
                    <a:pt x="192347" y="64459"/>
                  </a:lnTo>
                  <a:lnTo>
                    <a:pt x="200793" y="23085"/>
                  </a:lnTo>
                  <a:lnTo>
                    <a:pt x="198015" y="6920"/>
                  </a:lnTo>
                  <a:lnTo>
                    <a:pt x="195299" y="2752"/>
                  </a:lnTo>
                  <a:lnTo>
                    <a:pt x="192076" y="676"/>
                  </a:lnTo>
                  <a:lnTo>
                    <a:pt x="188517" y="0"/>
                  </a:lnTo>
                  <a:lnTo>
                    <a:pt x="178918" y="4892"/>
                  </a:lnTo>
                  <a:lnTo>
                    <a:pt x="173397" y="9159"/>
                  </a:lnTo>
                  <a:lnTo>
                    <a:pt x="155510" y="45505"/>
                  </a:lnTo>
                  <a:lnTo>
                    <a:pt x="144963" y="78738"/>
                  </a:lnTo>
                  <a:lnTo>
                    <a:pt x="136983" y="113264"/>
                  </a:lnTo>
                  <a:lnTo>
                    <a:pt x="134608" y="159058"/>
                  </a:lnTo>
                  <a:lnTo>
                    <a:pt x="141554" y="184005"/>
                  </a:lnTo>
                  <a:lnTo>
                    <a:pt x="155458" y="203088"/>
                  </a:lnTo>
                  <a:lnTo>
                    <a:pt x="164106" y="211141"/>
                  </a:lnTo>
                  <a:lnTo>
                    <a:pt x="185002" y="220087"/>
                  </a:lnTo>
                  <a:lnTo>
                    <a:pt x="219500" y="227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01"/>
            <p:cNvSpPr/>
            <p:nvPr>
              <p:custDataLst>
                <p:tags r:id="rId199"/>
              </p:custDataLst>
            </p:nvPr>
          </p:nvSpPr>
          <p:spPr>
            <a:xfrm>
              <a:off x="9074150" y="6042433"/>
              <a:ext cx="155236" cy="112291"/>
            </a:xfrm>
            <a:custGeom>
              <a:avLst/>
              <a:gdLst/>
              <a:ahLst/>
              <a:cxnLst/>
              <a:rect l="0" t="0" r="0" b="0"/>
              <a:pathLst>
                <a:path w="155236" h="112291">
                  <a:moveTo>
                    <a:pt x="0" y="15467"/>
                  </a:moveTo>
                  <a:lnTo>
                    <a:pt x="0" y="15467"/>
                  </a:lnTo>
                  <a:lnTo>
                    <a:pt x="3370" y="12096"/>
                  </a:lnTo>
                  <a:lnTo>
                    <a:pt x="8789" y="10441"/>
                  </a:lnTo>
                  <a:lnTo>
                    <a:pt x="12209" y="10000"/>
                  </a:lnTo>
                  <a:lnTo>
                    <a:pt x="17891" y="11391"/>
                  </a:lnTo>
                  <a:lnTo>
                    <a:pt x="20393" y="12749"/>
                  </a:lnTo>
                  <a:lnTo>
                    <a:pt x="25057" y="19903"/>
                  </a:lnTo>
                  <a:lnTo>
                    <a:pt x="28776" y="31550"/>
                  </a:lnTo>
                  <a:lnTo>
                    <a:pt x="31357" y="77853"/>
                  </a:lnTo>
                  <a:lnTo>
                    <a:pt x="28263" y="98784"/>
                  </a:lnTo>
                  <a:lnTo>
                    <a:pt x="22877" y="110552"/>
                  </a:lnTo>
                  <a:lnTo>
                    <a:pt x="20896" y="112018"/>
                  </a:lnTo>
                  <a:lnTo>
                    <a:pt x="18868" y="112290"/>
                  </a:lnTo>
                  <a:lnTo>
                    <a:pt x="16814" y="111766"/>
                  </a:lnTo>
                  <a:lnTo>
                    <a:pt x="15442" y="109300"/>
                  </a:lnTo>
                  <a:lnTo>
                    <a:pt x="13919" y="100915"/>
                  </a:lnTo>
                  <a:lnTo>
                    <a:pt x="18715" y="66029"/>
                  </a:lnTo>
                  <a:lnTo>
                    <a:pt x="30083" y="27077"/>
                  </a:lnTo>
                  <a:lnTo>
                    <a:pt x="48582" y="6130"/>
                  </a:lnTo>
                  <a:lnTo>
                    <a:pt x="56399" y="733"/>
                  </a:lnTo>
                  <a:lnTo>
                    <a:pt x="59472" y="0"/>
                  </a:lnTo>
                  <a:lnTo>
                    <a:pt x="62225" y="218"/>
                  </a:lnTo>
                  <a:lnTo>
                    <a:pt x="64767" y="1066"/>
                  </a:lnTo>
                  <a:lnTo>
                    <a:pt x="66462" y="4455"/>
                  </a:lnTo>
                  <a:lnTo>
                    <a:pt x="69653" y="50397"/>
                  </a:lnTo>
                  <a:lnTo>
                    <a:pt x="69832" y="68018"/>
                  </a:lnTo>
                  <a:lnTo>
                    <a:pt x="69839" y="67435"/>
                  </a:lnTo>
                  <a:lnTo>
                    <a:pt x="76328" y="54948"/>
                  </a:lnTo>
                  <a:lnTo>
                    <a:pt x="102453" y="22138"/>
                  </a:lnTo>
                  <a:lnTo>
                    <a:pt x="120902" y="9603"/>
                  </a:lnTo>
                  <a:lnTo>
                    <a:pt x="133031" y="4793"/>
                  </a:lnTo>
                  <a:lnTo>
                    <a:pt x="136665" y="6234"/>
                  </a:lnTo>
                  <a:lnTo>
                    <a:pt x="144466" y="13480"/>
                  </a:lnTo>
                  <a:lnTo>
                    <a:pt x="148874" y="25638"/>
                  </a:lnTo>
                  <a:lnTo>
                    <a:pt x="155235" y="67927"/>
                  </a:lnTo>
                  <a:lnTo>
                    <a:pt x="152400" y="9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02"/>
            <p:cNvSpPr/>
            <p:nvPr>
              <p:custDataLst>
                <p:tags r:id="rId200"/>
              </p:custDataLst>
            </p:nvPr>
          </p:nvSpPr>
          <p:spPr>
            <a:xfrm>
              <a:off x="8930791" y="6038850"/>
              <a:ext cx="105260" cy="122745"/>
            </a:xfrm>
            <a:custGeom>
              <a:avLst/>
              <a:gdLst/>
              <a:ahLst/>
              <a:cxnLst/>
              <a:rect l="0" t="0" r="0" b="0"/>
              <a:pathLst>
                <a:path w="105260" h="122745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7631"/>
                  </a:lnTo>
                  <a:lnTo>
                    <a:pt x="515" y="5793"/>
                  </a:lnTo>
                  <a:lnTo>
                    <a:pt x="1563" y="3861"/>
                  </a:lnTo>
                  <a:lnTo>
                    <a:pt x="2967" y="3279"/>
                  </a:lnTo>
                  <a:lnTo>
                    <a:pt x="4610" y="3597"/>
                  </a:lnTo>
                  <a:lnTo>
                    <a:pt x="19054" y="12548"/>
                  </a:lnTo>
                  <a:lnTo>
                    <a:pt x="36207" y="30607"/>
                  </a:lnTo>
                  <a:lnTo>
                    <a:pt x="55193" y="70722"/>
                  </a:lnTo>
                  <a:lnTo>
                    <a:pt x="62593" y="97782"/>
                  </a:lnTo>
                  <a:lnTo>
                    <a:pt x="61183" y="122734"/>
                  </a:lnTo>
                  <a:lnTo>
                    <a:pt x="59647" y="122744"/>
                  </a:lnTo>
                  <a:lnTo>
                    <a:pt x="54178" y="118994"/>
                  </a:lnTo>
                  <a:lnTo>
                    <a:pt x="46535" y="102206"/>
                  </a:lnTo>
                  <a:lnTo>
                    <a:pt x="43174" y="75988"/>
                  </a:lnTo>
                  <a:lnTo>
                    <a:pt x="48919" y="49248"/>
                  </a:lnTo>
                  <a:lnTo>
                    <a:pt x="57641" y="35764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03"/>
            <p:cNvSpPr/>
            <p:nvPr>
              <p:custDataLst>
                <p:tags r:id="rId201"/>
              </p:custDataLst>
            </p:nvPr>
          </p:nvSpPr>
          <p:spPr>
            <a:xfrm>
              <a:off x="8828809" y="6067704"/>
              <a:ext cx="71281" cy="87958"/>
            </a:xfrm>
            <a:custGeom>
              <a:avLst/>
              <a:gdLst/>
              <a:ahLst/>
              <a:cxnLst/>
              <a:rect l="0" t="0" r="0" b="0"/>
              <a:pathLst>
                <a:path w="71281" h="87958">
                  <a:moveTo>
                    <a:pt x="48491" y="15596"/>
                  </a:moveTo>
                  <a:lnTo>
                    <a:pt x="48491" y="15596"/>
                  </a:lnTo>
                  <a:lnTo>
                    <a:pt x="34185" y="6757"/>
                  </a:lnTo>
                  <a:lnTo>
                    <a:pt x="27476" y="669"/>
                  </a:lnTo>
                  <a:lnTo>
                    <a:pt x="24603" y="0"/>
                  </a:lnTo>
                  <a:lnTo>
                    <a:pt x="17649" y="1139"/>
                  </a:lnTo>
                  <a:lnTo>
                    <a:pt x="9854" y="9641"/>
                  </a:lnTo>
                  <a:lnTo>
                    <a:pt x="3096" y="22827"/>
                  </a:lnTo>
                  <a:lnTo>
                    <a:pt x="0" y="45413"/>
                  </a:lnTo>
                  <a:lnTo>
                    <a:pt x="1774" y="59186"/>
                  </a:lnTo>
                  <a:lnTo>
                    <a:pt x="8677" y="72363"/>
                  </a:lnTo>
                  <a:lnTo>
                    <a:pt x="13482" y="78841"/>
                  </a:lnTo>
                  <a:lnTo>
                    <a:pt x="24465" y="86039"/>
                  </a:lnTo>
                  <a:lnTo>
                    <a:pt x="30356" y="87957"/>
                  </a:lnTo>
                  <a:lnTo>
                    <a:pt x="42548" y="86327"/>
                  </a:lnTo>
                  <a:lnTo>
                    <a:pt x="54316" y="80193"/>
                  </a:lnTo>
                  <a:lnTo>
                    <a:pt x="64251" y="70412"/>
                  </a:lnTo>
                  <a:lnTo>
                    <a:pt x="69606" y="57127"/>
                  </a:lnTo>
                  <a:lnTo>
                    <a:pt x="71280" y="41815"/>
                  </a:lnTo>
                  <a:lnTo>
                    <a:pt x="69672" y="25603"/>
                  </a:lnTo>
                  <a:lnTo>
                    <a:pt x="64724" y="14634"/>
                  </a:lnTo>
                  <a:lnTo>
                    <a:pt x="61431" y="10722"/>
                  </a:lnTo>
                  <a:lnTo>
                    <a:pt x="54007" y="6374"/>
                  </a:lnTo>
                  <a:lnTo>
                    <a:pt x="42141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04"/>
            <p:cNvSpPr/>
            <p:nvPr>
              <p:custDataLst>
                <p:tags r:id="rId202"/>
              </p:custDataLst>
            </p:nvPr>
          </p:nvSpPr>
          <p:spPr>
            <a:xfrm>
              <a:off x="8607409" y="5931729"/>
              <a:ext cx="206593" cy="280745"/>
            </a:xfrm>
            <a:custGeom>
              <a:avLst/>
              <a:gdLst/>
              <a:ahLst/>
              <a:cxnLst/>
              <a:rect l="0" t="0" r="0" b="0"/>
              <a:pathLst>
                <a:path w="206593" h="280745">
                  <a:moveTo>
                    <a:pt x="9541" y="88071"/>
                  </a:moveTo>
                  <a:lnTo>
                    <a:pt x="9541" y="88071"/>
                  </a:lnTo>
                  <a:lnTo>
                    <a:pt x="4073" y="82604"/>
                  </a:lnTo>
                  <a:lnTo>
                    <a:pt x="8435" y="87670"/>
                  </a:lnTo>
                  <a:lnTo>
                    <a:pt x="21512" y="115622"/>
                  </a:lnTo>
                  <a:lnTo>
                    <a:pt x="23123" y="154481"/>
                  </a:lnTo>
                  <a:lnTo>
                    <a:pt x="19131" y="201743"/>
                  </a:lnTo>
                  <a:lnTo>
                    <a:pt x="10109" y="244754"/>
                  </a:lnTo>
                  <a:lnTo>
                    <a:pt x="3797" y="280744"/>
                  </a:lnTo>
                  <a:lnTo>
                    <a:pt x="2890" y="280020"/>
                  </a:lnTo>
                  <a:lnTo>
                    <a:pt x="0" y="273570"/>
                  </a:lnTo>
                  <a:lnTo>
                    <a:pt x="1147" y="241185"/>
                  </a:lnTo>
                  <a:lnTo>
                    <a:pt x="7927" y="196574"/>
                  </a:lnTo>
                  <a:lnTo>
                    <a:pt x="12697" y="168871"/>
                  </a:lnTo>
                  <a:lnTo>
                    <a:pt x="18701" y="141939"/>
                  </a:lnTo>
                  <a:lnTo>
                    <a:pt x="25525" y="115516"/>
                  </a:lnTo>
                  <a:lnTo>
                    <a:pt x="32897" y="89434"/>
                  </a:lnTo>
                  <a:lnTo>
                    <a:pt x="44852" y="49166"/>
                  </a:lnTo>
                  <a:lnTo>
                    <a:pt x="60653" y="5675"/>
                  </a:lnTo>
                  <a:lnTo>
                    <a:pt x="63371" y="2096"/>
                  </a:lnTo>
                  <a:lnTo>
                    <a:pt x="65889" y="415"/>
                  </a:lnTo>
                  <a:lnTo>
                    <a:pt x="68273" y="0"/>
                  </a:lnTo>
                  <a:lnTo>
                    <a:pt x="74685" y="7066"/>
                  </a:lnTo>
                  <a:lnTo>
                    <a:pt x="82240" y="23846"/>
                  </a:lnTo>
                  <a:lnTo>
                    <a:pt x="90300" y="54823"/>
                  </a:lnTo>
                  <a:lnTo>
                    <a:pt x="96703" y="97753"/>
                  </a:lnTo>
                  <a:lnTo>
                    <a:pt x="102608" y="143880"/>
                  </a:lnTo>
                  <a:lnTo>
                    <a:pt x="109936" y="183195"/>
                  </a:lnTo>
                  <a:lnTo>
                    <a:pt x="121995" y="226951"/>
                  </a:lnTo>
                  <a:lnTo>
                    <a:pt x="131135" y="248772"/>
                  </a:lnTo>
                  <a:lnTo>
                    <a:pt x="133641" y="250944"/>
                  </a:lnTo>
                  <a:lnTo>
                    <a:pt x="136019" y="250980"/>
                  </a:lnTo>
                  <a:lnTo>
                    <a:pt x="138309" y="249594"/>
                  </a:lnTo>
                  <a:lnTo>
                    <a:pt x="157900" y="214835"/>
                  </a:lnTo>
                  <a:lnTo>
                    <a:pt x="172374" y="183921"/>
                  </a:lnTo>
                  <a:lnTo>
                    <a:pt x="184453" y="147135"/>
                  </a:lnTo>
                  <a:lnTo>
                    <a:pt x="194524" y="108677"/>
                  </a:lnTo>
                  <a:lnTo>
                    <a:pt x="203704" y="72770"/>
                  </a:lnTo>
                  <a:lnTo>
                    <a:pt x="206592" y="29778"/>
                  </a:lnTo>
                  <a:lnTo>
                    <a:pt x="206391" y="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335"/>
          <p:cNvGrpSpPr/>
          <p:nvPr/>
        </p:nvGrpSpPr>
        <p:grpSpPr>
          <a:xfrm>
            <a:off x="8128262" y="6015449"/>
            <a:ext cx="234689" cy="169452"/>
            <a:chOff x="8128262" y="6015449"/>
            <a:chExt cx="234689" cy="169452"/>
          </a:xfrm>
        </p:grpSpPr>
        <p:sp>
          <p:nvSpPr>
            <p:cNvPr id="368" name="SMARTInkShape-1905"/>
            <p:cNvSpPr/>
            <p:nvPr>
              <p:custDataLst>
                <p:tags r:id="rId187"/>
              </p:custDataLst>
            </p:nvPr>
          </p:nvSpPr>
          <p:spPr>
            <a:xfrm>
              <a:off x="8156091" y="6143496"/>
              <a:ext cx="206860" cy="41405"/>
            </a:xfrm>
            <a:custGeom>
              <a:avLst/>
              <a:gdLst/>
              <a:ahLst/>
              <a:cxnLst/>
              <a:rect l="0" t="0" r="0" b="0"/>
              <a:pathLst>
                <a:path w="206860" h="41405">
                  <a:moveTo>
                    <a:pt x="3659" y="41404"/>
                  </a:moveTo>
                  <a:lnTo>
                    <a:pt x="3659" y="41404"/>
                  </a:lnTo>
                  <a:lnTo>
                    <a:pt x="288" y="41402"/>
                  </a:lnTo>
                  <a:lnTo>
                    <a:pt x="0" y="40699"/>
                  </a:lnTo>
                  <a:lnTo>
                    <a:pt x="9780" y="25824"/>
                  </a:lnTo>
                  <a:lnTo>
                    <a:pt x="28857" y="4852"/>
                  </a:lnTo>
                  <a:lnTo>
                    <a:pt x="35554" y="464"/>
                  </a:lnTo>
                  <a:lnTo>
                    <a:pt x="39034" y="0"/>
                  </a:lnTo>
                  <a:lnTo>
                    <a:pt x="46663" y="1365"/>
                  </a:lnTo>
                  <a:lnTo>
                    <a:pt x="87201" y="29909"/>
                  </a:lnTo>
                  <a:lnTo>
                    <a:pt x="110414" y="37685"/>
                  </a:lnTo>
                  <a:lnTo>
                    <a:pt x="126834" y="39751"/>
                  </a:lnTo>
                  <a:lnTo>
                    <a:pt x="163325" y="31645"/>
                  </a:lnTo>
                  <a:lnTo>
                    <a:pt x="184437" y="22517"/>
                  </a:lnTo>
                  <a:lnTo>
                    <a:pt x="206859" y="9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06"/>
            <p:cNvSpPr/>
            <p:nvPr>
              <p:custDataLst>
                <p:tags r:id="rId188"/>
              </p:custDataLst>
            </p:nvPr>
          </p:nvSpPr>
          <p:spPr>
            <a:xfrm>
              <a:off x="8128262" y="6015449"/>
              <a:ext cx="183889" cy="55152"/>
            </a:xfrm>
            <a:custGeom>
              <a:avLst/>
              <a:gdLst/>
              <a:ahLst/>
              <a:cxnLst/>
              <a:rect l="0" t="0" r="0" b="0"/>
              <a:pathLst>
                <a:path w="183889" h="55152">
                  <a:moveTo>
                    <a:pt x="6088" y="55151"/>
                  </a:moveTo>
                  <a:lnTo>
                    <a:pt x="6088" y="55151"/>
                  </a:lnTo>
                  <a:lnTo>
                    <a:pt x="621" y="55149"/>
                  </a:lnTo>
                  <a:lnTo>
                    <a:pt x="326" y="54446"/>
                  </a:lnTo>
                  <a:lnTo>
                    <a:pt x="0" y="51780"/>
                  </a:lnTo>
                  <a:lnTo>
                    <a:pt x="3186" y="36199"/>
                  </a:lnTo>
                  <a:lnTo>
                    <a:pt x="15342" y="17080"/>
                  </a:lnTo>
                  <a:lnTo>
                    <a:pt x="26429" y="8127"/>
                  </a:lnTo>
                  <a:lnTo>
                    <a:pt x="38411" y="2502"/>
                  </a:lnTo>
                  <a:lnTo>
                    <a:pt x="50792" y="0"/>
                  </a:lnTo>
                  <a:lnTo>
                    <a:pt x="61469" y="2653"/>
                  </a:lnTo>
                  <a:lnTo>
                    <a:pt x="104977" y="33374"/>
                  </a:lnTo>
                  <a:lnTo>
                    <a:pt x="140343" y="46281"/>
                  </a:lnTo>
                  <a:lnTo>
                    <a:pt x="144275" y="47121"/>
                  </a:lnTo>
                  <a:lnTo>
                    <a:pt x="147601" y="46269"/>
                  </a:lnTo>
                  <a:lnTo>
                    <a:pt x="183888" y="10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336"/>
          <p:cNvGrpSpPr/>
          <p:nvPr/>
        </p:nvGrpSpPr>
        <p:grpSpPr>
          <a:xfrm>
            <a:off x="7623279" y="5811519"/>
            <a:ext cx="233696" cy="550244"/>
            <a:chOff x="7623279" y="5811519"/>
            <a:chExt cx="233696" cy="550244"/>
          </a:xfrm>
        </p:grpSpPr>
        <p:sp>
          <p:nvSpPr>
            <p:cNvPr id="371" name="SMARTInkShape-1907"/>
            <p:cNvSpPr/>
            <p:nvPr>
              <p:custDataLst>
                <p:tags r:id="rId184"/>
              </p:custDataLst>
            </p:nvPr>
          </p:nvSpPr>
          <p:spPr>
            <a:xfrm>
              <a:off x="7677582" y="5811519"/>
              <a:ext cx="132919" cy="78359"/>
            </a:xfrm>
            <a:custGeom>
              <a:avLst/>
              <a:gdLst/>
              <a:ahLst/>
              <a:cxnLst/>
              <a:rect l="0" t="0" r="0" b="0"/>
              <a:pathLst>
                <a:path w="132919" h="78359">
                  <a:moveTo>
                    <a:pt x="12268" y="17781"/>
                  </a:moveTo>
                  <a:lnTo>
                    <a:pt x="12268" y="17781"/>
                  </a:lnTo>
                  <a:lnTo>
                    <a:pt x="15638" y="17781"/>
                  </a:lnTo>
                  <a:lnTo>
                    <a:pt x="16632" y="17076"/>
                  </a:lnTo>
                  <a:lnTo>
                    <a:pt x="17294" y="15900"/>
                  </a:lnTo>
                  <a:lnTo>
                    <a:pt x="17735" y="14410"/>
                  </a:lnTo>
                  <a:lnTo>
                    <a:pt x="18734" y="13417"/>
                  </a:lnTo>
                  <a:lnTo>
                    <a:pt x="21727" y="12314"/>
                  </a:lnTo>
                  <a:lnTo>
                    <a:pt x="22102" y="12725"/>
                  </a:lnTo>
                  <a:lnTo>
                    <a:pt x="2849" y="58137"/>
                  </a:lnTo>
                  <a:lnTo>
                    <a:pt x="0" y="77954"/>
                  </a:lnTo>
                  <a:lnTo>
                    <a:pt x="562" y="78358"/>
                  </a:lnTo>
                  <a:lnTo>
                    <a:pt x="1642" y="77922"/>
                  </a:lnTo>
                  <a:lnTo>
                    <a:pt x="3067" y="76924"/>
                  </a:lnTo>
                  <a:lnTo>
                    <a:pt x="35554" y="36383"/>
                  </a:lnTo>
                  <a:lnTo>
                    <a:pt x="59463" y="13178"/>
                  </a:lnTo>
                  <a:lnTo>
                    <a:pt x="74166" y="5153"/>
                  </a:lnTo>
                  <a:lnTo>
                    <a:pt x="104222" y="0"/>
                  </a:lnTo>
                  <a:lnTo>
                    <a:pt x="116871" y="3057"/>
                  </a:lnTo>
                  <a:lnTo>
                    <a:pt x="122220" y="5848"/>
                  </a:lnTo>
                  <a:lnTo>
                    <a:pt x="125785" y="10531"/>
                  </a:lnTo>
                  <a:lnTo>
                    <a:pt x="129748" y="23261"/>
                  </a:lnTo>
                  <a:lnTo>
                    <a:pt x="132918" y="68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908"/>
            <p:cNvSpPr/>
            <p:nvPr>
              <p:custDataLst>
                <p:tags r:id="rId185"/>
              </p:custDataLst>
            </p:nvPr>
          </p:nvSpPr>
          <p:spPr>
            <a:xfrm>
              <a:off x="7810365" y="6159500"/>
              <a:ext cx="46610" cy="58402"/>
            </a:xfrm>
            <a:custGeom>
              <a:avLst/>
              <a:gdLst/>
              <a:ahLst/>
              <a:cxnLst/>
              <a:rect l="0" t="0" r="0" b="0"/>
              <a:pathLst>
                <a:path w="46610" h="58402">
                  <a:moveTo>
                    <a:pt x="38235" y="0"/>
                  </a:moveTo>
                  <a:lnTo>
                    <a:pt x="38235" y="0"/>
                  </a:lnTo>
                  <a:lnTo>
                    <a:pt x="23731" y="705"/>
                  </a:lnTo>
                  <a:lnTo>
                    <a:pt x="15091" y="3371"/>
                  </a:lnTo>
                  <a:lnTo>
                    <a:pt x="2293" y="12209"/>
                  </a:lnTo>
                  <a:lnTo>
                    <a:pt x="162" y="16605"/>
                  </a:lnTo>
                  <a:lnTo>
                    <a:pt x="0" y="44963"/>
                  </a:lnTo>
                  <a:lnTo>
                    <a:pt x="2161" y="49731"/>
                  </a:lnTo>
                  <a:lnTo>
                    <a:pt x="10208" y="56910"/>
                  </a:lnTo>
                  <a:lnTo>
                    <a:pt x="14612" y="58401"/>
                  </a:lnTo>
                  <a:lnTo>
                    <a:pt x="23267" y="58177"/>
                  </a:lnTo>
                  <a:lnTo>
                    <a:pt x="31818" y="50079"/>
                  </a:lnTo>
                  <a:lnTo>
                    <a:pt x="45434" y="25258"/>
                  </a:lnTo>
                  <a:lnTo>
                    <a:pt x="46609" y="14518"/>
                  </a:lnTo>
                  <a:lnTo>
                    <a:pt x="4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909"/>
            <p:cNvSpPr/>
            <p:nvPr>
              <p:custDataLst>
                <p:tags r:id="rId186"/>
              </p:custDataLst>
            </p:nvPr>
          </p:nvSpPr>
          <p:spPr>
            <a:xfrm>
              <a:off x="7623279" y="5978172"/>
              <a:ext cx="156872" cy="383591"/>
            </a:xfrm>
            <a:custGeom>
              <a:avLst/>
              <a:gdLst/>
              <a:ahLst/>
              <a:cxnLst/>
              <a:rect l="0" t="0" r="0" b="0"/>
              <a:pathLst>
                <a:path w="156872" h="383591">
                  <a:moveTo>
                    <a:pt x="9421" y="206728"/>
                  </a:moveTo>
                  <a:lnTo>
                    <a:pt x="9421" y="206728"/>
                  </a:lnTo>
                  <a:lnTo>
                    <a:pt x="9419" y="251935"/>
                  </a:lnTo>
                  <a:lnTo>
                    <a:pt x="9419" y="297734"/>
                  </a:lnTo>
                  <a:lnTo>
                    <a:pt x="9419" y="341407"/>
                  </a:lnTo>
                  <a:lnTo>
                    <a:pt x="9419" y="383590"/>
                  </a:lnTo>
                  <a:lnTo>
                    <a:pt x="2514" y="354274"/>
                  </a:lnTo>
                  <a:lnTo>
                    <a:pt x="0" y="324515"/>
                  </a:lnTo>
                  <a:lnTo>
                    <a:pt x="1237" y="285419"/>
                  </a:lnTo>
                  <a:lnTo>
                    <a:pt x="3259" y="261305"/>
                  </a:lnTo>
                  <a:lnTo>
                    <a:pt x="6018" y="234646"/>
                  </a:lnTo>
                  <a:lnTo>
                    <a:pt x="9269" y="206290"/>
                  </a:lnTo>
                  <a:lnTo>
                    <a:pt x="14259" y="178213"/>
                  </a:lnTo>
                  <a:lnTo>
                    <a:pt x="20407" y="150324"/>
                  </a:lnTo>
                  <a:lnTo>
                    <a:pt x="27328" y="122558"/>
                  </a:lnTo>
                  <a:lnTo>
                    <a:pt x="40664" y="80419"/>
                  </a:lnTo>
                  <a:lnTo>
                    <a:pt x="58189" y="36659"/>
                  </a:lnTo>
                  <a:lnTo>
                    <a:pt x="68489" y="17547"/>
                  </a:lnTo>
                  <a:lnTo>
                    <a:pt x="80124" y="6701"/>
                  </a:lnTo>
                  <a:lnTo>
                    <a:pt x="96113" y="1411"/>
                  </a:lnTo>
                  <a:lnTo>
                    <a:pt x="105316" y="0"/>
                  </a:lnTo>
                  <a:lnTo>
                    <a:pt x="113567" y="1880"/>
                  </a:lnTo>
                  <a:lnTo>
                    <a:pt x="128380" y="11498"/>
                  </a:lnTo>
                  <a:lnTo>
                    <a:pt x="138258" y="28942"/>
                  </a:lnTo>
                  <a:lnTo>
                    <a:pt x="141876" y="39521"/>
                  </a:lnTo>
                  <a:lnTo>
                    <a:pt x="140232" y="78006"/>
                  </a:lnTo>
                  <a:lnTo>
                    <a:pt x="127437" y="113948"/>
                  </a:lnTo>
                  <a:lnTo>
                    <a:pt x="98482" y="149170"/>
                  </a:lnTo>
                  <a:lnTo>
                    <a:pt x="96312" y="150717"/>
                  </a:lnTo>
                  <a:lnTo>
                    <a:pt x="94865" y="151043"/>
                  </a:lnTo>
                  <a:lnTo>
                    <a:pt x="92543" y="149868"/>
                  </a:lnTo>
                  <a:lnTo>
                    <a:pt x="102254" y="146293"/>
                  </a:lnTo>
                  <a:lnTo>
                    <a:pt x="121907" y="147507"/>
                  </a:lnTo>
                  <a:lnTo>
                    <a:pt x="142233" y="155706"/>
                  </a:lnTo>
                  <a:lnTo>
                    <a:pt x="151469" y="166884"/>
                  </a:lnTo>
                  <a:lnTo>
                    <a:pt x="154920" y="173814"/>
                  </a:lnTo>
                  <a:lnTo>
                    <a:pt x="156871" y="190923"/>
                  </a:lnTo>
                  <a:lnTo>
                    <a:pt x="156405" y="200425"/>
                  </a:lnTo>
                  <a:lnTo>
                    <a:pt x="150242" y="216627"/>
                  </a:lnTo>
                  <a:lnTo>
                    <a:pt x="145634" y="223910"/>
                  </a:lnTo>
                  <a:lnTo>
                    <a:pt x="131108" y="235767"/>
                  </a:lnTo>
                  <a:lnTo>
                    <a:pt x="96409" y="251505"/>
                  </a:lnTo>
                  <a:lnTo>
                    <a:pt x="85006" y="252969"/>
                  </a:lnTo>
                  <a:lnTo>
                    <a:pt x="72921" y="25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337"/>
          <p:cNvGrpSpPr/>
          <p:nvPr/>
        </p:nvGrpSpPr>
        <p:grpSpPr>
          <a:xfrm>
            <a:off x="6743700" y="6034265"/>
            <a:ext cx="381651" cy="233186"/>
            <a:chOff x="6743700" y="6034265"/>
            <a:chExt cx="381651" cy="233186"/>
          </a:xfrm>
        </p:grpSpPr>
        <p:sp>
          <p:nvSpPr>
            <p:cNvPr id="375" name="SMARTInkShape-1910"/>
            <p:cNvSpPr/>
            <p:nvPr>
              <p:custDataLst>
                <p:tags r:id="rId181"/>
              </p:custDataLst>
            </p:nvPr>
          </p:nvSpPr>
          <p:spPr>
            <a:xfrm>
              <a:off x="6972300" y="6034265"/>
              <a:ext cx="153051" cy="233186"/>
            </a:xfrm>
            <a:custGeom>
              <a:avLst/>
              <a:gdLst/>
              <a:ahLst/>
              <a:cxnLst/>
              <a:rect l="0" t="0" r="0" b="0"/>
              <a:pathLst>
                <a:path w="153051" h="233186">
                  <a:moveTo>
                    <a:pt x="0" y="10935"/>
                  </a:moveTo>
                  <a:lnTo>
                    <a:pt x="0" y="10935"/>
                  </a:lnTo>
                  <a:lnTo>
                    <a:pt x="0" y="4194"/>
                  </a:lnTo>
                  <a:lnTo>
                    <a:pt x="2822" y="2206"/>
                  </a:lnTo>
                  <a:lnTo>
                    <a:pt x="13484" y="0"/>
                  </a:lnTo>
                  <a:lnTo>
                    <a:pt x="45441" y="4359"/>
                  </a:lnTo>
                  <a:lnTo>
                    <a:pt x="82530" y="14945"/>
                  </a:lnTo>
                  <a:lnTo>
                    <a:pt x="127702" y="37127"/>
                  </a:lnTo>
                  <a:lnTo>
                    <a:pt x="135934" y="43213"/>
                  </a:lnTo>
                  <a:lnTo>
                    <a:pt x="146963" y="59383"/>
                  </a:lnTo>
                  <a:lnTo>
                    <a:pt x="152805" y="78328"/>
                  </a:lnTo>
                  <a:lnTo>
                    <a:pt x="153050" y="98506"/>
                  </a:lnTo>
                  <a:lnTo>
                    <a:pt x="142480" y="136444"/>
                  </a:lnTo>
                  <a:lnTo>
                    <a:pt x="123603" y="182666"/>
                  </a:lnTo>
                  <a:lnTo>
                    <a:pt x="96042" y="215941"/>
                  </a:lnTo>
                  <a:lnTo>
                    <a:pt x="7620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911"/>
            <p:cNvSpPr/>
            <p:nvPr>
              <p:custDataLst>
                <p:tags r:id="rId182"/>
              </p:custDataLst>
            </p:nvPr>
          </p:nvSpPr>
          <p:spPr>
            <a:xfrm>
              <a:off x="6831633" y="6191250"/>
              <a:ext cx="267668" cy="31751"/>
            </a:xfrm>
            <a:custGeom>
              <a:avLst/>
              <a:gdLst/>
              <a:ahLst/>
              <a:cxnLst/>
              <a:rect l="0" t="0" r="0" b="0"/>
              <a:pathLst>
                <a:path w="26766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48"/>
                  </a:lnTo>
                  <a:lnTo>
                    <a:pt x="46947" y="24843"/>
                  </a:lnTo>
                  <a:lnTo>
                    <a:pt x="77847" y="20918"/>
                  </a:lnTo>
                  <a:lnTo>
                    <a:pt x="115099" y="16822"/>
                  </a:lnTo>
                  <a:lnTo>
                    <a:pt x="155173" y="10769"/>
                  </a:lnTo>
                  <a:lnTo>
                    <a:pt x="195092" y="4786"/>
                  </a:lnTo>
                  <a:lnTo>
                    <a:pt x="231648" y="2128"/>
                  </a:lnTo>
                  <a:lnTo>
                    <a:pt x="267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12"/>
            <p:cNvSpPr/>
            <p:nvPr>
              <p:custDataLst>
                <p:tags r:id="rId183"/>
              </p:custDataLst>
            </p:nvPr>
          </p:nvSpPr>
          <p:spPr>
            <a:xfrm>
              <a:off x="6743700" y="6153150"/>
              <a:ext cx="285751" cy="25401"/>
            </a:xfrm>
            <a:custGeom>
              <a:avLst/>
              <a:gdLst/>
              <a:ahLst/>
              <a:cxnLst/>
              <a:rect l="0" t="0" r="0" b="0"/>
              <a:pathLst>
                <a:path w="285751" h="25401">
                  <a:moveTo>
                    <a:pt x="0" y="25400"/>
                  </a:moveTo>
                  <a:lnTo>
                    <a:pt x="0" y="25400"/>
                  </a:lnTo>
                  <a:lnTo>
                    <a:pt x="6741" y="22029"/>
                  </a:lnTo>
                  <a:lnTo>
                    <a:pt x="52097" y="17560"/>
                  </a:lnTo>
                  <a:lnTo>
                    <a:pt x="83832" y="14155"/>
                  </a:lnTo>
                  <a:lnTo>
                    <a:pt x="123806" y="10290"/>
                  </a:lnTo>
                  <a:lnTo>
                    <a:pt x="167442" y="8101"/>
                  </a:lnTo>
                  <a:lnTo>
                    <a:pt x="210592" y="6423"/>
                  </a:lnTo>
                  <a:lnTo>
                    <a:pt x="248583" y="332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338"/>
          <p:cNvGrpSpPr/>
          <p:nvPr/>
        </p:nvGrpSpPr>
        <p:grpSpPr>
          <a:xfrm>
            <a:off x="6864938" y="5588000"/>
            <a:ext cx="399463" cy="268690"/>
            <a:chOff x="6864938" y="5588000"/>
            <a:chExt cx="399463" cy="268690"/>
          </a:xfrm>
        </p:grpSpPr>
        <p:sp>
          <p:nvSpPr>
            <p:cNvPr id="379" name="SMARTInkShape-1913"/>
            <p:cNvSpPr/>
            <p:nvPr>
              <p:custDataLst>
                <p:tags r:id="rId178"/>
              </p:custDataLst>
            </p:nvPr>
          </p:nvSpPr>
          <p:spPr>
            <a:xfrm>
              <a:off x="7099298" y="5588000"/>
              <a:ext cx="165103" cy="195620"/>
            </a:xfrm>
            <a:custGeom>
              <a:avLst/>
              <a:gdLst/>
              <a:ahLst/>
              <a:cxnLst/>
              <a:rect l="0" t="0" r="0" b="0"/>
              <a:pathLst>
                <a:path w="165103" h="195620">
                  <a:moveTo>
                    <a:pt x="6352" y="82550"/>
                  </a:moveTo>
                  <a:lnTo>
                    <a:pt x="6352" y="82550"/>
                  </a:lnTo>
                  <a:lnTo>
                    <a:pt x="2981" y="89292"/>
                  </a:lnTo>
                  <a:lnTo>
                    <a:pt x="394" y="129003"/>
                  </a:lnTo>
                  <a:lnTo>
                    <a:pt x="53" y="174405"/>
                  </a:lnTo>
                  <a:lnTo>
                    <a:pt x="8" y="195619"/>
                  </a:lnTo>
                  <a:lnTo>
                    <a:pt x="4" y="153372"/>
                  </a:lnTo>
                  <a:lnTo>
                    <a:pt x="0" y="119906"/>
                  </a:lnTo>
                  <a:lnTo>
                    <a:pt x="1413" y="84336"/>
                  </a:lnTo>
                  <a:lnTo>
                    <a:pt x="9436" y="43333"/>
                  </a:lnTo>
                  <a:lnTo>
                    <a:pt x="16942" y="21051"/>
                  </a:lnTo>
                  <a:lnTo>
                    <a:pt x="17647" y="20384"/>
                  </a:lnTo>
                  <a:lnTo>
                    <a:pt x="20309" y="25288"/>
                  </a:lnTo>
                  <a:lnTo>
                    <a:pt x="39940" y="63173"/>
                  </a:lnTo>
                  <a:lnTo>
                    <a:pt x="58402" y="101895"/>
                  </a:lnTo>
                  <a:lnTo>
                    <a:pt x="80727" y="143237"/>
                  </a:lnTo>
                  <a:lnTo>
                    <a:pt x="105710" y="182000"/>
                  </a:lnTo>
                  <a:lnTo>
                    <a:pt x="110691" y="186950"/>
                  </a:lnTo>
                  <a:lnTo>
                    <a:pt x="114717" y="188839"/>
                  </a:lnTo>
                  <a:lnTo>
                    <a:pt x="118106" y="188687"/>
                  </a:lnTo>
                  <a:lnTo>
                    <a:pt x="121071" y="187175"/>
                  </a:lnTo>
                  <a:lnTo>
                    <a:pt x="131986" y="164820"/>
                  </a:lnTo>
                  <a:lnTo>
                    <a:pt x="144158" y="121272"/>
                  </a:lnTo>
                  <a:lnTo>
                    <a:pt x="152501" y="88236"/>
                  </a:lnTo>
                  <a:lnTo>
                    <a:pt x="161367" y="45429"/>
                  </a:lnTo>
                  <a:lnTo>
                    <a:pt x="165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14"/>
            <p:cNvSpPr/>
            <p:nvPr>
              <p:custDataLst>
                <p:tags r:id="rId179"/>
              </p:custDataLst>
            </p:nvPr>
          </p:nvSpPr>
          <p:spPr>
            <a:xfrm>
              <a:off x="6898791" y="5708650"/>
              <a:ext cx="117960" cy="12701"/>
            </a:xfrm>
            <a:custGeom>
              <a:avLst/>
              <a:gdLst/>
              <a:ahLst/>
              <a:cxnLst/>
              <a:rect l="0" t="0" r="0" b="0"/>
              <a:pathLst>
                <a:path w="11796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9802" y="6907"/>
                  </a:lnTo>
                  <a:lnTo>
                    <a:pt x="76692" y="10984"/>
                  </a:lnTo>
                  <a:lnTo>
                    <a:pt x="1179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15"/>
            <p:cNvSpPr/>
            <p:nvPr>
              <p:custDataLst>
                <p:tags r:id="rId180"/>
              </p:custDataLst>
            </p:nvPr>
          </p:nvSpPr>
          <p:spPr>
            <a:xfrm>
              <a:off x="6864938" y="5590499"/>
              <a:ext cx="145463" cy="266191"/>
            </a:xfrm>
            <a:custGeom>
              <a:avLst/>
              <a:gdLst/>
              <a:ahLst/>
              <a:cxnLst/>
              <a:rect l="0" t="0" r="0" b="0"/>
              <a:pathLst>
                <a:path w="145463" h="266191">
                  <a:moveTo>
                    <a:pt x="88312" y="73701"/>
                  </a:moveTo>
                  <a:lnTo>
                    <a:pt x="88312" y="73701"/>
                  </a:lnTo>
                  <a:lnTo>
                    <a:pt x="81570" y="80443"/>
                  </a:lnTo>
                  <a:lnTo>
                    <a:pt x="60700" y="125798"/>
                  </a:lnTo>
                  <a:lnTo>
                    <a:pt x="43206" y="169335"/>
                  </a:lnTo>
                  <a:lnTo>
                    <a:pt x="24617" y="213515"/>
                  </a:lnTo>
                  <a:lnTo>
                    <a:pt x="3881" y="260739"/>
                  </a:lnTo>
                  <a:lnTo>
                    <a:pt x="1398" y="266190"/>
                  </a:lnTo>
                  <a:lnTo>
                    <a:pt x="0" y="249033"/>
                  </a:lnTo>
                  <a:lnTo>
                    <a:pt x="6329" y="207025"/>
                  </a:lnTo>
                  <a:lnTo>
                    <a:pt x="17068" y="166822"/>
                  </a:lnTo>
                  <a:lnTo>
                    <a:pt x="32658" y="121438"/>
                  </a:lnTo>
                  <a:lnTo>
                    <a:pt x="53699" y="75397"/>
                  </a:lnTo>
                  <a:lnTo>
                    <a:pt x="71518" y="40353"/>
                  </a:lnTo>
                  <a:lnTo>
                    <a:pt x="93461" y="2594"/>
                  </a:lnTo>
                  <a:lnTo>
                    <a:pt x="96685" y="191"/>
                  </a:lnTo>
                  <a:lnTo>
                    <a:pt x="99538" y="0"/>
                  </a:lnTo>
                  <a:lnTo>
                    <a:pt x="102145" y="1283"/>
                  </a:lnTo>
                  <a:lnTo>
                    <a:pt x="115929" y="26687"/>
                  </a:lnTo>
                  <a:lnTo>
                    <a:pt x="126676" y="68865"/>
                  </a:lnTo>
                  <a:lnTo>
                    <a:pt x="133820" y="100714"/>
                  </a:lnTo>
                  <a:lnTo>
                    <a:pt x="140288" y="132980"/>
                  </a:lnTo>
                  <a:lnTo>
                    <a:pt x="143929" y="176089"/>
                  </a:lnTo>
                  <a:lnTo>
                    <a:pt x="145462" y="213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339"/>
          <p:cNvGrpSpPr/>
          <p:nvPr/>
        </p:nvGrpSpPr>
        <p:grpSpPr>
          <a:xfrm>
            <a:off x="6149251" y="5649731"/>
            <a:ext cx="378550" cy="141470"/>
            <a:chOff x="6149251" y="5649731"/>
            <a:chExt cx="378550" cy="141470"/>
          </a:xfrm>
        </p:grpSpPr>
        <p:sp>
          <p:nvSpPr>
            <p:cNvPr id="383" name="SMARTInkShape-1916"/>
            <p:cNvSpPr/>
            <p:nvPr>
              <p:custDataLst>
                <p:tags r:id="rId175"/>
              </p:custDataLst>
            </p:nvPr>
          </p:nvSpPr>
          <p:spPr>
            <a:xfrm>
              <a:off x="6448159" y="5649731"/>
              <a:ext cx="79642" cy="128770"/>
            </a:xfrm>
            <a:custGeom>
              <a:avLst/>
              <a:gdLst/>
              <a:ahLst/>
              <a:cxnLst/>
              <a:rect l="0" t="0" r="0" b="0"/>
              <a:pathLst>
                <a:path w="79642" h="128770">
                  <a:moveTo>
                    <a:pt x="16141" y="65269"/>
                  </a:moveTo>
                  <a:lnTo>
                    <a:pt x="16141" y="65269"/>
                  </a:lnTo>
                  <a:lnTo>
                    <a:pt x="19512" y="68640"/>
                  </a:lnTo>
                  <a:lnTo>
                    <a:pt x="26811" y="68413"/>
                  </a:lnTo>
                  <a:lnTo>
                    <a:pt x="36406" y="65255"/>
                  </a:lnTo>
                  <a:lnTo>
                    <a:pt x="49740" y="54837"/>
                  </a:lnTo>
                  <a:lnTo>
                    <a:pt x="61923" y="38661"/>
                  </a:lnTo>
                  <a:lnTo>
                    <a:pt x="67767" y="26631"/>
                  </a:lnTo>
                  <a:lnTo>
                    <a:pt x="68955" y="16112"/>
                  </a:lnTo>
                  <a:lnTo>
                    <a:pt x="68283" y="11330"/>
                  </a:lnTo>
                  <a:lnTo>
                    <a:pt x="66425" y="7438"/>
                  </a:lnTo>
                  <a:lnTo>
                    <a:pt x="60596" y="1231"/>
                  </a:lnTo>
                  <a:lnTo>
                    <a:pt x="55656" y="0"/>
                  </a:lnTo>
                  <a:lnTo>
                    <a:pt x="42641" y="512"/>
                  </a:lnTo>
                  <a:lnTo>
                    <a:pt x="29329" y="10618"/>
                  </a:lnTo>
                  <a:lnTo>
                    <a:pt x="17063" y="27574"/>
                  </a:lnTo>
                  <a:lnTo>
                    <a:pt x="3635" y="59509"/>
                  </a:lnTo>
                  <a:lnTo>
                    <a:pt x="0" y="78467"/>
                  </a:lnTo>
                  <a:lnTo>
                    <a:pt x="2558" y="87473"/>
                  </a:lnTo>
                  <a:lnTo>
                    <a:pt x="14807" y="105005"/>
                  </a:lnTo>
                  <a:lnTo>
                    <a:pt x="37656" y="116561"/>
                  </a:lnTo>
                  <a:lnTo>
                    <a:pt x="79641" y="128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17"/>
            <p:cNvSpPr/>
            <p:nvPr>
              <p:custDataLst>
                <p:tags r:id="rId176"/>
              </p:custDataLst>
            </p:nvPr>
          </p:nvSpPr>
          <p:spPr>
            <a:xfrm>
              <a:off x="6324600" y="5679772"/>
              <a:ext cx="101601" cy="82660"/>
            </a:xfrm>
            <a:custGeom>
              <a:avLst/>
              <a:gdLst/>
              <a:ahLst/>
              <a:cxnLst/>
              <a:rect l="0" t="0" r="0" b="0"/>
              <a:pathLst>
                <a:path w="101601" h="82660">
                  <a:moveTo>
                    <a:pt x="0" y="3478"/>
                  </a:moveTo>
                  <a:lnTo>
                    <a:pt x="0" y="3478"/>
                  </a:lnTo>
                  <a:lnTo>
                    <a:pt x="8839" y="3478"/>
                  </a:lnTo>
                  <a:lnTo>
                    <a:pt x="49331" y="36677"/>
                  </a:lnTo>
                  <a:lnTo>
                    <a:pt x="85962" y="82033"/>
                  </a:lnTo>
                  <a:lnTo>
                    <a:pt x="85530" y="82659"/>
                  </a:lnTo>
                  <a:lnTo>
                    <a:pt x="81287" y="81473"/>
                  </a:lnTo>
                  <a:lnTo>
                    <a:pt x="67594" y="73468"/>
                  </a:lnTo>
                  <a:lnTo>
                    <a:pt x="53502" y="52046"/>
                  </a:lnTo>
                  <a:lnTo>
                    <a:pt x="50354" y="35176"/>
                  </a:lnTo>
                  <a:lnTo>
                    <a:pt x="50504" y="26727"/>
                  </a:lnTo>
                  <a:lnTo>
                    <a:pt x="52719" y="19683"/>
                  </a:lnTo>
                  <a:lnTo>
                    <a:pt x="60825" y="8093"/>
                  </a:lnTo>
                  <a:lnTo>
                    <a:pt x="71483" y="2001"/>
                  </a:lnTo>
                  <a:lnTo>
                    <a:pt x="82570" y="0"/>
                  </a:lnTo>
                  <a:lnTo>
                    <a:pt x="101600" y="3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918"/>
            <p:cNvSpPr/>
            <p:nvPr>
              <p:custDataLst>
                <p:tags r:id="rId177"/>
              </p:custDataLst>
            </p:nvPr>
          </p:nvSpPr>
          <p:spPr>
            <a:xfrm>
              <a:off x="6149251" y="5674380"/>
              <a:ext cx="175350" cy="116821"/>
            </a:xfrm>
            <a:custGeom>
              <a:avLst/>
              <a:gdLst/>
              <a:ahLst/>
              <a:cxnLst/>
              <a:rect l="0" t="0" r="0" b="0"/>
              <a:pathLst>
                <a:path w="175350" h="116821">
                  <a:moveTo>
                    <a:pt x="105499" y="21570"/>
                  </a:moveTo>
                  <a:lnTo>
                    <a:pt x="105499" y="21570"/>
                  </a:lnTo>
                  <a:lnTo>
                    <a:pt x="105499" y="14828"/>
                  </a:lnTo>
                  <a:lnTo>
                    <a:pt x="103382" y="12136"/>
                  </a:lnTo>
                  <a:lnTo>
                    <a:pt x="82355" y="555"/>
                  </a:lnTo>
                  <a:lnTo>
                    <a:pt x="70048" y="0"/>
                  </a:lnTo>
                  <a:lnTo>
                    <a:pt x="55172" y="3517"/>
                  </a:lnTo>
                  <a:lnTo>
                    <a:pt x="39152" y="12135"/>
                  </a:lnTo>
                  <a:lnTo>
                    <a:pt x="17637" y="35630"/>
                  </a:lnTo>
                  <a:lnTo>
                    <a:pt x="1227" y="64934"/>
                  </a:lnTo>
                  <a:lnTo>
                    <a:pt x="0" y="74468"/>
                  </a:lnTo>
                  <a:lnTo>
                    <a:pt x="4283" y="92588"/>
                  </a:lnTo>
                  <a:lnTo>
                    <a:pt x="15125" y="106286"/>
                  </a:lnTo>
                  <a:lnTo>
                    <a:pt x="21965" y="111913"/>
                  </a:lnTo>
                  <a:lnTo>
                    <a:pt x="33582" y="112843"/>
                  </a:lnTo>
                  <a:lnTo>
                    <a:pt x="65305" y="106351"/>
                  </a:lnTo>
                  <a:lnTo>
                    <a:pt x="87870" y="92177"/>
                  </a:lnTo>
                  <a:lnTo>
                    <a:pt x="101897" y="74117"/>
                  </a:lnTo>
                  <a:lnTo>
                    <a:pt x="122208" y="28740"/>
                  </a:lnTo>
                  <a:lnTo>
                    <a:pt x="122988" y="28467"/>
                  </a:lnTo>
                  <a:lnTo>
                    <a:pt x="131645" y="69879"/>
                  </a:lnTo>
                  <a:lnTo>
                    <a:pt x="149857" y="94131"/>
                  </a:lnTo>
                  <a:lnTo>
                    <a:pt x="175349" y="11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340"/>
          <p:cNvGrpSpPr/>
          <p:nvPr/>
        </p:nvGrpSpPr>
        <p:grpSpPr>
          <a:xfrm>
            <a:off x="4686236" y="5566256"/>
            <a:ext cx="1181310" cy="299407"/>
            <a:chOff x="4686236" y="5566256"/>
            <a:chExt cx="1181310" cy="299407"/>
          </a:xfrm>
        </p:grpSpPr>
        <p:sp>
          <p:nvSpPr>
            <p:cNvPr id="387" name="SMARTInkShape-1919"/>
            <p:cNvSpPr/>
            <p:nvPr>
              <p:custDataLst>
                <p:tags r:id="rId165"/>
              </p:custDataLst>
            </p:nvPr>
          </p:nvSpPr>
          <p:spPr>
            <a:xfrm>
              <a:off x="5666273" y="5646743"/>
              <a:ext cx="201273" cy="139437"/>
            </a:xfrm>
            <a:custGeom>
              <a:avLst/>
              <a:gdLst/>
              <a:ahLst/>
              <a:cxnLst/>
              <a:rect l="0" t="0" r="0" b="0"/>
              <a:pathLst>
                <a:path w="201273" h="139437">
                  <a:moveTo>
                    <a:pt x="4277" y="42857"/>
                  </a:moveTo>
                  <a:lnTo>
                    <a:pt x="4277" y="42857"/>
                  </a:lnTo>
                  <a:lnTo>
                    <a:pt x="4277" y="46228"/>
                  </a:lnTo>
                  <a:lnTo>
                    <a:pt x="4982" y="47221"/>
                  </a:lnTo>
                  <a:lnTo>
                    <a:pt x="6159" y="47883"/>
                  </a:lnTo>
                  <a:lnTo>
                    <a:pt x="7648" y="48324"/>
                  </a:lnTo>
                  <a:lnTo>
                    <a:pt x="49241" y="34257"/>
                  </a:lnTo>
                  <a:lnTo>
                    <a:pt x="67929" y="24630"/>
                  </a:lnTo>
                  <a:lnTo>
                    <a:pt x="74900" y="16881"/>
                  </a:lnTo>
                  <a:lnTo>
                    <a:pt x="76759" y="12840"/>
                  </a:lnTo>
                  <a:lnTo>
                    <a:pt x="77293" y="9440"/>
                  </a:lnTo>
                  <a:lnTo>
                    <a:pt x="76004" y="3781"/>
                  </a:lnTo>
                  <a:lnTo>
                    <a:pt x="72556" y="1990"/>
                  </a:lnTo>
                  <a:lnTo>
                    <a:pt x="61199" y="0"/>
                  </a:lnTo>
                  <a:lnTo>
                    <a:pt x="38938" y="5621"/>
                  </a:lnTo>
                  <a:lnTo>
                    <a:pt x="17840" y="19594"/>
                  </a:lnTo>
                  <a:lnTo>
                    <a:pt x="8424" y="32988"/>
                  </a:lnTo>
                  <a:lnTo>
                    <a:pt x="2592" y="48349"/>
                  </a:lnTo>
                  <a:lnTo>
                    <a:pt x="0" y="64583"/>
                  </a:lnTo>
                  <a:lnTo>
                    <a:pt x="6374" y="81205"/>
                  </a:lnTo>
                  <a:lnTo>
                    <a:pt x="12025" y="89589"/>
                  </a:lnTo>
                  <a:lnTo>
                    <a:pt x="27710" y="100786"/>
                  </a:lnTo>
                  <a:lnTo>
                    <a:pt x="47148" y="107408"/>
                  </a:lnTo>
                  <a:lnTo>
                    <a:pt x="81185" y="109726"/>
                  </a:lnTo>
                  <a:lnTo>
                    <a:pt x="103134" y="105268"/>
                  </a:lnTo>
                  <a:lnTo>
                    <a:pt x="120886" y="94819"/>
                  </a:lnTo>
                  <a:lnTo>
                    <a:pt x="135124" y="80062"/>
                  </a:lnTo>
                  <a:lnTo>
                    <a:pt x="149664" y="52627"/>
                  </a:lnTo>
                  <a:lnTo>
                    <a:pt x="153893" y="28426"/>
                  </a:lnTo>
                  <a:lnTo>
                    <a:pt x="152382" y="19274"/>
                  </a:lnTo>
                  <a:lnTo>
                    <a:pt x="150992" y="16552"/>
                  </a:lnTo>
                  <a:lnTo>
                    <a:pt x="149358" y="14737"/>
                  </a:lnTo>
                  <a:lnTo>
                    <a:pt x="147566" y="13527"/>
                  </a:lnTo>
                  <a:lnTo>
                    <a:pt x="146369" y="14131"/>
                  </a:lnTo>
                  <a:lnTo>
                    <a:pt x="145040" y="18566"/>
                  </a:lnTo>
                  <a:lnTo>
                    <a:pt x="144893" y="37980"/>
                  </a:lnTo>
                  <a:lnTo>
                    <a:pt x="147442" y="49862"/>
                  </a:lnTo>
                  <a:lnTo>
                    <a:pt x="169329" y="83464"/>
                  </a:lnTo>
                  <a:lnTo>
                    <a:pt x="197749" y="118550"/>
                  </a:lnTo>
                  <a:lnTo>
                    <a:pt x="200286" y="123657"/>
                  </a:lnTo>
                  <a:lnTo>
                    <a:pt x="201272" y="127768"/>
                  </a:lnTo>
                  <a:lnTo>
                    <a:pt x="201224" y="131216"/>
                  </a:lnTo>
                  <a:lnTo>
                    <a:pt x="198369" y="134217"/>
                  </a:lnTo>
                  <a:lnTo>
                    <a:pt x="187672" y="139436"/>
                  </a:lnTo>
                  <a:lnTo>
                    <a:pt x="143977" y="138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20"/>
            <p:cNvSpPr/>
            <p:nvPr>
              <p:custDataLst>
                <p:tags r:id="rId166"/>
              </p:custDataLst>
            </p:nvPr>
          </p:nvSpPr>
          <p:spPr>
            <a:xfrm>
              <a:off x="5528882" y="5651500"/>
              <a:ext cx="141669" cy="12701"/>
            </a:xfrm>
            <a:custGeom>
              <a:avLst/>
              <a:gdLst/>
              <a:ahLst/>
              <a:cxnLst/>
              <a:rect l="0" t="0" r="0" b="0"/>
              <a:pathLst>
                <a:path w="141669" h="12701">
                  <a:moveTo>
                    <a:pt x="21018" y="12700"/>
                  </a:moveTo>
                  <a:lnTo>
                    <a:pt x="21018" y="12700"/>
                  </a:lnTo>
                  <a:lnTo>
                    <a:pt x="4059" y="5792"/>
                  </a:lnTo>
                  <a:lnTo>
                    <a:pt x="1245" y="3862"/>
                  </a:lnTo>
                  <a:lnTo>
                    <a:pt x="75" y="2574"/>
                  </a:lnTo>
                  <a:lnTo>
                    <a:pt x="0" y="1716"/>
                  </a:lnTo>
                  <a:lnTo>
                    <a:pt x="656" y="1144"/>
                  </a:lnTo>
                  <a:lnTo>
                    <a:pt x="47003" y="151"/>
                  </a:lnTo>
                  <a:lnTo>
                    <a:pt x="92923" y="45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21"/>
            <p:cNvSpPr/>
            <p:nvPr>
              <p:custDataLst>
                <p:tags r:id="rId167"/>
              </p:custDataLst>
            </p:nvPr>
          </p:nvSpPr>
          <p:spPr>
            <a:xfrm>
              <a:off x="5428493" y="5566256"/>
              <a:ext cx="223008" cy="232555"/>
            </a:xfrm>
            <a:custGeom>
              <a:avLst/>
              <a:gdLst/>
              <a:ahLst/>
              <a:cxnLst/>
              <a:rect l="0" t="0" r="0" b="0"/>
              <a:pathLst>
                <a:path w="223008" h="232555">
                  <a:moveTo>
                    <a:pt x="83307" y="180494"/>
                  </a:moveTo>
                  <a:lnTo>
                    <a:pt x="83307" y="180494"/>
                  </a:lnTo>
                  <a:lnTo>
                    <a:pt x="78943" y="170355"/>
                  </a:lnTo>
                  <a:lnTo>
                    <a:pt x="76840" y="159538"/>
                  </a:lnTo>
                  <a:lnTo>
                    <a:pt x="73847" y="154012"/>
                  </a:lnTo>
                  <a:lnTo>
                    <a:pt x="71356" y="152255"/>
                  </a:lnTo>
                  <a:lnTo>
                    <a:pt x="64826" y="150304"/>
                  </a:lnTo>
                  <a:lnTo>
                    <a:pt x="53215" y="149206"/>
                  </a:lnTo>
                  <a:lnTo>
                    <a:pt x="37466" y="155623"/>
                  </a:lnTo>
                  <a:lnTo>
                    <a:pt x="10230" y="174797"/>
                  </a:lnTo>
                  <a:lnTo>
                    <a:pt x="1910" y="184077"/>
                  </a:lnTo>
                  <a:lnTo>
                    <a:pt x="114" y="188526"/>
                  </a:lnTo>
                  <a:lnTo>
                    <a:pt x="0" y="197234"/>
                  </a:lnTo>
                  <a:lnTo>
                    <a:pt x="2302" y="203927"/>
                  </a:lnTo>
                  <a:lnTo>
                    <a:pt x="3904" y="206699"/>
                  </a:lnTo>
                  <a:lnTo>
                    <a:pt x="7088" y="208547"/>
                  </a:lnTo>
                  <a:lnTo>
                    <a:pt x="27408" y="211514"/>
                  </a:lnTo>
                  <a:lnTo>
                    <a:pt x="33340" y="211757"/>
                  </a:lnTo>
                  <a:lnTo>
                    <a:pt x="43696" y="208265"/>
                  </a:lnTo>
                  <a:lnTo>
                    <a:pt x="52296" y="202009"/>
                  </a:lnTo>
                  <a:lnTo>
                    <a:pt x="68184" y="183996"/>
                  </a:lnTo>
                  <a:lnTo>
                    <a:pt x="72587" y="182050"/>
                  </a:lnTo>
                  <a:lnTo>
                    <a:pt x="79034" y="180955"/>
                  </a:lnTo>
                  <a:lnTo>
                    <a:pt x="81164" y="182213"/>
                  </a:lnTo>
                  <a:lnTo>
                    <a:pt x="85412" y="187373"/>
                  </a:lnTo>
                  <a:lnTo>
                    <a:pt x="87771" y="192488"/>
                  </a:lnTo>
                  <a:lnTo>
                    <a:pt x="89524" y="197114"/>
                  </a:lnTo>
                  <a:lnTo>
                    <a:pt x="92655" y="201521"/>
                  </a:lnTo>
                  <a:lnTo>
                    <a:pt x="95184" y="202273"/>
                  </a:lnTo>
                  <a:lnTo>
                    <a:pt x="101756" y="201226"/>
                  </a:lnTo>
                  <a:lnTo>
                    <a:pt x="122543" y="189032"/>
                  </a:lnTo>
                  <a:lnTo>
                    <a:pt x="140087" y="171500"/>
                  </a:lnTo>
                  <a:lnTo>
                    <a:pt x="160897" y="129041"/>
                  </a:lnTo>
                  <a:lnTo>
                    <a:pt x="177087" y="83169"/>
                  </a:lnTo>
                  <a:lnTo>
                    <a:pt x="190821" y="41355"/>
                  </a:lnTo>
                  <a:lnTo>
                    <a:pt x="197413" y="21994"/>
                  </a:lnTo>
                  <a:lnTo>
                    <a:pt x="197991" y="8684"/>
                  </a:lnTo>
                  <a:lnTo>
                    <a:pt x="197159" y="4571"/>
                  </a:lnTo>
                  <a:lnTo>
                    <a:pt x="195896" y="1829"/>
                  </a:lnTo>
                  <a:lnTo>
                    <a:pt x="194350" y="0"/>
                  </a:lnTo>
                  <a:lnTo>
                    <a:pt x="193319" y="193"/>
                  </a:lnTo>
                  <a:lnTo>
                    <a:pt x="192631" y="1732"/>
                  </a:lnTo>
                  <a:lnTo>
                    <a:pt x="179445" y="44820"/>
                  </a:lnTo>
                  <a:lnTo>
                    <a:pt x="172470" y="81969"/>
                  </a:lnTo>
                  <a:lnTo>
                    <a:pt x="167816" y="124255"/>
                  </a:lnTo>
                  <a:lnTo>
                    <a:pt x="168319" y="164301"/>
                  </a:lnTo>
                  <a:lnTo>
                    <a:pt x="174810" y="206066"/>
                  </a:lnTo>
                  <a:lnTo>
                    <a:pt x="180817" y="222721"/>
                  </a:lnTo>
                  <a:lnTo>
                    <a:pt x="188734" y="229365"/>
                  </a:lnTo>
                  <a:lnTo>
                    <a:pt x="193808" y="232125"/>
                  </a:lnTo>
                  <a:lnTo>
                    <a:pt x="199308" y="232554"/>
                  </a:lnTo>
                  <a:lnTo>
                    <a:pt x="223007" y="22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22"/>
            <p:cNvSpPr/>
            <p:nvPr>
              <p:custDataLst>
                <p:tags r:id="rId168"/>
              </p:custDataLst>
            </p:nvPr>
          </p:nvSpPr>
          <p:spPr>
            <a:xfrm>
              <a:off x="5245100" y="5698479"/>
              <a:ext cx="154045" cy="130822"/>
            </a:xfrm>
            <a:custGeom>
              <a:avLst/>
              <a:gdLst/>
              <a:ahLst/>
              <a:cxnLst/>
              <a:rect l="0" t="0" r="0" b="0"/>
              <a:pathLst>
                <a:path w="154045" h="130822">
                  <a:moveTo>
                    <a:pt x="0" y="35571"/>
                  </a:moveTo>
                  <a:lnTo>
                    <a:pt x="0" y="35571"/>
                  </a:lnTo>
                  <a:lnTo>
                    <a:pt x="8839" y="59989"/>
                  </a:lnTo>
                  <a:lnTo>
                    <a:pt x="12361" y="104452"/>
                  </a:lnTo>
                  <a:lnTo>
                    <a:pt x="12655" y="119465"/>
                  </a:lnTo>
                  <a:lnTo>
                    <a:pt x="12670" y="119016"/>
                  </a:lnTo>
                  <a:lnTo>
                    <a:pt x="9320" y="108274"/>
                  </a:lnTo>
                  <a:lnTo>
                    <a:pt x="13650" y="63865"/>
                  </a:lnTo>
                  <a:lnTo>
                    <a:pt x="24725" y="22580"/>
                  </a:lnTo>
                  <a:lnTo>
                    <a:pt x="36601" y="0"/>
                  </a:lnTo>
                  <a:lnTo>
                    <a:pt x="38512" y="1273"/>
                  </a:lnTo>
                  <a:lnTo>
                    <a:pt x="44397" y="8334"/>
                  </a:lnTo>
                  <a:lnTo>
                    <a:pt x="59076" y="47784"/>
                  </a:lnTo>
                  <a:lnTo>
                    <a:pt x="59653" y="58873"/>
                  </a:lnTo>
                  <a:lnTo>
                    <a:pt x="57644" y="70748"/>
                  </a:lnTo>
                  <a:lnTo>
                    <a:pt x="57480" y="71017"/>
                  </a:lnTo>
                  <a:lnTo>
                    <a:pt x="57297" y="69434"/>
                  </a:lnTo>
                  <a:lnTo>
                    <a:pt x="60565" y="57834"/>
                  </a:lnTo>
                  <a:lnTo>
                    <a:pt x="86386" y="22595"/>
                  </a:lnTo>
                  <a:lnTo>
                    <a:pt x="96955" y="13812"/>
                  </a:lnTo>
                  <a:lnTo>
                    <a:pt x="102737" y="10481"/>
                  </a:lnTo>
                  <a:lnTo>
                    <a:pt x="114805" y="8663"/>
                  </a:lnTo>
                  <a:lnTo>
                    <a:pt x="120987" y="9166"/>
                  </a:lnTo>
                  <a:lnTo>
                    <a:pt x="131618" y="13487"/>
                  </a:lnTo>
                  <a:lnTo>
                    <a:pt x="136428" y="16615"/>
                  </a:lnTo>
                  <a:lnTo>
                    <a:pt x="143655" y="27616"/>
                  </a:lnTo>
                  <a:lnTo>
                    <a:pt x="154044" y="61047"/>
                  </a:lnTo>
                  <a:lnTo>
                    <a:pt x="152895" y="79114"/>
                  </a:lnTo>
                  <a:lnTo>
                    <a:pt x="146050" y="130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23"/>
            <p:cNvSpPr/>
            <p:nvPr>
              <p:custDataLst>
                <p:tags r:id="rId169"/>
              </p:custDataLst>
            </p:nvPr>
          </p:nvSpPr>
          <p:spPr>
            <a:xfrm>
              <a:off x="5156200" y="5645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4" y="5645"/>
                  </a:lnTo>
                  <a:lnTo>
                    <a:pt x="5026" y="446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24"/>
            <p:cNvSpPr/>
            <p:nvPr>
              <p:custDataLst>
                <p:tags r:id="rId170"/>
              </p:custDataLst>
            </p:nvPr>
          </p:nvSpPr>
          <p:spPr>
            <a:xfrm>
              <a:off x="5175250" y="57340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7839" y="4643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25"/>
            <p:cNvSpPr/>
            <p:nvPr>
              <p:custDataLst>
                <p:tags r:id="rId171"/>
              </p:custDataLst>
            </p:nvPr>
          </p:nvSpPr>
          <p:spPr>
            <a:xfrm>
              <a:off x="4997450" y="57340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6350"/>
                  </a:lnTo>
                  <a:lnTo>
                    <a:pt x="74666" y="6350"/>
                  </a:lnTo>
                  <a:lnTo>
                    <a:pt x="118100" y="1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26"/>
            <p:cNvSpPr/>
            <p:nvPr>
              <p:custDataLst>
                <p:tags r:id="rId172"/>
              </p:custDataLst>
            </p:nvPr>
          </p:nvSpPr>
          <p:spPr>
            <a:xfrm>
              <a:off x="5045256" y="5588000"/>
              <a:ext cx="41095" cy="266701"/>
            </a:xfrm>
            <a:custGeom>
              <a:avLst/>
              <a:gdLst/>
              <a:ahLst/>
              <a:cxnLst/>
              <a:rect l="0" t="0" r="0" b="0"/>
              <a:pathLst>
                <a:path w="41095" h="266701">
                  <a:moveTo>
                    <a:pt x="15694" y="0"/>
                  </a:moveTo>
                  <a:lnTo>
                    <a:pt x="15694" y="0"/>
                  </a:lnTo>
                  <a:lnTo>
                    <a:pt x="13812" y="12552"/>
                  </a:lnTo>
                  <a:lnTo>
                    <a:pt x="6855" y="48183"/>
                  </a:lnTo>
                  <a:lnTo>
                    <a:pt x="4138" y="90398"/>
                  </a:lnTo>
                  <a:lnTo>
                    <a:pt x="1621" y="122256"/>
                  </a:lnTo>
                  <a:lnTo>
                    <a:pt x="0" y="168163"/>
                  </a:lnTo>
                  <a:lnTo>
                    <a:pt x="3989" y="206696"/>
                  </a:lnTo>
                  <a:lnTo>
                    <a:pt x="11657" y="247948"/>
                  </a:lnTo>
                  <a:lnTo>
                    <a:pt x="17869" y="264514"/>
                  </a:lnTo>
                  <a:lnTo>
                    <a:pt x="21377" y="266655"/>
                  </a:lnTo>
                  <a:lnTo>
                    <a:pt x="4109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27"/>
            <p:cNvSpPr/>
            <p:nvPr>
              <p:custDataLst>
                <p:tags r:id="rId173"/>
              </p:custDataLst>
            </p:nvPr>
          </p:nvSpPr>
          <p:spPr>
            <a:xfrm>
              <a:off x="4881226" y="5709067"/>
              <a:ext cx="59075" cy="155940"/>
            </a:xfrm>
            <a:custGeom>
              <a:avLst/>
              <a:gdLst/>
              <a:ahLst/>
              <a:cxnLst/>
              <a:rect l="0" t="0" r="0" b="0"/>
              <a:pathLst>
                <a:path w="59075" h="155940">
                  <a:moveTo>
                    <a:pt x="59074" y="18633"/>
                  </a:moveTo>
                  <a:lnTo>
                    <a:pt x="59074" y="18633"/>
                  </a:lnTo>
                  <a:lnTo>
                    <a:pt x="55703" y="11891"/>
                  </a:lnTo>
                  <a:lnTo>
                    <a:pt x="50285" y="6700"/>
                  </a:lnTo>
                  <a:lnTo>
                    <a:pt x="43173" y="2746"/>
                  </a:lnTo>
                  <a:lnTo>
                    <a:pt x="26319" y="0"/>
                  </a:lnTo>
                  <a:lnTo>
                    <a:pt x="19586" y="5412"/>
                  </a:lnTo>
                  <a:lnTo>
                    <a:pt x="12595" y="14874"/>
                  </a:lnTo>
                  <a:lnTo>
                    <a:pt x="97" y="44374"/>
                  </a:lnTo>
                  <a:lnTo>
                    <a:pt x="0" y="50611"/>
                  </a:lnTo>
                  <a:lnTo>
                    <a:pt x="3656" y="63184"/>
                  </a:lnTo>
                  <a:lnTo>
                    <a:pt x="13648" y="78793"/>
                  </a:lnTo>
                  <a:lnTo>
                    <a:pt x="50922" y="113942"/>
                  </a:lnTo>
                  <a:lnTo>
                    <a:pt x="55451" y="123551"/>
                  </a:lnTo>
                  <a:lnTo>
                    <a:pt x="55582" y="132526"/>
                  </a:lnTo>
                  <a:lnTo>
                    <a:pt x="54630" y="136895"/>
                  </a:lnTo>
                  <a:lnTo>
                    <a:pt x="47927" y="145513"/>
                  </a:lnTo>
                  <a:lnTo>
                    <a:pt x="43176" y="149786"/>
                  </a:lnTo>
                  <a:lnTo>
                    <a:pt x="32252" y="154534"/>
                  </a:lnTo>
                  <a:lnTo>
                    <a:pt x="21047" y="155939"/>
                  </a:lnTo>
                  <a:lnTo>
                    <a:pt x="1924" y="151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28"/>
            <p:cNvSpPr/>
            <p:nvPr>
              <p:custDataLst>
                <p:tags r:id="rId174"/>
              </p:custDataLst>
            </p:nvPr>
          </p:nvSpPr>
          <p:spPr>
            <a:xfrm>
              <a:off x="4686236" y="5749843"/>
              <a:ext cx="127065" cy="115820"/>
            </a:xfrm>
            <a:custGeom>
              <a:avLst/>
              <a:gdLst/>
              <a:ahLst/>
              <a:cxnLst/>
              <a:rect l="0" t="0" r="0" b="0"/>
              <a:pathLst>
                <a:path w="127065" h="115820">
                  <a:moveTo>
                    <a:pt x="6414" y="41357"/>
                  </a:moveTo>
                  <a:lnTo>
                    <a:pt x="6414" y="41357"/>
                  </a:lnTo>
                  <a:lnTo>
                    <a:pt x="947" y="41357"/>
                  </a:lnTo>
                  <a:lnTo>
                    <a:pt x="21779" y="62313"/>
                  </a:lnTo>
                  <a:lnTo>
                    <a:pt x="29940" y="67839"/>
                  </a:lnTo>
                  <a:lnTo>
                    <a:pt x="42035" y="68885"/>
                  </a:lnTo>
                  <a:lnTo>
                    <a:pt x="55408" y="66290"/>
                  </a:lnTo>
                  <a:lnTo>
                    <a:pt x="66053" y="60435"/>
                  </a:lnTo>
                  <a:lnTo>
                    <a:pt x="73607" y="51247"/>
                  </a:lnTo>
                  <a:lnTo>
                    <a:pt x="76609" y="45833"/>
                  </a:lnTo>
                  <a:lnTo>
                    <a:pt x="78064" y="32292"/>
                  </a:lnTo>
                  <a:lnTo>
                    <a:pt x="74916" y="12566"/>
                  </a:lnTo>
                  <a:lnTo>
                    <a:pt x="73248" y="7346"/>
                  </a:lnTo>
                  <a:lnTo>
                    <a:pt x="70020" y="3866"/>
                  </a:lnTo>
                  <a:lnTo>
                    <a:pt x="60789" y="0"/>
                  </a:lnTo>
                  <a:lnTo>
                    <a:pt x="47749" y="3926"/>
                  </a:lnTo>
                  <a:lnTo>
                    <a:pt x="33252" y="13432"/>
                  </a:lnTo>
                  <a:lnTo>
                    <a:pt x="3624" y="47234"/>
                  </a:lnTo>
                  <a:lnTo>
                    <a:pt x="0" y="60198"/>
                  </a:lnTo>
                  <a:lnTo>
                    <a:pt x="1926" y="79393"/>
                  </a:lnTo>
                  <a:lnTo>
                    <a:pt x="3422" y="85766"/>
                  </a:lnTo>
                  <a:lnTo>
                    <a:pt x="10729" y="96608"/>
                  </a:lnTo>
                  <a:lnTo>
                    <a:pt x="21737" y="105424"/>
                  </a:lnTo>
                  <a:lnTo>
                    <a:pt x="36037" y="111693"/>
                  </a:lnTo>
                  <a:lnTo>
                    <a:pt x="66697" y="115819"/>
                  </a:lnTo>
                  <a:lnTo>
                    <a:pt x="110750" y="108485"/>
                  </a:lnTo>
                  <a:lnTo>
                    <a:pt x="127064" y="10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341"/>
          <p:cNvGrpSpPr/>
          <p:nvPr/>
        </p:nvGrpSpPr>
        <p:grpSpPr>
          <a:xfrm>
            <a:off x="3429000" y="5773444"/>
            <a:ext cx="165101" cy="87607"/>
            <a:chOff x="3429000" y="5773444"/>
            <a:chExt cx="165101" cy="87607"/>
          </a:xfrm>
        </p:grpSpPr>
        <p:sp>
          <p:nvSpPr>
            <p:cNvPr id="398" name="SMARTInkShape-1929"/>
            <p:cNvSpPr/>
            <p:nvPr>
              <p:custDataLst>
                <p:tags r:id="rId163"/>
              </p:custDataLst>
            </p:nvPr>
          </p:nvSpPr>
          <p:spPr>
            <a:xfrm>
              <a:off x="3460750" y="58293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8300" y="24843"/>
                  </a:lnTo>
                  <a:lnTo>
                    <a:pt x="78141" y="1512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930"/>
            <p:cNvSpPr/>
            <p:nvPr>
              <p:custDataLst>
                <p:tags r:id="rId164"/>
              </p:custDataLst>
            </p:nvPr>
          </p:nvSpPr>
          <p:spPr>
            <a:xfrm>
              <a:off x="3429000" y="5773444"/>
              <a:ext cx="165101" cy="11407"/>
            </a:xfrm>
            <a:custGeom>
              <a:avLst/>
              <a:gdLst/>
              <a:ahLst/>
              <a:cxnLst/>
              <a:rect l="0" t="0" r="0" b="0"/>
              <a:pathLst>
                <a:path w="165101" h="11407">
                  <a:moveTo>
                    <a:pt x="0" y="5056"/>
                  </a:moveTo>
                  <a:lnTo>
                    <a:pt x="0" y="5056"/>
                  </a:lnTo>
                  <a:lnTo>
                    <a:pt x="39679" y="692"/>
                  </a:lnTo>
                  <a:lnTo>
                    <a:pt x="76354" y="0"/>
                  </a:lnTo>
                  <a:lnTo>
                    <a:pt x="114345" y="3950"/>
                  </a:lnTo>
                  <a:lnTo>
                    <a:pt x="16510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5" name="SMARTInkShape-Group342"/>
          <p:cNvGrpSpPr/>
          <p:nvPr/>
        </p:nvGrpSpPr>
        <p:grpSpPr>
          <a:xfrm>
            <a:off x="3550533" y="5636499"/>
            <a:ext cx="848333" cy="301259"/>
            <a:chOff x="3550533" y="5636499"/>
            <a:chExt cx="848333" cy="301259"/>
          </a:xfrm>
        </p:grpSpPr>
        <p:sp>
          <p:nvSpPr>
            <p:cNvPr id="401" name="SMARTInkShape-1931"/>
            <p:cNvSpPr/>
            <p:nvPr>
              <p:custDataLst>
                <p:tags r:id="rId159"/>
              </p:custDataLst>
            </p:nvPr>
          </p:nvSpPr>
          <p:spPr>
            <a:xfrm>
              <a:off x="3550533" y="5695950"/>
              <a:ext cx="140181" cy="222251"/>
            </a:xfrm>
            <a:custGeom>
              <a:avLst/>
              <a:gdLst/>
              <a:ahLst/>
              <a:cxnLst/>
              <a:rect l="0" t="0" r="0" b="0"/>
              <a:pathLst>
                <a:path w="140181" h="2222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1109" y="5069"/>
                  </a:lnTo>
                  <a:lnTo>
                    <a:pt x="86904" y="16628"/>
                  </a:lnTo>
                  <a:lnTo>
                    <a:pt x="126759" y="35505"/>
                  </a:lnTo>
                  <a:lnTo>
                    <a:pt x="132895" y="41309"/>
                  </a:lnTo>
                  <a:lnTo>
                    <a:pt x="139713" y="55284"/>
                  </a:lnTo>
                  <a:lnTo>
                    <a:pt x="140180" y="82390"/>
                  </a:lnTo>
                  <a:lnTo>
                    <a:pt x="119514" y="123153"/>
                  </a:lnTo>
                  <a:lnTo>
                    <a:pt x="94317" y="165176"/>
                  </a:lnTo>
                  <a:lnTo>
                    <a:pt x="69091" y="210135"/>
                  </a:lnTo>
                  <a:lnTo>
                    <a:pt x="6261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932"/>
            <p:cNvSpPr/>
            <p:nvPr>
              <p:custDataLst>
                <p:tags r:id="rId160"/>
              </p:custDataLst>
            </p:nvPr>
          </p:nvSpPr>
          <p:spPr>
            <a:xfrm>
              <a:off x="4254283" y="5636499"/>
              <a:ext cx="144583" cy="275352"/>
            </a:xfrm>
            <a:custGeom>
              <a:avLst/>
              <a:gdLst/>
              <a:ahLst/>
              <a:cxnLst/>
              <a:rect l="0" t="0" r="0" b="0"/>
              <a:pathLst>
                <a:path w="144583" h="275352">
                  <a:moveTo>
                    <a:pt x="101817" y="46751"/>
                  </a:moveTo>
                  <a:lnTo>
                    <a:pt x="101817" y="46751"/>
                  </a:lnTo>
                  <a:lnTo>
                    <a:pt x="111237" y="15669"/>
                  </a:lnTo>
                  <a:lnTo>
                    <a:pt x="110002" y="8713"/>
                  </a:lnTo>
                  <a:lnTo>
                    <a:pt x="105220" y="3270"/>
                  </a:lnTo>
                  <a:lnTo>
                    <a:pt x="101969" y="830"/>
                  </a:lnTo>
                  <a:lnTo>
                    <a:pt x="90830" y="0"/>
                  </a:lnTo>
                  <a:lnTo>
                    <a:pt x="83909" y="767"/>
                  </a:lnTo>
                  <a:lnTo>
                    <a:pt x="53942" y="15330"/>
                  </a:lnTo>
                  <a:lnTo>
                    <a:pt x="21623" y="40891"/>
                  </a:lnTo>
                  <a:lnTo>
                    <a:pt x="7849" y="60609"/>
                  </a:lnTo>
                  <a:lnTo>
                    <a:pt x="787" y="80426"/>
                  </a:lnTo>
                  <a:lnTo>
                    <a:pt x="0" y="98642"/>
                  </a:lnTo>
                  <a:lnTo>
                    <a:pt x="5765" y="116145"/>
                  </a:lnTo>
                  <a:lnTo>
                    <a:pt x="16088" y="132626"/>
                  </a:lnTo>
                  <a:lnTo>
                    <a:pt x="30084" y="147007"/>
                  </a:lnTo>
                  <a:lnTo>
                    <a:pt x="72909" y="169121"/>
                  </a:lnTo>
                  <a:lnTo>
                    <a:pt x="111047" y="186255"/>
                  </a:lnTo>
                  <a:lnTo>
                    <a:pt x="135596" y="201288"/>
                  </a:lnTo>
                  <a:lnTo>
                    <a:pt x="144582" y="212801"/>
                  </a:lnTo>
                  <a:lnTo>
                    <a:pt x="144438" y="218834"/>
                  </a:lnTo>
                  <a:lnTo>
                    <a:pt x="136752" y="231182"/>
                  </a:lnTo>
                  <a:lnTo>
                    <a:pt x="106445" y="250034"/>
                  </a:lnTo>
                  <a:lnTo>
                    <a:pt x="66186" y="265654"/>
                  </a:lnTo>
                  <a:lnTo>
                    <a:pt x="38317" y="27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933"/>
            <p:cNvSpPr/>
            <p:nvPr>
              <p:custDataLst>
                <p:tags r:id="rId161"/>
              </p:custDataLst>
            </p:nvPr>
          </p:nvSpPr>
          <p:spPr>
            <a:xfrm>
              <a:off x="4064626" y="5696833"/>
              <a:ext cx="120025" cy="235547"/>
            </a:xfrm>
            <a:custGeom>
              <a:avLst/>
              <a:gdLst/>
              <a:ahLst/>
              <a:cxnLst/>
              <a:rect l="0" t="0" r="0" b="0"/>
              <a:pathLst>
                <a:path w="120025" h="235547">
                  <a:moveTo>
                    <a:pt x="31124" y="5467"/>
                  </a:moveTo>
                  <a:lnTo>
                    <a:pt x="31124" y="5467"/>
                  </a:lnTo>
                  <a:lnTo>
                    <a:pt x="25657" y="0"/>
                  </a:lnTo>
                  <a:lnTo>
                    <a:pt x="21664" y="9491"/>
                  </a:lnTo>
                  <a:lnTo>
                    <a:pt x="13289" y="52646"/>
                  </a:lnTo>
                  <a:lnTo>
                    <a:pt x="4124" y="98545"/>
                  </a:lnTo>
                  <a:lnTo>
                    <a:pt x="1485" y="131266"/>
                  </a:lnTo>
                  <a:lnTo>
                    <a:pt x="0" y="174680"/>
                  </a:lnTo>
                  <a:lnTo>
                    <a:pt x="2930" y="204241"/>
                  </a:lnTo>
                  <a:lnTo>
                    <a:pt x="8245" y="217518"/>
                  </a:lnTo>
                  <a:lnTo>
                    <a:pt x="19784" y="234169"/>
                  </a:lnTo>
                  <a:lnTo>
                    <a:pt x="23564" y="235546"/>
                  </a:lnTo>
                  <a:lnTo>
                    <a:pt x="48602" y="232686"/>
                  </a:lnTo>
                  <a:lnTo>
                    <a:pt x="91595" y="223300"/>
                  </a:lnTo>
                  <a:lnTo>
                    <a:pt x="120024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34"/>
            <p:cNvSpPr/>
            <p:nvPr>
              <p:custDataLst>
                <p:tags r:id="rId162"/>
              </p:custDataLst>
            </p:nvPr>
          </p:nvSpPr>
          <p:spPr>
            <a:xfrm>
              <a:off x="3856358" y="5727700"/>
              <a:ext cx="139257" cy="210058"/>
            </a:xfrm>
            <a:custGeom>
              <a:avLst/>
              <a:gdLst/>
              <a:ahLst/>
              <a:cxnLst/>
              <a:rect l="0" t="0" r="0" b="0"/>
              <a:pathLst>
                <a:path w="139257" h="210058">
                  <a:moveTo>
                    <a:pt x="106042" y="44450"/>
                  </a:moveTo>
                  <a:lnTo>
                    <a:pt x="106042" y="44450"/>
                  </a:lnTo>
                  <a:lnTo>
                    <a:pt x="105336" y="23494"/>
                  </a:lnTo>
                  <a:lnTo>
                    <a:pt x="102671" y="17967"/>
                  </a:lnTo>
                  <a:lnTo>
                    <a:pt x="100973" y="16211"/>
                  </a:lnTo>
                  <a:lnTo>
                    <a:pt x="97204" y="14260"/>
                  </a:lnTo>
                  <a:lnTo>
                    <a:pt x="84373" y="13162"/>
                  </a:lnTo>
                  <a:lnTo>
                    <a:pt x="71246" y="18550"/>
                  </a:lnTo>
                  <a:lnTo>
                    <a:pt x="36453" y="45998"/>
                  </a:lnTo>
                  <a:lnTo>
                    <a:pt x="16122" y="81911"/>
                  </a:lnTo>
                  <a:lnTo>
                    <a:pt x="4532" y="123832"/>
                  </a:lnTo>
                  <a:lnTo>
                    <a:pt x="0" y="164162"/>
                  </a:lnTo>
                  <a:lnTo>
                    <a:pt x="6466" y="186320"/>
                  </a:lnTo>
                  <a:lnTo>
                    <a:pt x="12141" y="196179"/>
                  </a:lnTo>
                  <a:lnTo>
                    <a:pt x="19452" y="202754"/>
                  </a:lnTo>
                  <a:lnTo>
                    <a:pt x="36983" y="210057"/>
                  </a:lnTo>
                  <a:lnTo>
                    <a:pt x="56535" y="209540"/>
                  </a:lnTo>
                  <a:lnTo>
                    <a:pt x="66687" y="207426"/>
                  </a:lnTo>
                  <a:lnTo>
                    <a:pt x="85493" y="195670"/>
                  </a:lnTo>
                  <a:lnTo>
                    <a:pt x="117191" y="159380"/>
                  </a:lnTo>
                  <a:lnTo>
                    <a:pt x="130591" y="121934"/>
                  </a:lnTo>
                  <a:lnTo>
                    <a:pt x="139029" y="79559"/>
                  </a:lnTo>
                  <a:lnTo>
                    <a:pt x="139256" y="45837"/>
                  </a:lnTo>
                  <a:lnTo>
                    <a:pt x="134680" y="30721"/>
                  </a:lnTo>
                  <a:lnTo>
                    <a:pt x="120244" y="9518"/>
                  </a:lnTo>
                  <a:lnTo>
                    <a:pt x="112119" y="4230"/>
                  </a:lnTo>
                  <a:lnTo>
                    <a:pt x="99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343"/>
          <p:cNvGrpSpPr/>
          <p:nvPr/>
        </p:nvGrpSpPr>
        <p:grpSpPr>
          <a:xfrm>
            <a:off x="2648437" y="5746750"/>
            <a:ext cx="647214" cy="278792"/>
            <a:chOff x="2648437" y="5746750"/>
            <a:chExt cx="647214" cy="278792"/>
          </a:xfrm>
        </p:grpSpPr>
        <p:sp>
          <p:nvSpPr>
            <p:cNvPr id="406" name="SMARTInkShape-1935"/>
            <p:cNvSpPr/>
            <p:nvPr>
              <p:custDataLst>
                <p:tags r:id="rId154"/>
              </p:custDataLst>
            </p:nvPr>
          </p:nvSpPr>
          <p:spPr>
            <a:xfrm>
              <a:off x="2705100" y="58864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39232" y="4860"/>
                  </a:lnTo>
                  <a:lnTo>
                    <a:pt x="85753" y="96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36"/>
            <p:cNvSpPr/>
            <p:nvPr>
              <p:custDataLst>
                <p:tags r:id="rId155"/>
              </p:custDataLst>
            </p:nvPr>
          </p:nvSpPr>
          <p:spPr>
            <a:xfrm>
              <a:off x="2648437" y="5769721"/>
              <a:ext cx="158264" cy="255821"/>
            </a:xfrm>
            <a:custGeom>
              <a:avLst/>
              <a:gdLst/>
              <a:ahLst/>
              <a:cxnLst/>
              <a:rect l="0" t="0" r="0" b="0"/>
              <a:pathLst>
                <a:path w="158264" h="255821">
                  <a:moveTo>
                    <a:pt x="63013" y="84979"/>
                  </a:moveTo>
                  <a:lnTo>
                    <a:pt x="63013" y="84979"/>
                  </a:lnTo>
                  <a:lnTo>
                    <a:pt x="68039" y="73046"/>
                  </a:lnTo>
                  <a:lnTo>
                    <a:pt x="69101" y="67335"/>
                  </a:lnTo>
                  <a:lnTo>
                    <a:pt x="69189" y="67572"/>
                  </a:lnTo>
                  <a:lnTo>
                    <a:pt x="69285" y="69716"/>
                  </a:lnTo>
                  <a:lnTo>
                    <a:pt x="57147" y="114149"/>
                  </a:lnTo>
                  <a:lnTo>
                    <a:pt x="42225" y="159709"/>
                  </a:lnTo>
                  <a:lnTo>
                    <a:pt x="27769" y="206682"/>
                  </a:lnTo>
                  <a:lnTo>
                    <a:pt x="7842" y="250297"/>
                  </a:lnTo>
                  <a:lnTo>
                    <a:pt x="5066" y="254457"/>
                  </a:lnTo>
                  <a:lnTo>
                    <a:pt x="3215" y="255820"/>
                  </a:lnTo>
                  <a:lnTo>
                    <a:pt x="1981" y="255317"/>
                  </a:lnTo>
                  <a:lnTo>
                    <a:pt x="1158" y="253571"/>
                  </a:lnTo>
                  <a:lnTo>
                    <a:pt x="0" y="227516"/>
                  </a:lnTo>
                  <a:lnTo>
                    <a:pt x="9771" y="181775"/>
                  </a:lnTo>
                  <a:lnTo>
                    <a:pt x="24063" y="144463"/>
                  </a:lnTo>
                  <a:lnTo>
                    <a:pt x="40763" y="106477"/>
                  </a:lnTo>
                  <a:lnTo>
                    <a:pt x="55241" y="73132"/>
                  </a:lnTo>
                  <a:lnTo>
                    <a:pt x="78663" y="33334"/>
                  </a:lnTo>
                  <a:lnTo>
                    <a:pt x="96734" y="9313"/>
                  </a:lnTo>
                  <a:lnTo>
                    <a:pt x="106458" y="1960"/>
                  </a:lnTo>
                  <a:lnTo>
                    <a:pt x="111026" y="0"/>
                  </a:lnTo>
                  <a:lnTo>
                    <a:pt x="114777" y="809"/>
                  </a:lnTo>
                  <a:lnTo>
                    <a:pt x="117984" y="3466"/>
                  </a:lnTo>
                  <a:lnTo>
                    <a:pt x="124133" y="14179"/>
                  </a:lnTo>
                  <a:lnTo>
                    <a:pt x="134118" y="46127"/>
                  </a:lnTo>
                  <a:lnTo>
                    <a:pt x="136948" y="77590"/>
                  </a:lnTo>
                  <a:lnTo>
                    <a:pt x="140088" y="110858"/>
                  </a:lnTo>
                  <a:lnTo>
                    <a:pt x="143835" y="143752"/>
                  </a:lnTo>
                  <a:lnTo>
                    <a:pt x="149912" y="187217"/>
                  </a:lnTo>
                  <a:lnTo>
                    <a:pt x="157437" y="224064"/>
                  </a:lnTo>
                  <a:lnTo>
                    <a:pt x="157712" y="223564"/>
                  </a:lnTo>
                  <a:lnTo>
                    <a:pt x="158263" y="218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37"/>
            <p:cNvSpPr/>
            <p:nvPr>
              <p:custDataLst>
                <p:tags r:id="rId156"/>
              </p:custDataLst>
            </p:nvPr>
          </p:nvSpPr>
          <p:spPr>
            <a:xfrm>
              <a:off x="3257550" y="58928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38"/>
            <p:cNvSpPr/>
            <p:nvPr>
              <p:custDataLst>
                <p:tags r:id="rId157"/>
              </p:custDataLst>
            </p:nvPr>
          </p:nvSpPr>
          <p:spPr>
            <a:xfrm>
              <a:off x="2982436" y="5746750"/>
              <a:ext cx="205265" cy="238419"/>
            </a:xfrm>
            <a:custGeom>
              <a:avLst/>
              <a:gdLst/>
              <a:ahLst/>
              <a:cxnLst/>
              <a:rect l="0" t="0" r="0" b="0"/>
              <a:pathLst>
                <a:path w="205265" h="238419">
                  <a:moveTo>
                    <a:pt x="2064" y="44450"/>
                  </a:moveTo>
                  <a:lnTo>
                    <a:pt x="2064" y="44450"/>
                  </a:lnTo>
                  <a:lnTo>
                    <a:pt x="2064" y="47821"/>
                  </a:lnTo>
                  <a:lnTo>
                    <a:pt x="13997" y="78656"/>
                  </a:lnTo>
                  <a:lnTo>
                    <a:pt x="22768" y="116909"/>
                  </a:lnTo>
                  <a:lnTo>
                    <a:pt x="32423" y="161406"/>
                  </a:lnTo>
                  <a:lnTo>
                    <a:pt x="37870" y="202810"/>
                  </a:lnTo>
                  <a:lnTo>
                    <a:pt x="37734" y="222078"/>
                  </a:lnTo>
                  <a:lnTo>
                    <a:pt x="32969" y="235344"/>
                  </a:lnTo>
                  <a:lnTo>
                    <a:pt x="29723" y="238035"/>
                  </a:lnTo>
                  <a:lnTo>
                    <a:pt x="26148" y="238418"/>
                  </a:lnTo>
                  <a:lnTo>
                    <a:pt x="22353" y="237261"/>
                  </a:lnTo>
                  <a:lnTo>
                    <a:pt x="14374" y="224689"/>
                  </a:lnTo>
                  <a:lnTo>
                    <a:pt x="6829" y="202167"/>
                  </a:lnTo>
                  <a:lnTo>
                    <a:pt x="1125" y="168639"/>
                  </a:lnTo>
                  <a:lnTo>
                    <a:pt x="0" y="128338"/>
                  </a:lnTo>
                  <a:lnTo>
                    <a:pt x="1852" y="88788"/>
                  </a:lnTo>
                  <a:lnTo>
                    <a:pt x="8790" y="42182"/>
                  </a:lnTo>
                  <a:lnTo>
                    <a:pt x="12815" y="32858"/>
                  </a:lnTo>
                  <a:lnTo>
                    <a:pt x="16955" y="28714"/>
                  </a:lnTo>
                  <a:lnTo>
                    <a:pt x="28673" y="32517"/>
                  </a:lnTo>
                  <a:lnTo>
                    <a:pt x="36737" y="36495"/>
                  </a:lnTo>
                  <a:lnTo>
                    <a:pt x="64940" y="65690"/>
                  </a:lnTo>
                  <a:lnTo>
                    <a:pt x="92269" y="108990"/>
                  </a:lnTo>
                  <a:lnTo>
                    <a:pt x="107772" y="141103"/>
                  </a:lnTo>
                  <a:lnTo>
                    <a:pt x="128400" y="187153"/>
                  </a:lnTo>
                  <a:lnTo>
                    <a:pt x="150587" y="231165"/>
                  </a:lnTo>
                  <a:lnTo>
                    <a:pt x="153290" y="233132"/>
                  </a:lnTo>
                  <a:lnTo>
                    <a:pt x="155798" y="233737"/>
                  </a:lnTo>
                  <a:lnTo>
                    <a:pt x="158176" y="230614"/>
                  </a:lnTo>
                  <a:lnTo>
                    <a:pt x="167061" y="194608"/>
                  </a:lnTo>
                  <a:lnTo>
                    <a:pt x="171352" y="163398"/>
                  </a:lnTo>
                  <a:lnTo>
                    <a:pt x="175610" y="123657"/>
                  </a:lnTo>
                  <a:lnTo>
                    <a:pt x="181736" y="83888"/>
                  </a:lnTo>
                  <a:lnTo>
                    <a:pt x="191237" y="37085"/>
                  </a:lnTo>
                  <a:lnTo>
                    <a:pt x="205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939"/>
            <p:cNvSpPr/>
            <p:nvPr>
              <p:custDataLst>
                <p:tags r:id="rId158"/>
              </p:custDataLst>
            </p:nvPr>
          </p:nvSpPr>
          <p:spPr>
            <a:xfrm>
              <a:off x="2883783" y="588645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344"/>
          <p:cNvGrpSpPr/>
          <p:nvPr/>
        </p:nvGrpSpPr>
        <p:grpSpPr>
          <a:xfrm>
            <a:off x="2051050" y="5862152"/>
            <a:ext cx="279401" cy="259249"/>
            <a:chOff x="2051050" y="5862152"/>
            <a:chExt cx="279401" cy="259249"/>
          </a:xfrm>
        </p:grpSpPr>
        <p:sp>
          <p:nvSpPr>
            <p:cNvPr id="412" name="SMARTInkShape-1940"/>
            <p:cNvSpPr/>
            <p:nvPr>
              <p:custDataLst>
                <p:tags r:id="rId151"/>
              </p:custDataLst>
            </p:nvPr>
          </p:nvSpPr>
          <p:spPr>
            <a:xfrm>
              <a:off x="2324100" y="6038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41"/>
            <p:cNvSpPr/>
            <p:nvPr>
              <p:custDataLst>
                <p:tags r:id="rId152"/>
              </p:custDataLst>
            </p:nvPr>
          </p:nvSpPr>
          <p:spPr>
            <a:xfrm>
              <a:off x="2051050" y="5862152"/>
              <a:ext cx="165101" cy="259249"/>
            </a:xfrm>
            <a:custGeom>
              <a:avLst/>
              <a:gdLst/>
              <a:ahLst/>
              <a:cxnLst/>
              <a:rect l="0" t="0" r="0" b="0"/>
              <a:pathLst>
                <a:path w="165101" h="259249">
                  <a:moveTo>
                    <a:pt x="0" y="75098"/>
                  </a:moveTo>
                  <a:lnTo>
                    <a:pt x="0" y="75098"/>
                  </a:lnTo>
                  <a:lnTo>
                    <a:pt x="0" y="71727"/>
                  </a:lnTo>
                  <a:lnTo>
                    <a:pt x="5775" y="58493"/>
                  </a:lnTo>
                  <a:lnTo>
                    <a:pt x="27136" y="30134"/>
                  </a:lnTo>
                  <a:lnTo>
                    <a:pt x="48335" y="11446"/>
                  </a:lnTo>
                  <a:lnTo>
                    <a:pt x="64286" y="4475"/>
                  </a:lnTo>
                  <a:lnTo>
                    <a:pt x="100893" y="0"/>
                  </a:lnTo>
                  <a:lnTo>
                    <a:pt x="117514" y="3150"/>
                  </a:lnTo>
                  <a:lnTo>
                    <a:pt x="124909" y="5967"/>
                  </a:lnTo>
                  <a:lnTo>
                    <a:pt x="136889" y="18503"/>
                  </a:lnTo>
                  <a:lnTo>
                    <a:pt x="146212" y="37950"/>
                  </a:lnTo>
                  <a:lnTo>
                    <a:pt x="152707" y="65408"/>
                  </a:lnTo>
                  <a:lnTo>
                    <a:pt x="146847" y="112600"/>
                  </a:lnTo>
                  <a:lnTo>
                    <a:pt x="128333" y="155588"/>
                  </a:lnTo>
                  <a:lnTo>
                    <a:pt x="94861" y="191767"/>
                  </a:lnTo>
                  <a:lnTo>
                    <a:pt x="57035" y="218087"/>
                  </a:lnTo>
                  <a:lnTo>
                    <a:pt x="35462" y="224962"/>
                  </a:lnTo>
                  <a:lnTo>
                    <a:pt x="25758" y="225807"/>
                  </a:lnTo>
                  <a:lnTo>
                    <a:pt x="17877" y="224253"/>
                  </a:lnTo>
                  <a:lnTo>
                    <a:pt x="5358" y="216884"/>
                  </a:lnTo>
                  <a:lnTo>
                    <a:pt x="7806" y="211249"/>
                  </a:lnTo>
                  <a:lnTo>
                    <a:pt x="27458" y="197464"/>
                  </a:lnTo>
                  <a:lnTo>
                    <a:pt x="49833" y="191337"/>
                  </a:lnTo>
                  <a:lnTo>
                    <a:pt x="70126" y="191670"/>
                  </a:lnTo>
                  <a:lnTo>
                    <a:pt x="110521" y="207188"/>
                  </a:lnTo>
                  <a:lnTo>
                    <a:pt x="128859" y="222656"/>
                  </a:lnTo>
                  <a:lnTo>
                    <a:pt x="155658" y="254841"/>
                  </a:lnTo>
                  <a:lnTo>
                    <a:pt x="165100" y="259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42"/>
            <p:cNvSpPr/>
            <p:nvPr>
              <p:custDataLst>
                <p:tags r:id="rId153"/>
              </p:custDataLst>
            </p:nvPr>
          </p:nvSpPr>
          <p:spPr>
            <a:xfrm>
              <a:off x="2082800" y="593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345"/>
          <p:cNvGrpSpPr/>
          <p:nvPr/>
        </p:nvGrpSpPr>
        <p:grpSpPr>
          <a:xfrm>
            <a:off x="10242550" y="4914900"/>
            <a:ext cx="1492251" cy="564798"/>
            <a:chOff x="10242550" y="4914900"/>
            <a:chExt cx="1492251" cy="564798"/>
          </a:xfrm>
        </p:grpSpPr>
        <p:sp>
          <p:nvSpPr>
            <p:cNvPr id="416" name="SMARTInkShape-1943"/>
            <p:cNvSpPr/>
            <p:nvPr>
              <p:custDataLst>
                <p:tags r:id="rId140"/>
              </p:custDataLst>
            </p:nvPr>
          </p:nvSpPr>
          <p:spPr>
            <a:xfrm>
              <a:off x="11722100" y="52768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69" y="42633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944"/>
            <p:cNvSpPr/>
            <p:nvPr>
              <p:custDataLst>
                <p:tags r:id="rId141"/>
              </p:custDataLst>
            </p:nvPr>
          </p:nvSpPr>
          <p:spPr>
            <a:xfrm>
              <a:off x="11493864" y="5053948"/>
              <a:ext cx="160267" cy="384010"/>
            </a:xfrm>
            <a:custGeom>
              <a:avLst/>
              <a:gdLst/>
              <a:ahLst/>
              <a:cxnLst/>
              <a:rect l="0" t="0" r="0" b="0"/>
              <a:pathLst>
                <a:path w="160267" h="384010">
                  <a:moveTo>
                    <a:pt x="31386" y="108602"/>
                  </a:moveTo>
                  <a:lnTo>
                    <a:pt x="31386" y="108602"/>
                  </a:lnTo>
                  <a:lnTo>
                    <a:pt x="22547" y="154068"/>
                  </a:lnTo>
                  <a:lnTo>
                    <a:pt x="19829" y="198195"/>
                  </a:lnTo>
                  <a:lnTo>
                    <a:pt x="17312" y="234263"/>
                  </a:lnTo>
                  <a:lnTo>
                    <a:pt x="13843" y="272401"/>
                  </a:lnTo>
                  <a:lnTo>
                    <a:pt x="9949" y="308167"/>
                  </a:lnTo>
                  <a:lnTo>
                    <a:pt x="3788" y="349922"/>
                  </a:lnTo>
                  <a:lnTo>
                    <a:pt x="0" y="384009"/>
                  </a:lnTo>
                  <a:lnTo>
                    <a:pt x="8472" y="343531"/>
                  </a:lnTo>
                  <a:lnTo>
                    <a:pt x="15558" y="306854"/>
                  </a:lnTo>
                  <a:lnTo>
                    <a:pt x="23411" y="262331"/>
                  </a:lnTo>
                  <a:lnTo>
                    <a:pt x="28184" y="237193"/>
                  </a:lnTo>
                  <a:lnTo>
                    <a:pt x="33484" y="210557"/>
                  </a:lnTo>
                  <a:lnTo>
                    <a:pt x="39135" y="182922"/>
                  </a:lnTo>
                  <a:lnTo>
                    <a:pt x="45019" y="156737"/>
                  </a:lnTo>
                  <a:lnTo>
                    <a:pt x="51058" y="131520"/>
                  </a:lnTo>
                  <a:lnTo>
                    <a:pt x="63412" y="85627"/>
                  </a:lnTo>
                  <a:lnTo>
                    <a:pt x="75957" y="48767"/>
                  </a:lnTo>
                  <a:lnTo>
                    <a:pt x="91551" y="17103"/>
                  </a:lnTo>
                  <a:lnTo>
                    <a:pt x="102579" y="6082"/>
                  </a:lnTo>
                  <a:lnTo>
                    <a:pt x="108479" y="2155"/>
                  </a:lnTo>
                  <a:lnTo>
                    <a:pt x="113826" y="243"/>
                  </a:lnTo>
                  <a:lnTo>
                    <a:pt x="123530" y="0"/>
                  </a:lnTo>
                  <a:lnTo>
                    <a:pt x="126683" y="4451"/>
                  </a:lnTo>
                  <a:lnTo>
                    <a:pt x="130186" y="20684"/>
                  </a:lnTo>
                  <a:lnTo>
                    <a:pt x="125415" y="50253"/>
                  </a:lnTo>
                  <a:lnTo>
                    <a:pt x="103137" y="97756"/>
                  </a:lnTo>
                  <a:lnTo>
                    <a:pt x="90598" y="118061"/>
                  </a:lnTo>
                  <a:lnTo>
                    <a:pt x="92025" y="119847"/>
                  </a:lnTo>
                  <a:lnTo>
                    <a:pt x="133369" y="142886"/>
                  </a:lnTo>
                  <a:lnTo>
                    <a:pt x="148778" y="160154"/>
                  </a:lnTo>
                  <a:lnTo>
                    <a:pt x="158910" y="182046"/>
                  </a:lnTo>
                  <a:lnTo>
                    <a:pt x="160266" y="196277"/>
                  </a:lnTo>
                  <a:lnTo>
                    <a:pt x="159639" y="203036"/>
                  </a:lnTo>
                  <a:lnTo>
                    <a:pt x="153298" y="214308"/>
                  </a:lnTo>
                  <a:lnTo>
                    <a:pt x="148642" y="219289"/>
                  </a:lnTo>
                  <a:lnTo>
                    <a:pt x="134063" y="224824"/>
                  </a:lnTo>
                  <a:lnTo>
                    <a:pt x="107586" y="229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945"/>
            <p:cNvSpPr/>
            <p:nvPr>
              <p:custDataLst>
                <p:tags r:id="rId142"/>
              </p:custDataLst>
            </p:nvPr>
          </p:nvSpPr>
          <p:spPr>
            <a:xfrm>
              <a:off x="11244030" y="5238750"/>
              <a:ext cx="103421" cy="6351"/>
            </a:xfrm>
            <a:custGeom>
              <a:avLst/>
              <a:gdLst/>
              <a:ahLst/>
              <a:cxnLst/>
              <a:rect l="0" t="0" r="0" b="0"/>
              <a:pathLst>
                <a:path w="103421" h="6351">
                  <a:moveTo>
                    <a:pt x="8170" y="6350"/>
                  </a:moveTo>
                  <a:lnTo>
                    <a:pt x="8170" y="6350"/>
                  </a:lnTo>
                  <a:lnTo>
                    <a:pt x="0" y="6350"/>
                  </a:lnTo>
                  <a:lnTo>
                    <a:pt x="34820" y="1986"/>
                  </a:lnTo>
                  <a:lnTo>
                    <a:pt x="79958" y="588"/>
                  </a:lnTo>
                  <a:lnTo>
                    <a:pt x="10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46"/>
            <p:cNvSpPr/>
            <p:nvPr>
              <p:custDataLst>
                <p:tags r:id="rId143"/>
              </p:custDataLst>
            </p:nvPr>
          </p:nvSpPr>
          <p:spPr>
            <a:xfrm>
              <a:off x="11258550" y="5157344"/>
              <a:ext cx="127001" cy="11557"/>
            </a:xfrm>
            <a:custGeom>
              <a:avLst/>
              <a:gdLst/>
              <a:ahLst/>
              <a:cxnLst/>
              <a:rect l="0" t="0" r="0" b="0"/>
              <a:pathLst>
                <a:path w="127001" h="11557">
                  <a:moveTo>
                    <a:pt x="0" y="11556"/>
                  </a:moveTo>
                  <a:lnTo>
                    <a:pt x="0" y="11556"/>
                  </a:lnTo>
                  <a:lnTo>
                    <a:pt x="24418" y="2718"/>
                  </a:lnTo>
                  <a:lnTo>
                    <a:pt x="61013" y="0"/>
                  </a:lnTo>
                  <a:lnTo>
                    <a:pt x="100864" y="5937"/>
                  </a:lnTo>
                  <a:lnTo>
                    <a:pt x="12700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47"/>
            <p:cNvSpPr/>
            <p:nvPr>
              <p:custDataLst>
                <p:tags r:id="rId144"/>
              </p:custDataLst>
            </p:nvPr>
          </p:nvSpPr>
          <p:spPr>
            <a:xfrm>
              <a:off x="10947400" y="4997741"/>
              <a:ext cx="182346" cy="315042"/>
            </a:xfrm>
            <a:custGeom>
              <a:avLst/>
              <a:gdLst/>
              <a:ahLst/>
              <a:cxnLst/>
              <a:rect l="0" t="0" r="0" b="0"/>
              <a:pathLst>
                <a:path w="182346" h="315042">
                  <a:moveTo>
                    <a:pt x="0" y="18759"/>
                  </a:moveTo>
                  <a:lnTo>
                    <a:pt x="0" y="18759"/>
                  </a:lnTo>
                  <a:lnTo>
                    <a:pt x="45465" y="9921"/>
                  </a:lnTo>
                  <a:lnTo>
                    <a:pt x="86223" y="7203"/>
                  </a:lnTo>
                  <a:lnTo>
                    <a:pt x="129577" y="3027"/>
                  </a:lnTo>
                  <a:lnTo>
                    <a:pt x="175013" y="146"/>
                  </a:lnTo>
                  <a:lnTo>
                    <a:pt x="178058" y="0"/>
                  </a:lnTo>
                  <a:lnTo>
                    <a:pt x="180089" y="609"/>
                  </a:lnTo>
                  <a:lnTo>
                    <a:pt x="181442" y="1720"/>
                  </a:lnTo>
                  <a:lnTo>
                    <a:pt x="182345" y="3167"/>
                  </a:lnTo>
                  <a:lnTo>
                    <a:pt x="178019" y="37316"/>
                  </a:lnTo>
                  <a:lnTo>
                    <a:pt x="167438" y="83837"/>
                  </a:lnTo>
                  <a:lnTo>
                    <a:pt x="156966" y="126705"/>
                  </a:lnTo>
                  <a:lnTo>
                    <a:pt x="149020" y="166453"/>
                  </a:lnTo>
                  <a:lnTo>
                    <a:pt x="144547" y="202935"/>
                  </a:lnTo>
                  <a:lnTo>
                    <a:pt x="144911" y="237963"/>
                  </a:lnTo>
                  <a:lnTo>
                    <a:pt x="146531" y="281095"/>
                  </a:lnTo>
                  <a:lnTo>
                    <a:pt x="149643" y="301804"/>
                  </a:lnTo>
                  <a:lnTo>
                    <a:pt x="148117" y="309892"/>
                  </a:lnTo>
                  <a:lnTo>
                    <a:pt x="143901" y="312331"/>
                  </a:lnTo>
                  <a:lnTo>
                    <a:pt x="129808" y="315041"/>
                  </a:lnTo>
                  <a:lnTo>
                    <a:pt x="102040" y="309825"/>
                  </a:lnTo>
                  <a:lnTo>
                    <a:pt x="78212" y="299343"/>
                  </a:lnTo>
                  <a:lnTo>
                    <a:pt x="74013" y="295420"/>
                  </a:lnTo>
                  <a:lnTo>
                    <a:pt x="71919" y="291394"/>
                  </a:lnTo>
                  <a:lnTo>
                    <a:pt x="69850" y="27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948"/>
            <p:cNvSpPr/>
            <p:nvPr>
              <p:custDataLst>
                <p:tags r:id="rId145"/>
              </p:custDataLst>
            </p:nvPr>
          </p:nvSpPr>
          <p:spPr>
            <a:xfrm>
              <a:off x="10778228" y="4914900"/>
              <a:ext cx="80273" cy="120651"/>
            </a:xfrm>
            <a:custGeom>
              <a:avLst/>
              <a:gdLst/>
              <a:ahLst/>
              <a:cxnLst/>
              <a:rect l="0" t="0" r="0" b="0"/>
              <a:pathLst>
                <a:path w="80273" h="120651">
                  <a:moveTo>
                    <a:pt x="23122" y="0"/>
                  </a:moveTo>
                  <a:lnTo>
                    <a:pt x="23122" y="0"/>
                  </a:lnTo>
                  <a:lnTo>
                    <a:pt x="26492" y="3371"/>
                  </a:lnTo>
                  <a:lnTo>
                    <a:pt x="28148" y="8788"/>
                  </a:lnTo>
                  <a:lnTo>
                    <a:pt x="28178" y="18018"/>
                  </a:lnTo>
                  <a:lnTo>
                    <a:pt x="17185" y="62641"/>
                  </a:lnTo>
                  <a:lnTo>
                    <a:pt x="82" y="97205"/>
                  </a:lnTo>
                  <a:lnTo>
                    <a:pt x="0" y="97258"/>
                  </a:lnTo>
                  <a:lnTo>
                    <a:pt x="30387" y="53955"/>
                  </a:lnTo>
                  <a:lnTo>
                    <a:pt x="42051" y="39427"/>
                  </a:lnTo>
                  <a:lnTo>
                    <a:pt x="44914" y="37574"/>
                  </a:lnTo>
                  <a:lnTo>
                    <a:pt x="47527" y="37043"/>
                  </a:lnTo>
                  <a:lnTo>
                    <a:pt x="49976" y="37396"/>
                  </a:lnTo>
                  <a:lnTo>
                    <a:pt x="52313" y="39748"/>
                  </a:lnTo>
                  <a:lnTo>
                    <a:pt x="66652" y="74666"/>
                  </a:lnTo>
                  <a:lnTo>
                    <a:pt x="8027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949"/>
            <p:cNvSpPr/>
            <p:nvPr>
              <p:custDataLst>
                <p:tags r:id="rId146"/>
              </p:custDataLst>
            </p:nvPr>
          </p:nvSpPr>
          <p:spPr>
            <a:xfrm>
              <a:off x="10877550" y="52387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3861" y="244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950"/>
            <p:cNvSpPr/>
            <p:nvPr>
              <p:custDataLst>
                <p:tags r:id="rId147"/>
              </p:custDataLst>
            </p:nvPr>
          </p:nvSpPr>
          <p:spPr>
            <a:xfrm>
              <a:off x="10718982" y="5070787"/>
              <a:ext cx="118104" cy="408911"/>
            </a:xfrm>
            <a:custGeom>
              <a:avLst/>
              <a:gdLst/>
              <a:ahLst/>
              <a:cxnLst/>
              <a:rect l="0" t="0" r="0" b="0"/>
              <a:pathLst>
                <a:path w="118104" h="408911">
                  <a:moveTo>
                    <a:pt x="44268" y="98113"/>
                  </a:moveTo>
                  <a:lnTo>
                    <a:pt x="44268" y="98113"/>
                  </a:lnTo>
                  <a:lnTo>
                    <a:pt x="40897" y="98113"/>
                  </a:lnTo>
                  <a:lnTo>
                    <a:pt x="37361" y="103758"/>
                  </a:lnTo>
                  <a:lnTo>
                    <a:pt x="29341" y="134741"/>
                  </a:lnTo>
                  <a:lnTo>
                    <a:pt x="26440" y="179521"/>
                  </a:lnTo>
                  <a:lnTo>
                    <a:pt x="23880" y="216609"/>
                  </a:lnTo>
                  <a:lnTo>
                    <a:pt x="21095" y="256611"/>
                  </a:lnTo>
                  <a:lnTo>
                    <a:pt x="19858" y="297909"/>
                  </a:lnTo>
                  <a:lnTo>
                    <a:pt x="17426" y="336019"/>
                  </a:lnTo>
                  <a:lnTo>
                    <a:pt x="10209" y="381681"/>
                  </a:lnTo>
                  <a:lnTo>
                    <a:pt x="1871" y="408910"/>
                  </a:lnTo>
                  <a:lnTo>
                    <a:pt x="1186" y="407617"/>
                  </a:lnTo>
                  <a:lnTo>
                    <a:pt x="0" y="360719"/>
                  </a:lnTo>
                  <a:lnTo>
                    <a:pt x="3660" y="319014"/>
                  </a:lnTo>
                  <a:lnTo>
                    <a:pt x="6612" y="294064"/>
                  </a:lnTo>
                  <a:lnTo>
                    <a:pt x="10699" y="266141"/>
                  </a:lnTo>
                  <a:lnTo>
                    <a:pt x="15540" y="236238"/>
                  </a:lnTo>
                  <a:lnTo>
                    <a:pt x="20881" y="205013"/>
                  </a:lnTo>
                  <a:lnTo>
                    <a:pt x="25152" y="176435"/>
                  </a:lnTo>
                  <a:lnTo>
                    <a:pt x="28700" y="149622"/>
                  </a:lnTo>
                  <a:lnTo>
                    <a:pt x="31772" y="123985"/>
                  </a:lnTo>
                  <a:lnTo>
                    <a:pt x="37066" y="82330"/>
                  </a:lnTo>
                  <a:lnTo>
                    <a:pt x="42132" y="38638"/>
                  </a:lnTo>
                  <a:lnTo>
                    <a:pt x="42845" y="28830"/>
                  </a:lnTo>
                  <a:lnTo>
                    <a:pt x="49281" y="14169"/>
                  </a:lnTo>
                  <a:lnTo>
                    <a:pt x="53958" y="8284"/>
                  </a:lnTo>
                  <a:lnTo>
                    <a:pt x="66683" y="1744"/>
                  </a:lnTo>
                  <a:lnTo>
                    <a:pt x="74030" y="0"/>
                  </a:lnTo>
                  <a:lnTo>
                    <a:pt x="79629" y="249"/>
                  </a:lnTo>
                  <a:lnTo>
                    <a:pt x="84070" y="1826"/>
                  </a:lnTo>
                  <a:lnTo>
                    <a:pt x="87736" y="4288"/>
                  </a:lnTo>
                  <a:lnTo>
                    <a:pt x="93691" y="12668"/>
                  </a:lnTo>
                  <a:lnTo>
                    <a:pt x="96267" y="17867"/>
                  </a:lnTo>
                  <a:lnTo>
                    <a:pt x="97247" y="31169"/>
                  </a:lnTo>
                  <a:lnTo>
                    <a:pt x="91824" y="75490"/>
                  </a:lnTo>
                  <a:lnTo>
                    <a:pt x="88838" y="92865"/>
                  </a:lnTo>
                  <a:lnTo>
                    <a:pt x="88799" y="94614"/>
                  </a:lnTo>
                  <a:lnTo>
                    <a:pt x="90635" y="98439"/>
                  </a:lnTo>
                  <a:lnTo>
                    <a:pt x="115145" y="130959"/>
                  </a:lnTo>
                  <a:lnTo>
                    <a:pt x="118103" y="143051"/>
                  </a:lnTo>
                  <a:lnTo>
                    <a:pt x="117536" y="153599"/>
                  </a:lnTo>
                  <a:lnTo>
                    <a:pt x="116396" y="158387"/>
                  </a:lnTo>
                  <a:lnTo>
                    <a:pt x="109488" y="167470"/>
                  </a:lnTo>
                  <a:lnTo>
                    <a:pt x="98655" y="175505"/>
                  </a:lnTo>
                  <a:lnTo>
                    <a:pt x="84431" y="181428"/>
                  </a:lnTo>
                  <a:lnTo>
                    <a:pt x="68704" y="182649"/>
                  </a:lnTo>
                  <a:lnTo>
                    <a:pt x="49628" y="179370"/>
                  </a:lnTo>
                  <a:lnTo>
                    <a:pt x="37918" y="174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951"/>
            <p:cNvSpPr/>
            <p:nvPr>
              <p:custDataLst>
                <p:tags r:id="rId148"/>
              </p:custDataLst>
            </p:nvPr>
          </p:nvSpPr>
          <p:spPr>
            <a:xfrm>
              <a:off x="10522324" y="5035697"/>
              <a:ext cx="145677" cy="279254"/>
            </a:xfrm>
            <a:custGeom>
              <a:avLst/>
              <a:gdLst/>
              <a:ahLst/>
              <a:cxnLst/>
              <a:rect l="0" t="0" r="0" b="0"/>
              <a:pathLst>
                <a:path w="145677" h="279254">
                  <a:moveTo>
                    <a:pt x="145676" y="25253"/>
                  </a:moveTo>
                  <a:lnTo>
                    <a:pt x="145676" y="25253"/>
                  </a:lnTo>
                  <a:lnTo>
                    <a:pt x="145676" y="5479"/>
                  </a:lnTo>
                  <a:lnTo>
                    <a:pt x="144264" y="3604"/>
                  </a:lnTo>
                  <a:lnTo>
                    <a:pt x="138933" y="1520"/>
                  </a:lnTo>
                  <a:lnTo>
                    <a:pt x="101517" y="0"/>
                  </a:lnTo>
                  <a:lnTo>
                    <a:pt x="90538" y="3681"/>
                  </a:lnTo>
                  <a:lnTo>
                    <a:pt x="80247" y="11432"/>
                  </a:lnTo>
                  <a:lnTo>
                    <a:pt x="68618" y="24284"/>
                  </a:lnTo>
                  <a:lnTo>
                    <a:pt x="53339" y="62012"/>
                  </a:lnTo>
                  <a:lnTo>
                    <a:pt x="41568" y="101448"/>
                  </a:lnTo>
                  <a:lnTo>
                    <a:pt x="29848" y="143001"/>
                  </a:lnTo>
                  <a:lnTo>
                    <a:pt x="19211" y="189361"/>
                  </a:lnTo>
                  <a:lnTo>
                    <a:pt x="8162" y="232999"/>
                  </a:lnTo>
                  <a:lnTo>
                    <a:pt x="187" y="265333"/>
                  </a:lnTo>
                  <a:lnTo>
                    <a:pt x="0" y="267856"/>
                  </a:lnTo>
                  <a:lnTo>
                    <a:pt x="1993" y="269538"/>
                  </a:lnTo>
                  <a:lnTo>
                    <a:pt x="9849" y="271407"/>
                  </a:lnTo>
                  <a:lnTo>
                    <a:pt x="55815" y="274587"/>
                  </a:lnTo>
                  <a:lnTo>
                    <a:pt x="94876" y="279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952"/>
            <p:cNvSpPr/>
            <p:nvPr>
              <p:custDataLst>
                <p:tags r:id="rId149"/>
              </p:custDataLst>
            </p:nvPr>
          </p:nvSpPr>
          <p:spPr>
            <a:xfrm>
              <a:off x="10242550" y="52324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39232" y="10818"/>
                  </a:lnTo>
                  <a:lnTo>
                    <a:pt x="84062" y="579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953"/>
            <p:cNvSpPr/>
            <p:nvPr>
              <p:custDataLst>
                <p:tags r:id="rId150"/>
              </p:custDataLst>
            </p:nvPr>
          </p:nvSpPr>
          <p:spPr>
            <a:xfrm>
              <a:off x="10268783" y="5087570"/>
              <a:ext cx="214185" cy="277071"/>
            </a:xfrm>
            <a:custGeom>
              <a:avLst/>
              <a:gdLst/>
              <a:ahLst/>
              <a:cxnLst/>
              <a:rect l="0" t="0" r="0" b="0"/>
              <a:pathLst>
                <a:path w="214185" h="277071">
                  <a:moveTo>
                    <a:pt x="208717" y="17830"/>
                  </a:moveTo>
                  <a:lnTo>
                    <a:pt x="208717" y="17830"/>
                  </a:lnTo>
                  <a:lnTo>
                    <a:pt x="212087" y="14459"/>
                  </a:lnTo>
                  <a:lnTo>
                    <a:pt x="213743" y="10922"/>
                  </a:lnTo>
                  <a:lnTo>
                    <a:pt x="214184" y="8991"/>
                  </a:lnTo>
                  <a:lnTo>
                    <a:pt x="213068" y="6998"/>
                  </a:lnTo>
                  <a:lnTo>
                    <a:pt x="208064" y="2903"/>
                  </a:lnTo>
                  <a:lnTo>
                    <a:pt x="187200" y="0"/>
                  </a:lnTo>
                  <a:lnTo>
                    <a:pt x="151933" y="2513"/>
                  </a:lnTo>
                  <a:lnTo>
                    <a:pt x="106834" y="11097"/>
                  </a:lnTo>
                  <a:lnTo>
                    <a:pt x="64463" y="22577"/>
                  </a:lnTo>
                  <a:lnTo>
                    <a:pt x="31842" y="34915"/>
                  </a:lnTo>
                  <a:lnTo>
                    <a:pt x="16982" y="47061"/>
                  </a:lnTo>
                  <a:lnTo>
                    <a:pt x="7084" y="61160"/>
                  </a:lnTo>
                  <a:lnTo>
                    <a:pt x="2685" y="74482"/>
                  </a:lnTo>
                  <a:lnTo>
                    <a:pt x="4226" y="115491"/>
                  </a:lnTo>
                  <a:lnTo>
                    <a:pt x="4429" y="156834"/>
                  </a:lnTo>
                  <a:lnTo>
                    <a:pt x="1976" y="200494"/>
                  </a:lnTo>
                  <a:lnTo>
                    <a:pt x="0" y="242933"/>
                  </a:lnTo>
                  <a:lnTo>
                    <a:pt x="2785" y="265541"/>
                  </a:lnTo>
                  <a:lnTo>
                    <a:pt x="5105" y="269754"/>
                  </a:lnTo>
                  <a:lnTo>
                    <a:pt x="8063" y="272563"/>
                  </a:lnTo>
                  <a:lnTo>
                    <a:pt x="11448" y="274434"/>
                  </a:lnTo>
                  <a:lnTo>
                    <a:pt x="33066" y="277070"/>
                  </a:lnTo>
                  <a:lnTo>
                    <a:pt x="68557" y="271109"/>
                  </a:lnTo>
                  <a:lnTo>
                    <a:pt x="115492" y="257864"/>
                  </a:lnTo>
                  <a:lnTo>
                    <a:pt x="132517" y="25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8" name="SMARTInkShape-1954"/>
          <p:cNvSpPr/>
          <p:nvPr>
            <p:custDataLst>
              <p:tags r:id="rId1"/>
            </p:custDataLst>
          </p:nvPr>
        </p:nvSpPr>
        <p:spPr>
          <a:xfrm>
            <a:off x="9691487" y="5094490"/>
            <a:ext cx="214514" cy="334761"/>
          </a:xfrm>
          <a:custGeom>
            <a:avLst/>
            <a:gdLst/>
            <a:ahLst/>
            <a:cxnLst/>
            <a:rect l="0" t="0" r="0" b="0"/>
            <a:pathLst>
              <a:path w="214514" h="334761">
                <a:moveTo>
                  <a:pt x="214513" y="195060"/>
                </a:moveTo>
                <a:lnTo>
                  <a:pt x="214513" y="195060"/>
                </a:lnTo>
                <a:lnTo>
                  <a:pt x="202270" y="172692"/>
                </a:lnTo>
                <a:lnTo>
                  <a:pt x="175637" y="143823"/>
                </a:lnTo>
                <a:lnTo>
                  <a:pt x="134509" y="115597"/>
                </a:lnTo>
                <a:lnTo>
                  <a:pt x="107066" y="84349"/>
                </a:lnTo>
                <a:lnTo>
                  <a:pt x="94405" y="56031"/>
                </a:lnTo>
                <a:lnTo>
                  <a:pt x="92456" y="39431"/>
                </a:lnTo>
                <a:lnTo>
                  <a:pt x="92924" y="32040"/>
                </a:lnTo>
                <a:lnTo>
                  <a:pt x="99091" y="20066"/>
                </a:lnTo>
                <a:lnTo>
                  <a:pt x="103697" y="14897"/>
                </a:lnTo>
                <a:lnTo>
                  <a:pt x="123666" y="4252"/>
                </a:lnTo>
                <a:lnTo>
                  <a:pt x="147457" y="0"/>
                </a:lnTo>
                <a:lnTo>
                  <a:pt x="165639" y="2111"/>
                </a:lnTo>
                <a:lnTo>
                  <a:pt x="169230" y="5044"/>
                </a:lnTo>
                <a:lnTo>
                  <a:pt x="173222" y="13947"/>
                </a:lnTo>
                <a:lnTo>
                  <a:pt x="169349" y="28723"/>
                </a:lnTo>
                <a:lnTo>
                  <a:pt x="158457" y="47049"/>
                </a:lnTo>
                <a:lnTo>
                  <a:pt x="115089" y="89440"/>
                </a:lnTo>
                <a:lnTo>
                  <a:pt x="75456" y="125901"/>
                </a:lnTo>
                <a:lnTo>
                  <a:pt x="40667" y="163515"/>
                </a:lnTo>
                <a:lnTo>
                  <a:pt x="14366" y="201470"/>
                </a:lnTo>
                <a:lnTo>
                  <a:pt x="2791" y="225425"/>
                </a:lnTo>
                <a:lnTo>
                  <a:pt x="0" y="245480"/>
                </a:lnTo>
                <a:lnTo>
                  <a:pt x="2993" y="261919"/>
                </a:lnTo>
                <a:lnTo>
                  <a:pt x="5765" y="269266"/>
                </a:lnTo>
                <a:lnTo>
                  <a:pt x="10436" y="274164"/>
                </a:lnTo>
                <a:lnTo>
                  <a:pt x="23153" y="279606"/>
                </a:lnTo>
                <a:lnTo>
                  <a:pt x="46179" y="282669"/>
                </a:lnTo>
                <a:lnTo>
                  <a:pt x="58795" y="279624"/>
                </a:lnTo>
                <a:lnTo>
                  <a:pt x="104203" y="258612"/>
                </a:lnTo>
                <a:lnTo>
                  <a:pt x="112402" y="252585"/>
                </a:lnTo>
                <a:lnTo>
                  <a:pt x="109389" y="259063"/>
                </a:lnTo>
                <a:lnTo>
                  <a:pt x="109701" y="267956"/>
                </a:lnTo>
                <a:lnTo>
                  <a:pt x="118265" y="297062"/>
                </a:lnTo>
                <a:lnTo>
                  <a:pt x="129393" y="315123"/>
                </a:lnTo>
                <a:lnTo>
                  <a:pt x="151013" y="3347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0" name="SMARTInkShape-Group347"/>
          <p:cNvGrpSpPr/>
          <p:nvPr/>
        </p:nvGrpSpPr>
        <p:grpSpPr>
          <a:xfrm>
            <a:off x="7445994" y="4953000"/>
            <a:ext cx="1862171" cy="663435"/>
            <a:chOff x="7445994" y="4953000"/>
            <a:chExt cx="1862171" cy="663435"/>
          </a:xfrm>
        </p:grpSpPr>
        <p:sp>
          <p:nvSpPr>
            <p:cNvPr id="429" name="SMARTInkShape-1955"/>
            <p:cNvSpPr/>
            <p:nvPr>
              <p:custDataLst>
                <p:tags r:id="rId129"/>
              </p:custDataLst>
            </p:nvPr>
          </p:nvSpPr>
          <p:spPr>
            <a:xfrm>
              <a:off x="9194778" y="5276850"/>
              <a:ext cx="113387" cy="77458"/>
            </a:xfrm>
            <a:custGeom>
              <a:avLst/>
              <a:gdLst/>
              <a:ahLst/>
              <a:cxnLst/>
              <a:rect l="0" t="0" r="0" b="0"/>
              <a:pathLst>
                <a:path w="113387" h="77458">
                  <a:moveTo>
                    <a:pt x="95272" y="25400"/>
                  </a:moveTo>
                  <a:lnTo>
                    <a:pt x="95272" y="25400"/>
                  </a:lnTo>
                  <a:lnTo>
                    <a:pt x="63289" y="11095"/>
                  </a:lnTo>
                  <a:lnTo>
                    <a:pt x="48836" y="10340"/>
                  </a:lnTo>
                  <a:lnTo>
                    <a:pt x="33712" y="13062"/>
                  </a:lnTo>
                  <a:lnTo>
                    <a:pt x="19934" y="18976"/>
                  </a:lnTo>
                  <a:lnTo>
                    <a:pt x="3647" y="33610"/>
                  </a:lnTo>
                  <a:lnTo>
                    <a:pt x="1029" y="39339"/>
                  </a:lnTo>
                  <a:lnTo>
                    <a:pt x="0" y="51351"/>
                  </a:lnTo>
                  <a:lnTo>
                    <a:pt x="3535" y="56812"/>
                  </a:lnTo>
                  <a:lnTo>
                    <a:pt x="16871" y="66642"/>
                  </a:lnTo>
                  <a:lnTo>
                    <a:pt x="47582" y="76739"/>
                  </a:lnTo>
                  <a:lnTo>
                    <a:pt x="83493" y="77457"/>
                  </a:lnTo>
                  <a:lnTo>
                    <a:pt x="100855" y="72996"/>
                  </a:lnTo>
                  <a:lnTo>
                    <a:pt x="107460" y="69831"/>
                  </a:lnTo>
                  <a:lnTo>
                    <a:pt x="111158" y="64898"/>
                  </a:lnTo>
                  <a:lnTo>
                    <a:pt x="113386" y="51891"/>
                  </a:lnTo>
                  <a:lnTo>
                    <a:pt x="104499" y="34822"/>
                  </a:lnTo>
                  <a:lnTo>
                    <a:pt x="97190" y="25331"/>
                  </a:lnTo>
                  <a:lnTo>
                    <a:pt x="75897" y="12903"/>
                  </a:lnTo>
                  <a:lnTo>
                    <a:pt x="38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956"/>
            <p:cNvSpPr/>
            <p:nvPr>
              <p:custDataLst>
                <p:tags r:id="rId130"/>
              </p:custDataLst>
            </p:nvPr>
          </p:nvSpPr>
          <p:spPr>
            <a:xfrm>
              <a:off x="8978900" y="5068825"/>
              <a:ext cx="197136" cy="470545"/>
            </a:xfrm>
            <a:custGeom>
              <a:avLst/>
              <a:gdLst/>
              <a:ahLst/>
              <a:cxnLst/>
              <a:rect l="0" t="0" r="0" b="0"/>
              <a:pathLst>
                <a:path w="197136" h="470545">
                  <a:moveTo>
                    <a:pt x="0" y="157225"/>
                  </a:moveTo>
                  <a:lnTo>
                    <a:pt x="0" y="157225"/>
                  </a:lnTo>
                  <a:lnTo>
                    <a:pt x="3370" y="153854"/>
                  </a:lnTo>
                  <a:lnTo>
                    <a:pt x="4363" y="154272"/>
                  </a:lnTo>
                  <a:lnTo>
                    <a:pt x="15022" y="198063"/>
                  </a:lnTo>
                  <a:lnTo>
                    <a:pt x="26088" y="244350"/>
                  </a:lnTo>
                  <a:lnTo>
                    <a:pt x="32763" y="281319"/>
                  </a:lnTo>
                  <a:lnTo>
                    <a:pt x="35727" y="323621"/>
                  </a:lnTo>
                  <a:lnTo>
                    <a:pt x="37044" y="366410"/>
                  </a:lnTo>
                  <a:lnTo>
                    <a:pt x="36926" y="405418"/>
                  </a:lnTo>
                  <a:lnTo>
                    <a:pt x="32891" y="445097"/>
                  </a:lnTo>
                  <a:lnTo>
                    <a:pt x="26526" y="470544"/>
                  </a:lnTo>
                  <a:lnTo>
                    <a:pt x="25446" y="469116"/>
                  </a:lnTo>
                  <a:lnTo>
                    <a:pt x="22363" y="460003"/>
                  </a:lnTo>
                  <a:lnTo>
                    <a:pt x="20032" y="425521"/>
                  </a:lnTo>
                  <a:lnTo>
                    <a:pt x="19486" y="386063"/>
                  </a:lnTo>
                  <a:lnTo>
                    <a:pt x="19341" y="362701"/>
                  </a:lnTo>
                  <a:lnTo>
                    <a:pt x="19245" y="337248"/>
                  </a:lnTo>
                  <a:lnTo>
                    <a:pt x="19178" y="310402"/>
                  </a:lnTo>
                  <a:lnTo>
                    <a:pt x="19135" y="282626"/>
                  </a:lnTo>
                  <a:lnTo>
                    <a:pt x="19812" y="254937"/>
                  </a:lnTo>
                  <a:lnTo>
                    <a:pt x="20969" y="227305"/>
                  </a:lnTo>
                  <a:lnTo>
                    <a:pt x="22446" y="199712"/>
                  </a:lnTo>
                  <a:lnTo>
                    <a:pt x="24840" y="172850"/>
                  </a:lnTo>
                  <a:lnTo>
                    <a:pt x="27849" y="146475"/>
                  </a:lnTo>
                  <a:lnTo>
                    <a:pt x="31266" y="120425"/>
                  </a:lnTo>
                  <a:lnTo>
                    <a:pt x="42588" y="78310"/>
                  </a:lnTo>
                  <a:lnTo>
                    <a:pt x="57734" y="45247"/>
                  </a:lnTo>
                  <a:lnTo>
                    <a:pt x="76223" y="21145"/>
                  </a:lnTo>
                  <a:lnTo>
                    <a:pt x="98083" y="6668"/>
                  </a:lnTo>
                  <a:lnTo>
                    <a:pt x="120497" y="0"/>
                  </a:lnTo>
                  <a:lnTo>
                    <a:pt x="139867" y="1740"/>
                  </a:lnTo>
                  <a:lnTo>
                    <a:pt x="157884" y="10979"/>
                  </a:lnTo>
                  <a:lnTo>
                    <a:pt x="166639" y="17396"/>
                  </a:lnTo>
                  <a:lnTo>
                    <a:pt x="178249" y="33930"/>
                  </a:lnTo>
                  <a:lnTo>
                    <a:pt x="182332" y="43278"/>
                  </a:lnTo>
                  <a:lnTo>
                    <a:pt x="183106" y="63073"/>
                  </a:lnTo>
                  <a:lnTo>
                    <a:pt x="181338" y="73290"/>
                  </a:lnTo>
                  <a:lnTo>
                    <a:pt x="171845" y="90287"/>
                  </a:lnTo>
                  <a:lnTo>
                    <a:pt x="129005" y="130029"/>
                  </a:lnTo>
                  <a:lnTo>
                    <a:pt x="129748" y="131334"/>
                  </a:lnTo>
                  <a:lnTo>
                    <a:pt x="175539" y="169065"/>
                  </a:lnTo>
                  <a:lnTo>
                    <a:pt x="197135" y="198191"/>
                  </a:lnTo>
                  <a:lnTo>
                    <a:pt x="195631" y="203586"/>
                  </a:lnTo>
                  <a:lnTo>
                    <a:pt x="184548" y="215224"/>
                  </a:lnTo>
                  <a:lnTo>
                    <a:pt x="155106" y="230305"/>
                  </a:lnTo>
                  <a:lnTo>
                    <a:pt x="117373" y="238528"/>
                  </a:lnTo>
                  <a:lnTo>
                    <a:pt x="101600" y="239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957"/>
            <p:cNvSpPr/>
            <p:nvPr>
              <p:custDataLst>
                <p:tags r:id="rId131"/>
              </p:custDataLst>
            </p:nvPr>
          </p:nvSpPr>
          <p:spPr>
            <a:xfrm>
              <a:off x="8660902" y="5289550"/>
              <a:ext cx="165599" cy="12701"/>
            </a:xfrm>
            <a:custGeom>
              <a:avLst/>
              <a:gdLst/>
              <a:ahLst/>
              <a:cxnLst/>
              <a:rect l="0" t="0" r="0" b="0"/>
              <a:pathLst>
                <a:path w="165599" h="12701">
                  <a:moveTo>
                    <a:pt x="13198" y="12700"/>
                  </a:moveTo>
                  <a:lnTo>
                    <a:pt x="13198" y="12700"/>
                  </a:lnTo>
                  <a:lnTo>
                    <a:pt x="0" y="12700"/>
                  </a:lnTo>
                  <a:lnTo>
                    <a:pt x="33672" y="7631"/>
                  </a:lnTo>
                  <a:lnTo>
                    <a:pt x="66983" y="3862"/>
                  </a:lnTo>
                  <a:lnTo>
                    <a:pt x="105306" y="1716"/>
                  </a:lnTo>
                  <a:lnTo>
                    <a:pt x="165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958"/>
            <p:cNvSpPr/>
            <p:nvPr>
              <p:custDataLst>
                <p:tags r:id="rId132"/>
              </p:custDataLst>
            </p:nvPr>
          </p:nvSpPr>
          <p:spPr>
            <a:xfrm>
              <a:off x="8648700" y="5210747"/>
              <a:ext cx="171451" cy="21654"/>
            </a:xfrm>
            <a:custGeom>
              <a:avLst/>
              <a:gdLst/>
              <a:ahLst/>
              <a:cxnLst/>
              <a:rect l="0" t="0" r="0" b="0"/>
              <a:pathLst>
                <a:path w="171451" h="21654">
                  <a:moveTo>
                    <a:pt x="0" y="21653"/>
                  </a:moveTo>
                  <a:lnTo>
                    <a:pt x="0" y="21653"/>
                  </a:lnTo>
                  <a:lnTo>
                    <a:pt x="0" y="18282"/>
                  </a:lnTo>
                  <a:lnTo>
                    <a:pt x="3763" y="14746"/>
                  </a:lnTo>
                  <a:lnTo>
                    <a:pt x="6741" y="12814"/>
                  </a:lnTo>
                  <a:lnTo>
                    <a:pt x="48421" y="4646"/>
                  </a:lnTo>
                  <a:lnTo>
                    <a:pt x="80787" y="454"/>
                  </a:lnTo>
                  <a:lnTo>
                    <a:pt x="116338" y="0"/>
                  </a:lnTo>
                  <a:lnTo>
                    <a:pt x="171450" y="2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959"/>
            <p:cNvSpPr/>
            <p:nvPr>
              <p:custDataLst>
                <p:tags r:id="rId133"/>
              </p:custDataLst>
            </p:nvPr>
          </p:nvSpPr>
          <p:spPr>
            <a:xfrm>
              <a:off x="8375650" y="5003914"/>
              <a:ext cx="135852" cy="372722"/>
            </a:xfrm>
            <a:custGeom>
              <a:avLst/>
              <a:gdLst/>
              <a:ahLst/>
              <a:cxnLst/>
              <a:rect l="0" t="0" r="0" b="0"/>
              <a:pathLst>
                <a:path w="135852" h="372722">
                  <a:moveTo>
                    <a:pt x="0" y="25286"/>
                  </a:moveTo>
                  <a:lnTo>
                    <a:pt x="0" y="25286"/>
                  </a:lnTo>
                  <a:lnTo>
                    <a:pt x="6741" y="18544"/>
                  </a:lnTo>
                  <a:lnTo>
                    <a:pt x="24419" y="10980"/>
                  </a:lnTo>
                  <a:lnTo>
                    <a:pt x="68954" y="1834"/>
                  </a:lnTo>
                  <a:lnTo>
                    <a:pt x="111784" y="57"/>
                  </a:lnTo>
                  <a:lnTo>
                    <a:pt x="116855" y="0"/>
                  </a:lnTo>
                  <a:lnTo>
                    <a:pt x="121648" y="2079"/>
                  </a:lnTo>
                  <a:lnTo>
                    <a:pt x="130735" y="10033"/>
                  </a:lnTo>
                  <a:lnTo>
                    <a:pt x="133018" y="15823"/>
                  </a:lnTo>
                  <a:lnTo>
                    <a:pt x="133445" y="60249"/>
                  </a:lnTo>
                  <a:lnTo>
                    <a:pt x="130007" y="99459"/>
                  </a:lnTo>
                  <a:lnTo>
                    <a:pt x="124521" y="142356"/>
                  </a:lnTo>
                  <a:lnTo>
                    <a:pt x="121796" y="189717"/>
                  </a:lnTo>
                  <a:lnTo>
                    <a:pt x="120990" y="236128"/>
                  </a:lnTo>
                  <a:lnTo>
                    <a:pt x="127491" y="277787"/>
                  </a:lnTo>
                  <a:lnTo>
                    <a:pt x="135851" y="323309"/>
                  </a:lnTo>
                  <a:lnTo>
                    <a:pt x="134932" y="339774"/>
                  </a:lnTo>
                  <a:lnTo>
                    <a:pt x="128408" y="352265"/>
                  </a:lnTo>
                  <a:lnTo>
                    <a:pt x="118453" y="361816"/>
                  </a:lnTo>
                  <a:lnTo>
                    <a:pt x="106974" y="368412"/>
                  </a:lnTo>
                  <a:lnTo>
                    <a:pt x="78498" y="372721"/>
                  </a:lnTo>
                  <a:lnTo>
                    <a:pt x="33773" y="369813"/>
                  </a:lnTo>
                  <a:lnTo>
                    <a:pt x="6350" y="368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960"/>
            <p:cNvSpPr/>
            <p:nvPr>
              <p:custDataLst>
                <p:tags r:id="rId134"/>
              </p:custDataLst>
            </p:nvPr>
          </p:nvSpPr>
          <p:spPr>
            <a:xfrm>
              <a:off x="8110265" y="4953000"/>
              <a:ext cx="112986" cy="107951"/>
            </a:xfrm>
            <a:custGeom>
              <a:avLst/>
              <a:gdLst/>
              <a:ahLst/>
              <a:cxnLst/>
              <a:rect l="0" t="0" r="0" b="0"/>
              <a:pathLst>
                <a:path w="112986" h="107951">
                  <a:moveTo>
                    <a:pt x="24085" y="0"/>
                  </a:moveTo>
                  <a:lnTo>
                    <a:pt x="24085" y="0"/>
                  </a:lnTo>
                  <a:lnTo>
                    <a:pt x="27455" y="6742"/>
                  </a:lnTo>
                  <a:lnTo>
                    <a:pt x="26179" y="27789"/>
                  </a:lnTo>
                  <a:lnTo>
                    <a:pt x="12428" y="71149"/>
                  </a:lnTo>
                  <a:lnTo>
                    <a:pt x="0" y="93328"/>
                  </a:lnTo>
                  <a:lnTo>
                    <a:pt x="25493" y="52505"/>
                  </a:lnTo>
                  <a:lnTo>
                    <a:pt x="47881" y="19727"/>
                  </a:lnTo>
                  <a:lnTo>
                    <a:pt x="52649" y="15268"/>
                  </a:lnTo>
                  <a:lnTo>
                    <a:pt x="57239" y="13000"/>
                  </a:lnTo>
                  <a:lnTo>
                    <a:pt x="66101" y="12363"/>
                  </a:lnTo>
                  <a:lnTo>
                    <a:pt x="74744" y="18195"/>
                  </a:lnTo>
                  <a:lnTo>
                    <a:pt x="87543" y="35259"/>
                  </a:lnTo>
                  <a:lnTo>
                    <a:pt x="98391" y="60072"/>
                  </a:lnTo>
                  <a:lnTo>
                    <a:pt x="11298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961"/>
            <p:cNvSpPr/>
            <p:nvPr>
              <p:custDataLst>
                <p:tags r:id="rId135"/>
              </p:custDataLst>
            </p:nvPr>
          </p:nvSpPr>
          <p:spPr>
            <a:xfrm>
              <a:off x="8219466" y="5321300"/>
              <a:ext cx="87735" cy="75909"/>
            </a:xfrm>
            <a:custGeom>
              <a:avLst/>
              <a:gdLst/>
              <a:ahLst/>
              <a:cxnLst/>
              <a:rect l="0" t="0" r="0" b="0"/>
              <a:pathLst>
                <a:path w="87735" h="75909">
                  <a:moveTo>
                    <a:pt x="54584" y="25400"/>
                  </a:moveTo>
                  <a:lnTo>
                    <a:pt x="54584" y="25400"/>
                  </a:lnTo>
                  <a:lnTo>
                    <a:pt x="47842" y="22029"/>
                  </a:lnTo>
                  <a:lnTo>
                    <a:pt x="19264" y="19311"/>
                  </a:lnTo>
                  <a:lnTo>
                    <a:pt x="14808" y="21341"/>
                  </a:lnTo>
                  <a:lnTo>
                    <a:pt x="6096" y="29240"/>
                  </a:lnTo>
                  <a:lnTo>
                    <a:pt x="1283" y="39807"/>
                  </a:lnTo>
                  <a:lnTo>
                    <a:pt x="0" y="45588"/>
                  </a:lnTo>
                  <a:lnTo>
                    <a:pt x="1261" y="51558"/>
                  </a:lnTo>
                  <a:lnTo>
                    <a:pt x="8306" y="63837"/>
                  </a:lnTo>
                  <a:lnTo>
                    <a:pt x="20375" y="72587"/>
                  </a:lnTo>
                  <a:lnTo>
                    <a:pt x="27545" y="75908"/>
                  </a:lnTo>
                  <a:lnTo>
                    <a:pt x="43036" y="75835"/>
                  </a:lnTo>
                  <a:lnTo>
                    <a:pt x="59329" y="70393"/>
                  </a:lnTo>
                  <a:lnTo>
                    <a:pt x="75978" y="60920"/>
                  </a:lnTo>
                  <a:lnTo>
                    <a:pt x="81545" y="54724"/>
                  </a:lnTo>
                  <a:lnTo>
                    <a:pt x="87734" y="40315"/>
                  </a:lnTo>
                  <a:lnTo>
                    <a:pt x="87267" y="33226"/>
                  </a:lnTo>
                  <a:lnTo>
                    <a:pt x="81104" y="19707"/>
                  </a:lnTo>
                  <a:lnTo>
                    <a:pt x="71309" y="10405"/>
                  </a:lnTo>
                  <a:lnTo>
                    <a:pt x="54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962"/>
            <p:cNvSpPr/>
            <p:nvPr>
              <p:custDataLst>
                <p:tags r:id="rId136"/>
              </p:custDataLst>
            </p:nvPr>
          </p:nvSpPr>
          <p:spPr>
            <a:xfrm>
              <a:off x="8020050" y="5130050"/>
              <a:ext cx="177585" cy="486385"/>
            </a:xfrm>
            <a:custGeom>
              <a:avLst/>
              <a:gdLst/>
              <a:ahLst/>
              <a:cxnLst/>
              <a:rect l="0" t="0" r="0" b="0"/>
              <a:pathLst>
                <a:path w="177585" h="486385">
                  <a:moveTo>
                    <a:pt x="0" y="115050"/>
                  </a:moveTo>
                  <a:lnTo>
                    <a:pt x="0" y="115050"/>
                  </a:lnTo>
                  <a:lnTo>
                    <a:pt x="3370" y="118421"/>
                  </a:lnTo>
                  <a:lnTo>
                    <a:pt x="7840" y="161189"/>
                  </a:lnTo>
                  <a:lnTo>
                    <a:pt x="11244" y="192002"/>
                  </a:lnTo>
                  <a:lnTo>
                    <a:pt x="15110" y="229213"/>
                  </a:lnTo>
                  <a:lnTo>
                    <a:pt x="17299" y="273033"/>
                  </a:lnTo>
                  <a:lnTo>
                    <a:pt x="17883" y="296572"/>
                  </a:lnTo>
                  <a:lnTo>
                    <a:pt x="18272" y="320731"/>
                  </a:lnTo>
                  <a:lnTo>
                    <a:pt x="18531" y="345304"/>
                  </a:lnTo>
                  <a:lnTo>
                    <a:pt x="18704" y="370153"/>
                  </a:lnTo>
                  <a:lnTo>
                    <a:pt x="18897" y="414695"/>
                  </a:lnTo>
                  <a:lnTo>
                    <a:pt x="18982" y="451426"/>
                  </a:lnTo>
                  <a:lnTo>
                    <a:pt x="19041" y="486384"/>
                  </a:lnTo>
                  <a:lnTo>
                    <a:pt x="19048" y="448463"/>
                  </a:lnTo>
                  <a:lnTo>
                    <a:pt x="19755" y="407167"/>
                  </a:lnTo>
                  <a:lnTo>
                    <a:pt x="20931" y="380350"/>
                  </a:lnTo>
                  <a:lnTo>
                    <a:pt x="22420" y="351183"/>
                  </a:lnTo>
                  <a:lnTo>
                    <a:pt x="23413" y="320450"/>
                  </a:lnTo>
                  <a:lnTo>
                    <a:pt x="24075" y="288673"/>
                  </a:lnTo>
                  <a:lnTo>
                    <a:pt x="24517" y="256198"/>
                  </a:lnTo>
                  <a:lnTo>
                    <a:pt x="25517" y="226082"/>
                  </a:lnTo>
                  <a:lnTo>
                    <a:pt x="26890" y="197538"/>
                  </a:lnTo>
                  <a:lnTo>
                    <a:pt x="28509" y="170042"/>
                  </a:lnTo>
                  <a:lnTo>
                    <a:pt x="34072" y="122557"/>
                  </a:lnTo>
                  <a:lnTo>
                    <a:pt x="41955" y="81697"/>
                  </a:lnTo>
                  <a:lnTo>
                    <a:pt x="52513" y="47075"/>
                  </a:lnTo>
                  <a:lnTo>
                    <a:pt x="70357" y="13300"/>
                  </a:lnTo>
                  <a:lnTo>
                    <a:pt x="77949" y="7000"/>
                  </a:lnTo>
                  <a:lnTo>
                    <a:pt x="95792" y="0"/>
                  </a:lnTo>
                  <a:lnTo>
                    <a:pt x="113600" y="652"/>
                  </a:lnTo>
                  <a:lnTo>
                    <a:pt x="122301" y="2801"/>
                  </a:lnTo>
                  <a:lnTo>
                    <a:pt x="137612" y="14596"/>
                  </a:lnTo>
                  <a:lnTo>
                    <a:pt x="144658" y="22681"/>
                  </a:lnTo>
                  <a:lnTo>
                    <a:pt x="157945" y="57656"/>
                  </a:lnTo>
                  <a:lnTo>
                    <a:pt x="158157" y="81310"/>
                  </a:lnTo>
                  <a:lnTo>
                    <a:pt x="152136" y="102876"/>
                  </a:lnTo>
                  <a:lnTo>
                    <a:pt x="133584" y="129474"/>
                  </a:lnTo>
                  <a:lnTo>
                    <a:pt x="98140" y="157611"/>
                  </a:lnTo>
                  <a:lnTo>
                    <a:pt x="97882" y="158240"/>
                  </a:lnTo>
                  <a:lnTo>
                    <a:pt x="98415" y="158660"/>
                  </a:lnTo>
                  <a:lnTo>
                    <a:pt x="131299" y="171660"/>
                  </a:lnTo>
                  <a:lnTo>
                    <a:pt x="162003" y="192396"/>
                  </a:lnTo>
                  <a:lnTo>
                    <a:pt x="173366" y="204460"/>
                  </a:lnTo>
                  <a:lnTo>
                    <a:pt x="176254" y="210640"/>
                  </a:lnTo>
                  <a:lnTo>
                    <a:pt x="177584" y="223151"/>
                  </a:lnTo>
                  <a:lnTo>
                    <a:pt x="173422" y="229451"/>
                  </a:lnTo>
                  <a:lnTo>
                    <a:pt x="157508" y="242095"/>
                  </a:lnTo>
                  <a:lnTo>
                    <a:pt x="124751" y="257742"/>
                  </a:lnTo>
                  <a:lnTo>
                    <a:pt x="102482" y="261253"/>
                  </a:lnTo>
                  <a:lnTo>
                    <a:pt x="82941" y="259757"/>
                  </a:lnTo>
                  <a:lnTo>
                    <a:pt x="57150" y="248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963"/>
            <p:cNvSpPr/>
            <p:nvPr>
              <p:custDataLst>
                <p:tags r:id="rId137"/>
              </p:custDataLst>
            </p:nvPr>
          </p:nvSpPr>
          <p:spPr>
            <a:xfrm>
              <a:off x="7767636" y="5036044"/>
              <a:ext cx="225347" cy="353955"/>
            </a:xfrm>
            <a:custGeom>
              <a:avLst/>
              <a:gdLst/>
              <a:ahLst/>
              <a:cxnLst/>
              <a:rect l="0" t="0" r="0" b="0"/>
              <a:pathLst>
                <a:path w="225347" h="353955">
                  <a:moveTo>
                    <a:pt x="201614" y="24906"/>
                  </a:moveTo>
                  <a:lnTo>
                    <a:pt x="201614" y="24906"/>
                  </a:lnTo>
                  <a:lnTo>
                    <a:pt x="225346" y="1173"/>
                  </a:lnTo>
                  <a:lnTo>
                    <a:pt x="224491" y="618"/>
                  </a:lnTo>
                  <a:lnTo>
                    <a:pt x="219778" y="0"/>
                  </a:lnTo>
                  <a:lnTo>
                    <a:pt x="174851" y="13386"/>
                  </a:lnTo>
                  <a:lnTo>
                    <a:pt x="129479" y="27138"/>
                  </a:lnTo>
                  <a:lnTo>
                    <a:pt x="84050" y="44617"/>
                  </a:lnTo>
                  <a:lnTo>
                    <a:pt x="51304" y="63202"/>
                  </a:lnTo>
                  <a:lnTo>
                    <a:pt x="39560" y="75793"/>
                  </a:lnTo>
                  <a:lnTo>
                    <a:pt x="34339" y="88445"/>
                  </a:lnTo>
                  <a:lnTo>
                    <a:pt x="31401" y="114209"/>
                  </a:lnTo>
                  <a:lnTo>
                    <a:pt x="38430" y="160295"/>
                  </a:lnTo>
                  <a:lnTo>
                    <a:pt x="36690" y="201820"/>
                  </a:lnTo>
                  <a:lnTo>
                    <a:pt x="31000" y="244699"/>
                  </a:lnTo>
                  <a:lnTo>
                    <a:pt x="20690" y="283822"/>
                  </a:lnTo>
                  <a:lnTo>
                    <a:pt x="6446" y="325242"/>
                  </a:lnTo>
                  <a:lnTo>
                    <a:pt x="0" y="347482"/>
                  </a:lnTo>
                  <a:lnTo>
                    <a:pt x="177" y="350023"/>
                  </a:lnTo>
                  <a:lnTo>
                    <a:pt x="1001" y="351718"/>
                  </a:lnTo>
                  <a:lnTo>
                    <a:pt x="2255" y="352847"/>
                  </a:lnTo>
                  <a:lnTo>
                    <a:pt x="30321" y="353954"/>
                  </a:lnTo>
                  <a:lnTo>
                    <a:pt x="75899" y="349992"/>
                  </a:lnTo>
                  <a:lnTo>
                    <a:pt x="113095" y="349123"/>
                  </a:lnTo>
                  <a:lnTo>
                    <a:pt x="150814" y="348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964"/>
            <p:cNvSpPr/>
            <p:nvPr>
              <p:custDataLst>
                <p:tags r:id="rId138"/>
              </p:custDataLst>
            </p:nvPr>
          </p:nvSpPr>
          <p:spPr>
            <a:xfrm>
              <a:off x="7473950" y="52070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5" y="12142"/>
                  </a:lnTo>
                  <a:lnTo>
                    <a:pt x="33257" y="4123"/>
                  </a:lnTo>
                  <a:lnTo>
                    <a:pt x="69199" y="1222"/>
                  </a:lnTo>
                  <a:lnTo>
                    <a:pt x="107757" y="362"/>
                  </a:lnTo>
                  <a:lnTo>
                    <a:pt x="154478" y="7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965"/>
            <p:cNvSpPr/>
            <p:nvPr>
              <p:custDataLst>
                <p:tags r:id="rId139"/>
              </p:custDataLst>
            </p:nvPr>
          </p:nvSpPr>
          <p:spPr>
            <a:xfrm>
              <a:off x="7445994" y="5036510"/>
              <a:ext cx="205757" cy="369497"/>
            </a:xfrm>
            <a:custGeom>
              <a:avLst/>
              <a:gdLst/>
              <a:ahLst/>
              <a:cxnLst/>
              <a:rect l="0" t="0" r="0" b="0"/>
              <a:pathLst>
                <a:path w="205757" h="369497">
                  <a:moveTo>
                    <a:pt x="205756" y="11740"/>
                  </a:moveTo>
                  <a:lnTo>
                    <a:pt x="205756" y="11740"/>
                  </a:lnTo>
                  <a:lnTo>
                    <a:pt x="205754" y="2280"/>
                  </a:lnTo>
                  <a:lnTo>
                    <a:pt x="204344" y="1200"/>
                  </a:lnTo>
                  <a:lnTo>
                    <a:pt x="199014" y="0"/>
                  </a:lnTo>
                  <a:lnTo>
                    <a:pt x="154854" y="2495"/>
                  </a:lnTo>
                  <a:lnTo>
                    <a:pt x="114300" y="15663"/>
                  </a:lnTo>
                  <a:lnTo>
                    <a:pt x="76083" y="37914"/>
                  </a:lnTo>
                  <a:lnTo>
                    <a:pt x="62045" y="50890"/>
                  </a:lnTo>
                  <a:lnTo>
                    <a:pt x="46915" y="74767"/>
                  </a:lnTo>
                  <a:lnTo>
                    <a:pt x="38355" y="105282"/>
                  </a:lnTo>
                  <a:lnTo>
                    <a:pt x="34801" y="146387"/>
                  </a:lnTo>
                  <a:lnTo>
                    <a:pt x="31468" y="180237"/>
                  </a:lnTo>
                  <a:lnTo>
                    <a:pt x="25754" y="216451"/>
                  </a:lnTo>
                  <a:lnTo>
                    <a:pt x="19216" y="252300"/>
                  </a:lnTo>
                  <a:lnTo>
                    <a:pt x="11569" y="298133"/>
                  </a:lnTo>
                  <a:lnTo>
                    <a:pt x="510" y="345727"/>
                  </a:lnTo>
                  <a:lnTo>
                    <a:pt x="0" y="356088"/>
                  </a:lnTo>
                  <a:lnTo>
                    <a:pt x="852" y="359839"/>
                  </a:lnTo>
                  <a:lnTo>
                    <a:pt x="5562" y="365887"/>
                  </a:lnTo>
                  <a:lnTo>
                    <a:pt x="8793" y="368488"/>
                  </a:lnTo>
                  <a:lnTo>
                    <a:pt x="21790" y="369496"/>
                  </a:lnTo>
                  <a:lnTo>
                    <a:pt x="68993" y="361024"/>
                  </a:lnTo>
                  <a:lnTo>
                    <a:pt x="109494" y="353160"/>
                  </a:lnTo>
                  <a:lnTo>
                    <a:pt x="154625" y="344887"/>
                  </a:lnTo>
                  <a:lnTo>
                    <a:pt x="186706" y="34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348"/>
          <p:cNvGrpSpPr/>
          <p:nvPr/>
        </p:nvGrpSpPr>
        <p:grpSpPr>
          <a:xfrm>
            <a:off x="6870700" y="5073650"/>
            <a:ext cx="285751" cy="273051"/>
            <a:chOff x="6870700" y="5073650"/>
            <a:chExt cx="285751" cy="273051"/>
          </a:xfrm>
        </p:grpSpPr>
        <p:sp>
          <p:nvSpPr>
            <p:cNvPr id="441" name="SMARTInkShape-1966"/>
            <p:cNvSpPr/>
            <p:nvPr>
              <p:custDataLst>
                <p:tags r:id="rId126"/>
              </p:custDataLst>
            </p:nvPr>
          </p:nvSpPr>
          <p:spPr>
            <a:xfrm>
              <a:off x="7023100" y="5073650"/>
              <a:ext cx="122944" cy="273051"/>
            </a:xfrm>
            <a:custGeom>
              <a:avLst/>
              <a:gdLst/>
              <a:ahLst/>
              <a:cxnLst/>
              <a:rect l="0" t="0" r="0" b="0"/>
              <a:pathLst>
                <a:path w="122944" h="273051">
                  <a:moveTo>
                    <a:pt x="6350" y="0"/>
                  </a:moveTo>
                  <a:lnTo>
                    <a:pt x="6350" y="0"/>
                  </a:lnTo>
                  <a:lnTo>
                    <a:pt x="6350" y="8839"/>
                  </a:lnTo>
                  <a:lnTo>
                    <a:pt x="19834" y="21669"/>
                  </a:lnTo>
                  <a:lnTo>
                    <a:pt x="64177" y="46378"/>
                  </a:lnTo>
                  <a:lnTo>
                    <a:pt x="98979" y="73086"/>
                  </a:lnTo>
                  <a:lnTo>
                    <a:pt x="113604" y="90574"/>
                  </a:lnTo>
                  <a:lnTo>
                    <a:pt x="121047" y="109634"/>
                  </a:lnTo>
                  <a:lnTo>
                    <a:pt x="122943" y="130571"/>
                  </a:lnTo>
                  <a:lnTo>
                    <a:pt x="119082" y="153987"/>
                  </a:lnTo>
                  <a:lnTo>
                    <a:pt x="98861" y="190971"/>
                  </a:lnTo>
                  <a:lnTo>
                    <a:pt x="54649" y="23561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967"/>
            <p:cNvSpPr/>
            <p:nvPr>
              <p:custDataLst>
                <p:tags r:id="rId127"/>
              </p:custDataLst>
            </p:nvPr>
          </p:nvSpPr>
          <p:spPr>
            <a:xfrm>
              <a:off x="6873679" y="5226050"/>
              <a:ext cx="282772" cy="17907"/>
            </a:xfrm>
            <a:custGeom>
              <a:avLst/>
              <a:gdLst/>
              <a:ahLst/>
              <a:cxnLst/>
              <a:rect l="0" t="0" r="0" b="0"/>
              <a:pathLst>
                <a:path w="282772" h="17907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124" y="11419"/>
                  </a:lnTo>
                  <a:lnTo>
                    <a:pt x="8016" y="15188"/>
                  </a:lnTo>
                  <a:lnTo>
                    <a:pt x="44023" y="17906"/>
                  </a:lnTo>
                  <a:lnTo>
                    <a:pt x="84703" y="16660"/>
                  </a:lnTo>
                  <a:lnTo>
                    <a:pt x="131946" y="13755"/>
                  </a:lnTo>
                  <a:lnTo>
                    <a:pt x="178813" y="10111"/>
                  </a:lnTo>
                  <a:lnTo>
                    <a:pt x="221750" y="6140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968"/>
            <p:cNvSpPr/>
            <p:nvPr>
              <p:custDataLst>
                <p:tags r:id="rId128"/>
              </p:custDataLst>
            </p:nvPr>
          </p:nvSpPr>
          <p:spPr>
            <a:xfrm>
              <a:off x="6870700" y="5177941"/>
              <a:ext cx="196851" cy="3660"/>
            </a:xfrm>
            <a:custGeom>
              <a:avLst/>
              <a:gdLst/>
              <a:ahLst/>
              <a:cxnLst/>
              <a:rect l="0" t="0" r="0" b="0"/>
              <a:pathLst>
                <a:path w="196851" h="3660">
                  <a:moveTo>
                    <a:pt x="0" y="3659"/>
                  </a:moveTo>
                  <a:lnTo>
                    <a:pt x="0" y="3659"/>
                  </a:lnTo>
                  <a:lnTo>
                    <a:pt x="36628" y="3659"/>
                  </a:lnTo>
                  <a:lnTo>
                    <a:pt x="66844" y="1778"/>
                  </a:lnTo>
                  <a:lnTo>
                    <a:pt x="105203" y="0"/>
                  </a:lnTo>
                  <a:lnTo>
                    <a:pt x="150474" y="1563"/>
                  </a:lnTo>
                  <a:lnTo>
                    <a:pt x="1968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SMARTInkShape-Group349"/>
          <p:cNvGrpSpPr/>
          <p:nvPr/>
        </p:nvGrpSpPr>
        <p:grpSpPr>
          <a:xfrm>
            <a:off x="5692291" y="4986157"/>
            <a:ext cx="948673" cy="332005"/>
            <a:chOff x="5692291" y="4986157"/>
            <a:chExt cx="948673" cy="332005"/>
          </a:xfrm>
        </p:grpSpPr>
        <p:sp>
          <p:nvSpPr>
            <p:cNvPr id="445" name="SMARTInkShape-1969"/>
            <p:cNvSpPr/>
            <p:nvPr>
              <p:custDataLst>
                <p:tags r:id="rId118"/>
              </p:custDataLst>
            </p:nvPr>
          </p:nvSpPr>
          <p:spPr>
            <a:xfrm>
              <a:off x="6400800" y="4986157"/>
              <a:ext cx="240164" cy="260392"/>
            </a:xfrm>
            <a:custGeom>
              <a:avLst/>
              <a:gdLst/>
              <a:ahLst/>
              <a:cxnLst/>
              <a:rect l="0" t="0" r="0" b="0"/>
              <a:pathLst>
                <a:path w="240164" h="260392">
                  <a:moveTo>
                    <a:pt x="0" y="195443"/>
                  </a:moveTo>
                  <a:lnTo>
                    <a:pt x="0" y="195443"/>
                  </a:lnTo>
                  <a:lnTo>
                    <a:pt x="20264" y="194737"/>
                  </a:lnTo>
                  <a:lnTo>
                    <a:pt x="29232" y="192072"/>
                  </a:lnTo>
                  <a:lnTo>
                    <a:pt x="42215" y="183234"/>
                  </a:lnTo>
                  <a:lnTo>
                    <a:pt x="51627" y="171677"/>
                  </a:lnTo>
                  <a:lnTo>
                    <a:pt x="52762" y="168310"/>
                  </a:lnTo>
                  <a:lnTo>
                    <a:pt x="52813" y="165360"/>
                  </a:lnTo>
                  <a:lnTo>
                    <a:pt x="50989" y="160200"/>
                  </a:lnTo>
                  <a:lnTo>
                    <a:pt x="47826" y="155555"/>
                  </a:lnTo>
                  <a:lnTo>
                    <a:pt x="44584" y="154740"/>
                  </a:lnTo>
                  <a:lnTo>
                    <a:pt x="35336" y="155716"/>
                  </a:lnTo>
                  <a:lnTo>
                    <a:pt x="18231" y="166974"/>
                  </a:lnTo>
                  <a:lnTo>
                    <a:pt x="9750" y="179733"/>
                  </a:lnTo>
                  <a:lnTo>
                    <a:pt x="5038" y="194105"/>
                  </a:lnTo>
                  <a:lnTo>
                    <a:pt x="5297" y="207548"/>
                  </a:lnTo>
                  <a:lnTo>
                    <a:pt x="11526" y="218697"/>
                  </a:lnTo>
                  <a:lnTo>
                    <a:pt x="16151" y="223645"/>
                  </a:lnTo>
                  <a:lnTo>
                    <a:pt x="39514" y="233981"/>
                  </a:lnTo>
                  <a:lnTo>
                    <a:pt x="65408" y="234770"/>
                  </a:lnTo>
                  <a:lnTo>
                    <a:pt x="108170" y="222941"/>
                  </a:lnTo>
                  <a:lnTo>
                    <a:pt x="134983" y="206883"/>
                  </a:lnTo>
                  <a:lnTo>
                    <a:pt x="151081" y="189425"/>
                  </a:lnTo>
                  <a:lnTo>
                    <a:pt x="155342" y="179598"/>
                  </a:lnTo>
                  <a:lnTo>
                    <a:pt x="155068" y="176413"/>
                  </a:lnTo>
                  <a:lnTo>
                    <a:pt x="153472" y="174290"/>
                  </a:lnTo>
                  <a:lnTo>
                    <a:pt x="150997" y="172874"/>
                  </a:lnTo>
                  <a:lnTo>
                    <a:pt x="134031" y="174252"/>
                  </a:lnTo>
                  <a:lnTo>
                    <a:pt x="120953" y="181086"/>
                  </a:lnTo>
                  <a:lnTo>
                    <a:pt x="95310" y="206090"/>
                  </a:lnTo>
                  <a:lnTo>
                    <a:pt x="82961" y="226585"/>
                  </a:lnTo>
                  <a:lnTo>
                    <a:pt x="81086" y="239623"/>
                  </a:lnTo>
                  <a:lnTo>
                    <a:pt x="81574" y="246062"/>
                  </a:lnTo>
                  <a:lnTo>
                    <a:pt x="84722" y="251062"/>
                  </a:lnTo>
                  <a:lnTo>
                    <a:pt x="95745" y="258497"/>
                  </a:lnTo>
                  <a:lnTo>
                    <a:pt x="108169" y="260391"/>
                  </a:lnTo>
                  <a:lnTo>
                    <a:pt x="114446" y="259909"/>
                  </a:lnTo>
                  <a:lnTo>
                    <a:pt x="140136" y="245745"/>
                  </a:lnTo>
                  <a:lnTo>
                    <a:pt x="163347" y="220303"/>
                  </a:lnTo>
                  <a:lnTo>
                    <a:pt x="187001" y="176938"/>
                  </a:lnTo>
                  <a:lnTo>
                    <a:pt x="203526" y="130775"/>
                  </a:lnTo>
                  <a:lnTo>
                    <a:pt x="211884" y="103647"/>
                  </a:lnTo>
                  <a:lnTo>
                    <a:pt x="226816" y="58454"/>
                  </a:lnTo>
                  <a:lnTo>
                    <a:pt x="239595" y="14448"/>
                  </a:lnTo>
                  <a:lnTo>
                    <a:pt x="240163" y="7046"/>
                  </a:lnTo>
                  <a:lnTo>
                    <a:pt x="238425" y="2818"/>
                  </a:lnTo>
                  <a:lnTo>
                    <a:pt x="235151" y="704"/>
                  </a:lnTo>
                  <a:lnTo>
                    <a:pt x="230850" y="0"/>
                  </a:lnTo>
                  <a:lnTo>
                    <a:pt x="225867" y="3764"/>
                  </a:lnTo>
                  <a:lnTo>
                    <a:pt x="200778" y="43986"/>
                  </a:lnTo>
                  <a:lnTo>
                    <a:pt x="180845" y="89653"/>
                  </a:lnTo>
                  <a:lnTo>
                    <a:pt x="172803" y="120203"/>
                  </a:lnTo>
                  <a:lnTo>
                    <a:pt x="171580" y="145540"/>
                  </a:lnTo>
                  <a:lnTo>
                    <a:pt x="181602" y="179638"/>
                  </a:lnTo>
                  <a:lnTo>
                    <a:pt x="199716" y="197591"/>
                  </a:lnTo>
                  <a:lnTo>
                    <a:pt x="234950" y="22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970"/>
            <p:cNvSpPr/>
            <p:nvPr>
              <p:custDataLst>
                <p:tags r:id="rId119"/>
              </p:custDataLst>
            </p:nvPr>
          </p:nvSpPr>
          <p:spPr>
            <a:xfrm>
              <a:off x="6314760" y="5118100"/>
              <a:ext cx="54291" cy="139701"/>
            </a:xfrm>
            <a:custGeom>
              <a:avLst/>
              <a:gdLst/>
              <a:ahLst/>
              <a:cxnLst/>
              <a:rect l="0" t="0" r="0" b="0"/>
              <a:pathLst>
                <a:path w="54291" h="139701">
                  <a:moveTo>
                    <a:pt x="54290" y="0"/>
                  </a:moveTo>
                  <a:lnTo>
                    <a:pt x="54290" y="0"/>
                  </a:lnTo>
                  <a:lnTo>
                    <a:pt x="40806" y="0"/>
                  </a:lnTo>
                  <a:lnTo>
                    <a:pt x="22308" y="6742"/>
                  </a:lnTo>
                  <a:lnTo>
                    <a:pt x="6793" y="21048"/>
                  </a:lnTo>
                  <a:lnTo>
                    <a:pt x="1429" y="32638"/>
                  </a:lnTo>
                  <a:lnTo>
                    <a:pt x="0" y="38692"/>
                  </a:lnTo>
                  <a:lnTo>
                    <a:pt x="457" y="44140"/>
                  </a:lnTo>
                  <a:lnTo>
                    <a:pt x="7845" y="59253"/>
                  </a:lnTo>
                  <a:lnTo>
                    <a:pt x="40397" y="101723"/>
                  </a:lnTo>
                  <a:lnTo>
                    <a:pt x="45027" y="108032"/>
                  </a:lnTo>
                  <a:lnTo>
                    <a:pt x="47409" y="113649"/>
                  </a:lnTo>
                  <a:lnTo>
                    <a:pt x="48174" y="123653"/>
                  </a:lnTo>
                  <a:lnTo>
                    <a:pt x="46685" y="127591"/>
                  </a:lnTo>
                  <a:lnTo>
                    <a:pt x="41268" y="133848"/>
                  </a:lnTo>
                  <a:lnTo>
                    <a:pt x="36036" y="137099"/>
                  </a:lnTo>
                  <a:lnTo>
                    <a:pt x="2889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971"/>
            <p:cNvSpPr/>
            <p:nvPr>
              <p:custDataLst>
                <p:tags r:id="rId120"/>
              </p:custDataLst>
            </p:nvPr>
          </p:nvSpPr>
          <p:spPr>
            <a:xfrm>
              <a:off x="6191967" y="5159371"/>
              <a:ext cx="88184" cy="85730"/>
            </a:xfrm>
            <a:custGeom>
              <a:avLst/>
              <a:gdLst/>
              <a:ahLst/>
              <a:cxnLst/>
              <a:rect l="0" t="0" r="0" b="0"/>
              <a:pathLst>
                <a:path w="88184" h="85730">
                  <a:moveTo>
                    <a:pt x="50083" y="28579"/>
                  </a:moveTo>
                  <a:lnTo>
                    <a:pt x="50083" y="28579"/>
                  </a:lnTo>
                  <a:lnTo>
                    <a:pt x="37874" y="7531"/>
                  </a:lnTo>
                  <a:lnTo>
                    <a:pt x="32191" y="1585"/>
                  </a:lnTo>
                  <a:lnTo>
                    <a:pt x="29689" y="0"/>
                  </a:lnTo>
                  <a:lnTo>
                    <a:pt x="26610" y="354"/>
                  </a:lnTo>
                  <a:lnTo>
                    <a:pt x="19424" y="4510"/>
                  </a:lnTo>
                  <a:lnTo>
                    <a:pt x="7446" y="21526"/>
                  </a:lnTo>
                  <a:lnTo>
                    <a:pt x="1701" y="41071"/>
                  </a:lnTo>
                  <a:lnTo>
                    <a:pt x="0" y="53525"/>
                  </a:lnTo>
                  <a:lnTo>
                    <a:pt x="1172" y="56499"/>
                  </a:lnTo>
                  <a:lnTo>
                    <a:pt x="6236" y="61684"/>
                  </a:lnTo>
                  <a:lnTo>
                    <a:pt x="9564" y="61938"/>
                  </a:lnTo>
                  <a:lnTo>
                    <a:pt x="17023" y="58457"/>
                  </a:lnTo>
                  <a:lnTo>
                    <a:pt x="23159" y="50325"/>
                  </a:lnTo>
                  <a:lnTo>
                    <a:pt x="28945" y="41065"/>
                  </a:lnTo>
                  <a:lnTo>
                    <a:pt x="41506" y="30363"/>
                  </a:lnTo>
                  <a:lnTo>
                    <a:pt x="42954" y="30473"/>
                  </a:lnTo>
                  <a:lnTo>
                    <a:pt x="46444" y="32478"/>
                  </a:lnTo>
                  <a:lnTo>
                    <a:pt x="75671" y="75623"/>
                  </a:lnTo>
                  <a:lnTo>
                    <a:pt x="88183" y="85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972"/>
            <p:cNvSpPr/>
            <p:nvPr>
              <p:custDataLst>
                <p:tags r:id="rId121"/>
              </p:custDataLst>
            </p:nvPr>
          </p:nvSpPr>
          <p:spPr>
            <a:xfrm>
              <a:off x="6134100" y="51080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973"/>
            <p:cNvSpPr/>
            <p:nvPr>
              <p:custDataLst>
                <p:tags r:id="rId122"/>
              </p:custDataLst>
            </p:nvPr>
          </p:nvSpPr>
          <p:spPr>
            <a:xfrm>
              <a:off x="6127750" y="5181600"/>
              <a:ext cx="3372" cy="44451"/>
            </a:xfrm>
            <a:custGeom>
              <a:avLst/>
              <a:gdLst/>
              <a:ahLst/>
              <a:cxnLst/>
              <a:rect l="0" t="0" r="0" b="0"/>
              <a:pathLst>
                <a:path w="3372" h="44451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974"/>
            <p:cNvSpPr/>
            <p:nvPr>
              <p:custDataLst>
                <p:tags r:id="rId123"/>
              </p:custDataLst>
            </p:nvPr>
          </p:nvSpPr>
          <p:spPr>
            <a:xfrm>
              <a:off x="6008346" y="5013129"/>
              <a:ext cx="83001" cy="255266"/>
            </a:xfrm>
            <a:custGeom>
              <a:avLst/>
              <a:gdLst/>
              <a:ahLst/>
              <a:cxnLst/>
              <a:rect l="0" t="0" r="0" b="0"/>
              <a:pathLst>
                <a:path w="83001" h="255266">
                  <a:moveTo>
                    <a:pt x="30504" y="3371"/>
                  </a:moveTo>
                  <a:lnTo>
                    <a:pt x="30504" y="3371"/>
                  </a:lnTo>
                  <a:lnTo>
                    <a:pt x="30504" y="0"/>
                  </a:lnTo>
                  <a:lnTo>
                    <a:pt x="26140" y="41252"/>
                  </a:lnTo>
                  <a:lnTo>
                    <a:pt x="25037" y="72418"/>
                  </a:lnTo>
                  <a:lnTo>
                    <a:pt x="22664" y="105555"/>
                  </a:lnTo>
                  <a:lnTo>
                    <a:pt x="19259" y="139097"/>
                  </a:lnTo>
                  <a:lnTo>
                    <a:pt x="15394" y="172820"/>
                  </a:lnTo>
                  <a:lnTo>
                    <a:pt x="9251" y="213426"/>
                  </a:lnTo>
                  <a:lnTo>
                    <a:pt x="2960" y="234315"/>
                  </a:lnTo>
                  <a:lnTo>
                    <a:pt x="624" y="238187"/>
                  </a:lnTo>
                  <a:lnTo>
                    <a:pt x="0" y="238231"/>
                  </a:lnTo>
                  <a:lnTo>
                    <a:pt x="2494" y="228181"/>
                  </a:lnTo>
                  <a:lnTo>
                    <a:pt x="20503" y="192730"/>
                  </a:lnTo>
                  <a:lnTo>
                    <a:pt x="46743" y="166913"/>
                  </a:lnTo>
                  <a:lnTo>
                    <a:pt x="51913" y="163199"/>
                  </a:lnTo>
                  <a:lnTo>
                    <a:pt x="56771" y="161428"/>
                  </a:lnTo>
                  <a:lnTo>
                    <a:pt x="65932" y="161343"/>
                  </a:lnTo>
                  <a:lnTo>
                    <a:pt x="69644" y="163013"/>
                  </a:lnTo>
                  <a:lnTo>
                    <a:pt x="75650" y="168631"/>
                  </a:lnTo>
                  <a:lnTo>
                    <a:pt x="83000" y="189842"/>
                  </a:lnTo>
                  <a:lnTo>
                    <a:pt x="82902" y="215098"/>
                  </a:lnTo>
                  <a:lnTo>
                    <a:pt x="75036" y="237085"/>
                  </a:lnTo>
                  <a:lnTo>
                    <a:pt x="65818" y="246708"/>
                  </a:lnTo>
                  <a:lnTo>
                    <a:pt x="55371" y="252632"/>
                  </a:lnTo>
                  <a:lnTo>
                    <a:pt x="46024" y="255265"/>
                  </a:lnTo>
                  <a:lnTo>
                    <a:pt x="41556" y="254556"/>
                  </a:lnTo>
                  <a:lnTo>
                    <a:pt x="32829" y="250005"/>
                  </a:lnTo>
                  <a:lnTo>
                    <a:pt x="17804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975"/>
            <p:cNvSpPr/>
            <p:nvPr>
              <p:custDataLst>
                <p:tags r:id="rId124"/>
              </p:custDataLst>
            </p:nvPr>
          </p:nvSpPr>
          <p:spPr>
            <a:xfrm>
              <a:off x="5861210" y="5187950"/>
              <a:ext cx="69691" cy="88901"/>
            </a:xfrm>
            <a:custGeom>
              <a:avLst/>
              <a:gdLst/>
              <a:ahLst/>
              <a:cxnLst/>
              <a:rect l="0" t="0" r="0" b="0"/>
              <a:pathLst>
                <a:path w="69691" h="88901">
                  <a:moveTo>
                    <a:pt x="18890" y="0"/>
                  </a:moveTo>
                  <a:lnTo>
                    <a:pt x="18890" y="0"/>
                  </a:lnTo>
                  <a:lnTo>
                    <a:pt x="15519" y="3371"/>
                  </a:lnTo>
                  <a:lnTo>
                    <a:pt x="3986" y="43738"/>
                  </a:lnTo>
                  <a:lnTo>
                    <a:pt x="0" y="80235"/>
                  </a:lnTo>
                  <a:lnTo>
                    <a:pt x="653" y="80302"/>
                  </a:lnTo>
                  <a:lnTo>
                    <a:pt x="3259" y="78493"/>
                  </a:lnTo>
                  <a:lnTo>
                    <a:pt x="27730" y="36744"/>
                  </a:lnTo>
                  <a:lnTo>
                    <a:pt x="43146" y="17943"/>
                  </a:lnTo>
                  <a:lnTo>
                    <a:pt x="57627" y="5269"/>
                  </a:lnTo>
                  <a:lnTo>
                    <a:pt x="60237" y="4925"/>
                  </a:lnTo>
                  <a:lnTo>
                    <a:pt x="62681" y="6105"/>
                  </a:lnTo>
                  <a:lnTo>
                    <a:pt x="65019" y="8303"/>
                  </a:lnTo>
                  <a:lnTo>
                    <a:pt x="67613" y="18272"/>
                  </a:lnTo>
                  <a:lnTo>
                    <a:pt x="69507" y="63989"/>
                  </a:lnTo>
                  <a:lnTo>
                    <a:pt x="6969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976"/>
            <p:cNvSpPr/>
            <p:nvPr>
              <p:custDataLst>
                <p:tags r:id="rId125"/>
              </p:custDataLst>
            </p:nvPr>
          </p:nvSpPr>
          <p:spPr>
            <a:xfrm>
              <a:off x="5692291" y="5206322"/>
              <a:ext cx="130660" cy="111840"/>
            </a:xfrm>
            <a:custGeom>
              <a:avLst/>
              <a:gdLst/>
              <a:ahLst/>
              <a:cxnLst/>
              <a:rect l="0" t="0" r="0" b="0"/>
              <a:pathLst>
                <a:path w="130660" h="111840">
                  <a:moveTo>
                    <a:pt x="3659" y="13378"/>
                  </a:moveTo>
                  <a:lnTo>
                    <a:pt x="3659" y="13378"/>
                  </a:lnTo>
                  <a:lnTo>
                    <a:pt x="3659" y="10007"/>
                  </a:lnTo>
                  <a:lnTo>
                    <a:pt x="1778" y="6470"/>
                  </a:lnTo>
                  <a:lnTo>
                    <a:pt x="0" y="3958"/>
                  </a:lnTo>
                  <a:lnTo>
                    <a:pt x="1563" y="5193"/>
                  </a:lnTo>
                  <a:lnTo>
                    <a:pt x="2727" y="8093"/>
                  </a:lnTo>
                  <a:lnTo>
                    <a:pt x="3577" y="49334"/>
                  </a:lnTo>
                  <a:lnTo>
                    <a:pt x="7013" y="86646"/>
                  </a:lnTo>
                  <a:lnTo>
                    <a:pt x="12440" y="99093"/>
                  </a:lnTo>
                  <a:lnTo>
                    <a:pt x="18850" y="107918"/>
                  </a:lnTo>
                  <a:lnTo>
                    <a:pt x="24051" y="111839"/>
                  </a:lnTo>
                  <a:lnTo>
                    <a:pt x="34359" y="107939"/>
                  </a:lnTo>
                  <a:lnTo>
                    <a:pt x="47642" y="97738"/>
                  </a:lnTo>
                  <a:lnTo>
                    <a:pt x="73417" y="60563"/>
                  </a:lnTo>
                  <a:lnTo>
                    <a:pt x="95520" y="19406"/>
                  </a:lnTo>
                  <a:lnTo>
                    <a:pt x="107700" y="719"/>
                  </a:lnTo>
                  <a:lnTo>
                    <a:pt x="109003" y="0"/>
                  </a:lnTo>
                  <a:lnTo>
                    <a:pt x="109871" y="226"/>
                  </a:lnTo>
                  <a:lnTo>
                    <a:pt x="111094" y="10657"/>
                  </a:lnTo>
                  <a:lnTo>
                    <a:pt x="109468" y="54285"/>
                  </a:lnTo>
                  <a:lnTo>
                    <a:pt x="114346" y="72457"/>
                  </a:lnTo>
                  <a:lnTo>
                    <a:pt x="116961" y="76047"/>
                  </a:lnTo>
                  <a:lnTo>
                    <a:pt x="130659" y="8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350"/>
          <p:cNvGrpSpPr/>
          <p:nvPr/>
        </p:nvGrpSpPr>
        <p:grpSpPr>
          <a:xfrm>
            <a:off x="4899754" y="5162550"/>
            <a:ext cx="396147" cy="170521"/>
            <a:chOff x="4899754" y="5162550"/>
            <a:chExt cx="396147" cy="170521"/>
          </a:xfrm>
        </p:grpSpPr>
        <p:sp>
          <p:nvSpPr>
            <p:cNvPr id="454" name="SMARTInkShape-1977"/>
            <p:cNvSpPr/>
            <p:nvPr>
              <p:custDataLst>
                <p:tags r:id="rId115"/>
              </p:custDataLst>
            </p:nvPr>
          </p:nvSpPr>
          <p:spPr>
            <a:xfrm>
              <a:off x="5187950" y="5174869"/>
              <a:ext cx="107951" cy="95632"/>
            </a:xfrm>
            <a:custGeom>
              <a:avLst/>
              <a:gdLst/>
              <a:ahLst/>
              <a:cxnLst/>
              <a:rect l="0" t="0" r="0" b="0"/>
              <a:pathLst>
                <a:path w="107951" h="95632">
                  <a:moveTo>
                    <a:pt x="0" y="32131"/>
                  </a:moveTo>
                  <a:lnTo>
                    <a:pt x="0" y="32131"/>
                  </a:lnTo>
                  <a:lnTo>
                    <a:pt x="24418" y="40970"/>
                  </a:lnTo>
                  <a:lnTo>
                    <a:pt x="40788" y="43687"/>
                  </a:lnTo>
                  <a:lnTo>
                    <a:pt x="61317" y="41121"/>
                  </a:lnTo>
                  <a:lnTo>
                    <a:pt x="73349" y="35891"/>
                  </a:lnTo>
                  <a:lnTo>
                    <a:pt x="78532" y="32521"/>
                  </a:lnTo>
                  <a:lnTo>
                    <a:pt x="81988" y="28158"/>
                  </a:lnTo>
                  <a:lnTo>
                    <a:pt x="85828" y="17665"/>
                  </a:lnTo>
                  <a:lnTo>
                    <a:pt x="87990" y="3229"/>
                  </a:lnTo>
                  <a:lnTo>
                    <a:pt x="86176" y="868"/>
                  </a:lnTo>
                  <a:lnTo>
                    <a:pt x="82852" y="0"/>
                  </a:lnTo>
                  <a:lnTo>
                    <a:pt x="78517" y="128"/>
                  </a:lnTo>
                  <a:lnTo>
                    <a:pt x="58934" y="7048"/>
                  </a:lnTo>
                  <a:lnTo>
                    <a:pt x="38629" y="24778"/>
                  </a:lnTo>
                  <a:lnTo>
                    <a:pt x="25948" y="47904"/>
                  </a:lnTo>
                  <a:lnTo>
                    <a:pt x="23997" y="62424"/>
                  </a:lnTo>
                  <a:lnTo>
                    <a:pt x="24465" y="69260"/>
                  </a:lnTo>
                  <a:lnTo>
                    <a:pt x="28304" y="75228"/>
                  </a:lnTo>
                  <a:lnTo>
                    <a:pt x="41978" y="85623"/>
                  </a:lnTo>
                  <a:lnTo>
                    <a:pt x="89065" y="93654"/>
                  </a:lnTo>
                  <a:lnTo>
                    <a:pt x="107950" y="9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978"/>
            <p:cNvSpPr/>
            <p:nvPr>
              <p:custDataLst>
                <p:tags r:id="rId116"/>
              </p:custDataLst>
            </p:nvPr>
          </p:nvSpPr>
          <p:spPr>
            <a:xfrm>
              <a:off x="5067300" y="5162550"/>
              <a:ext cx="114301" cy="125291"/>
            </a:xfrm>
            <a:custGeom>
              <a:avLst/>
              <a:gdLst/>
              <a:ahLst/>
              <a:cxnLst/>
              <a:rect l="0" t="0" r="0" b="0"/>
              <a:pathLst>
                <a:path w="114301" h="125291">
                  <a:moveTo>
                    <a:pt x="0" y="0"/>
                  </a:moveTo>
                  <a:lnTo>
                    <a:pt x="0" y="0"/>
                  </a:lnTo>
                  <a:lnTo>
                    <a:pt x="14927" y="26482"/>
                  </a:lnTo>
                  <a:lnTo>
                    <a:pt x="32322" y="37964"/>
                  </a:lnTo>
                  <a:lnTo>
                    <a:pt x="39765" y="42978"/>
                  </a:lnTo>
                  <a:lnTo>
                    <a:pt x="45425" y="49911"/>
                  </a:lnTo>
                  <a:lnTo>
                    <a:pt x="46512" y="54441"/>
                  </a:lnTo>
                  <a:lnTo>
                    <a:pt x="44018" y="84856"/>
                  </a:lnTo>
                  <a:lnTo>
                    <a:pt x="38756" y="101578"/>
                  </a:lnTo>
                  <a:lnTo>
                    <a:pt x="20536" y="125290"/>
                  </a:lnTo>
                  <a:lnTo>
                    <a:pt x="28019" y="93593"/>
                  </a:lnTo>
                  <a:lnTo>
                    <a:pt x="44129" y="64500"/>
                  </a:lnTo>
                  <a:lnTo>
                    <a:pt x="74150" y="30249"/>
                  </a:lnTo>
                  <a:lnTo>
                    <a:pt x="93937" y="18213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979"/>
            <p:cNvSpPr/>
            <p:nvPr>
              <p:custDataLst>
                <p:tags r:id="rId117"/>
              </p:custDataLst>
            </p:nvPr>
          </p:nvSpPr>
          <p:spPr>
            <a:xfrm>
              <a:off x="4899754" y="5183229"/>
              <a:ext cx="104047" cy="149842"/>
            </a:xfrm>
            <a:custGeom>
              <a:avLst/>
              <a:gdLst/>
              <a:ahLst/>
              <a:cxnLst/>
              <a:rect l="0" t="0" r="0" b="0"/>
              <a:pathLst>
                <a:path w="104047" h="149842">
                  <a:moveTo>
                    <a:pt x="91346" y="49171"/>
                  </a:moveTo>
                  <a:lnTo>
                    <a:pt x="91346" y="49171"/>
                  </a:lnTo>
                  <a:lnTo>
                    <a:pt x="74339" y="9687"/>
                  </a:lnTo>
                  <a:lnTo>
                    <a:pt x="70147" y="3871"/>
                  </a:lnTo>
                  <a:lnTo>
                    <a:pt x="64050" y="815"/>
                  </a:lnTo>
                  <a:lnTo>
                    <a:pt x="60447" y="0"/>
                  </a:lnTo>
                  <a:lnTo>
                    <a:pt x="56637" y="869"/>
                  </a:lnTo>
                  <a:lnTo>
                    <a:pt x="48638" y="5595"/>
                  </a:lnTo>
                  <a:lnTo>
                    <a:pt x="29459" y="22933"/>
                  </a:lnTo>
                  <a:lnTo>
                    <a:pt x="9274" y="59429"/>
                  </a:lnTo>
                  <a:lnTo>
                    <a:pt x="0" y="99247"/>
                  </a:lnTo>
                  <a:lnTo>
                    <a:pt x="1595" y="121287"/>
                  </a:lnTo>
                  <a:lnTo>
                    <a:pt x="10744" y="148318"/>
                  </a:lnTo>
                  <a:lnTo>
                    <a:pt x="13622" y="149841"/>
                  </a:lnTo>
                  <a:lnTo>
                    <a:pt x="16952" y="149445"/>
                  </a:lnTo>
                  <a:lnTo>
                    <a:pt x="25827" y="143832"/>
                  </a:lnTo>
                  <a:lnTo>
                    <a:pt x="39177" y="131930"/>
                  </a:lnTo>
                  <a:lnTo>
                    <a:pt x="48875" y="113469"/>
                  </a:lnTo>
                  <a:lnTo>
                    <a:pt x="67592" y="67125"/>
                  </a:lnTo>
                  <a:lnTo>
                    <a:pt x="77675" y="26456"/>
                  </a:lnTo>
                  <a:lnTo>
                    <a:pt x="85516" y="72523"/>
                  </a:lnTo>
                  <a:lnTo>
                    <a:pt x="90166" y="85654"/>
                  </a:lnTo>
                  <a:lnTo>
                    <a:pt x="104046" y="10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351"/>
          <p:cNvGrpSpPr/>
          <p:nvPr/>
        </p:nvGrpSpPr>
        <p:grpSpPr>
          <a:xfrm>
            <a:off x="3505283" y="5065670"/>
            <a:ext cx="1117099" cy="333031"/>
            <a:chOff x="3505283" y="5065670"/>
            <a:chExt cx="1117099" cy="333031"/>
          </a:xfrm>
        </p:grpSpPr>
        <p:sp>
          <p:nvSpPr>
            <p:cNvPr id="458" name="SMARTInkShape-1980"/>
            <p:cNvSpPr/>
            <p:nvPr>
              <p:custDataLst>
                <p:tags r:id="rId105"/>
              </p:custDataLst>
            </p:nvPr>
          </p:nvSpPr>
          <p:spPr>
            <a:xfrm>
              <a:off x="4439533" y="5172406"/>
              <a:ext cx="182849" cy="161595"/>
            </a:xfrm>
            <a:custGeom>
              <a:avLst/>
              <a:gdLst/>
              <a:ahLst/>
              <a:cxnLst/>
              <a:rect l="0" t="0" r="0" b="0"/>
              <a:pathLst>
                <a:path w="182849" h="161595">
                  <a:moveTo>
                    <a:pt x="5467" y="21894"/>
                  </a:moveTo>
                  <a:lnTo>
                    <a:pt x="5467" y="21894"/>
                  </a:lnTo>
                  <a:lnTo>
                    <a:pt x="0" y="21894"/>
                  </a:lnTo>
                  <a:lnTo>
                    <a:pt x="43953" y="18523"/>
                  </a:lnTo>
                  <a:lnTo>
                    <a:pt x="72022" y="11062"/>
                  </a:lnTo>
                  <a:lnTo>
                    <a:pt x="77380" y="6967"/>
                  </a:lnTo>
                  <a:lnTo>
                    <a:pt x="78104" y="4887"/>
                  </a:lnTo>
                  <a:lnTo>
                    <a:pt x="77881" y="2796"/>
                  </a:lnTo>
                  <a:lnTo>
                    <a:pt x="77026" y="695"/>
                  </a:lnTo>
                  <a:lnTo>
                    <a:pt x="74339" y="0"/>
                  </a:lnTo>
                  <a:lnTo>
                    <a:pt x="65710" y="1110"/>
                  </a:lnTo>
                  <a:lnTo>
                    <a:pt x="45581" y="9072"/>
                  </a:lnTo>
                  <a:lnTo>
                    <a:pt x="25114" y="27110"/>
                  </a:lnTo>
                  <a:lnTo>
                    <a:pt x="9014" y="50329"/>
                  </a:lnTo>
                  <a:lnTo>
                    <a:pt x="5397" y="64871"/>
                  </a:lnTo>
                  <a:lnTo>
                    <a:pt x="6847" y="78389"/>
                  </a:lnTo>
                  <a:lnTo>
                    <a:pt x="12194" y="91453"/>
                  </a:lnTo>
                  <a:lnTo>
                    <a:pt x="23038" y="100552"/>
                  </a:lnTo>
                  <a:lnTo>
                    <a:pt x="29881" y="103965"/>
                  </a:lnTo>
                  <a:lnTo>
                    <a:pt x="59738" y="105400"/>
                  </a:lnTo>
                  <a:lnTo>
                    <a:pt x="99025" y="93788"/>
                  </a:lnTo>
                  <a:lnTo>
                    <a:pt x="121837" y="83480"/>
                  </a:lnTo>
                  <a:lnTo>
                    <a:pt x="140442" y="66199"/>
                  </a:lnTo>
                  <a:lnTo>
                    <a:pt x="166263" y="27353"/>
                  </a:lnTo>
                  <a:lnTo>
                    <a:pt x="170300" y="15384"/>
                  </a:lnTo>
                  <a:lnTo>
                    <a:pt x="170389" y="11204"/>
                  </a:lnTo>
                  <a:lnTo>
                    <a:pt x="169743" y="8417"/>
                  </a:lnTo>
                  <a:lnTo>
                    <a:pt x="168606" y="6559"/>
                  </a:lnTo>
                  <a:lnTo>
                    <a:pt x="167143" y="5320"/>
                  </a:lnTo>
                  <a:lnTo>
                    <a:pt x="163636" y="3945"/>
                  </a:lnTo>
                  <a:lnTo>
                    <a:pt x="161713" y="3578"/>
                  </a:lnTo>
                  <a:lnTo>
                    <a:pt x="160431" y="4743"/>
                  </a:lnTo>
                  <a:lnTo>
                    <a:pt x="154833" y="20584"/>
                  </a:lnTo>
                  <a:lnTo>
                    <a:pt x="154873" y="30484"/>
                  </a:lnTo>
                  <a:lnTo>
                    <a:pt x="163248" y="69722"/>
                  </a:lnTo>
                  <a:lnTo>
                    <a:pt x="182848" y="116233"/>
                  </a:lnTo>
                  <a:lnTo>
                    <a:pt x="180494" y="129439"/>
                  </a:lnTo>
                  <a:lnTo>
                    <a:pt x="170981" y="140482"/>
                  </a:lnTo>
                  <a:lnTo>
                    <a:pt x="157345" y="149389"/>
                  </a:lnTo>
                  <a:lnTo>
                    <a:pt x="126117" y="161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981"/>
            <p:cNvSpPr/>
            <p:nvPr>
              <p:custDataLst>
                <p:tags r:id="rId106"/>
              </p:custDataLst>
            </p:nvPr>
          </p:nvSpPr>
          <p:spPr>
            <a:xfrm>
              <a:off x="4311650" y="5181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39999" y="3056"/>
                  </a:lnTo>
                  <a:lnTo>
                    <a:pt x="85041" y="60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982"/>
            <p:cNvSpPr/>
            <p:nvPr>
              <p:custDataLst>
                <p:tags r:id="rId107"/>
              </p:custDataLst>
            </p:nvPr>
          </p:nvSpPr>
          <p:spPr>
            <a:xfrm>
              <a:off x="4188827" y="5065670"/>
              <a:ext cx="237124" cy="249281"/>
            </a:xfrm>
            <a:custGeom>
              <a:avLst/>
              <a:gdLst/>
              <a:ahLst/>
              <a:cxnLst/>
              <a:rect l="0" t="0" r="0" b="0"/>
              <a:pathLst>
                <a:path w="237124" h="249281">
                  <a:moveTo>
                    <a:pt x="65673" y="154030"/>
                  </a:moveTo>
                  <a:lnTo>
                    <a:pt x="65673" y="154030"/>
                  </a:lnTo>
                  <a:lnTo>
                    <a:pt x="62302" y="150659"/>
                  </a:lnTo>
                  <a:lnTo>
                    <a:pt x="60647" y="147122"/>
                  </a:lnTo>
                  <a:lnTo>
                    <a:pt x="60206" y="145191"/>
                  </a:lnTo>
                  <a:lnTo>
                    <a:pt x="59206" y="143904"/>
                  </a:lnTo>
                  <a:lnTo>
                    <a:pt x="56213" y="142474"/>
                  </a:lnTo>
                  <a:lnTo>
                    <a:pt x="43820" y="145040"/>
                  </a:lnTo>
                  <a:lnTo>
                    <a:pt x="23371" y="157010"/>
                  </a:lnTo>
                  <a:lnTo>
                    <a:pt x="13241" y="169936"/>
                  </a:lnTo>
                  <a:lnTo>
                    <a:pt x="988" y="201230"/>
                  </a:lnTo>
                  <a:lnTo>
                    <a:pt x="0" y="215930"/>
                  </a:lnTo>
                  <a:lnTo>
                    <a:pt x="1913" y="227401"/>
                  </a:lnTo>
                  <a:lnTo>
                    <a:pt x="3411" y="230461"/>
                  </a:lnTo>
                  <a:lnTo>
                    <a:pt x="5115" y="232501"/>
                  </a:lnTo>
                  <a:lnTo>
                    <a:pt x="8368" y="232450"/>
                  </a:lnTo>
                  <a:lnTo>
                    <a:pt x="17626" y="228629"/>
                  </a:lnTo>
                  <a:lnTo>
                    <a:pt x="31368" y="215174"/>
                  </a:lnTo>
                  <a:lnTo>
                    <a:pt x="49153" y="184206"/>
                  </a:lnTo>
                  <a:lnTo>
                    <a:pt x="53722" y="174495"/>
                  </a:lnTo>
                  <a:lnTo>
                    <a:pt x="55589" y="171907"/>
                  </a:lnTo>
                  <a:lnTo>
                    <a:pt x="56834" y="171593"/>
                  </a:lnTo>
                  <a:lnTo>
                    <a:pt x="57663" y="172794"/>
                  </a:lnTo>
                  <a:lnTo>
                    <a:pt x="64692" y="214395"/>
                  </a:lnTo>
                  <a:lnTo>
                    <a:pt x="72125" y="235651"/>
                  </a:lnTo>
                  <a:lnTo>
                    <a:pt x="77478" y="243223"/>
                  </a:lnTo>
                  <a:lnTo>
                    <a:pt x="79893" y="245242"/>
                  </a:lnTo>
                  <a:lnTo>
                    <a:pt x="83620" y="245883"/>
                  </a:lnTo>
                  <a:lnTo>
                    <a:pt x="93405" y="244713"/>
                  </a:lnTo>
                  <a:lnTo>
                    <a:pt x="110814" y="233345"/>
                  </a:lnTo>
                  <a:lnTo>
                    <a:pt x="129378" y="206459"/>
                  </a:lnTo>
                  <a:lnTo>
                    <a:pt x="148283" y="161568"/>
                  </a:lnTo>
                  <a:lnTo>
                    <a:pt x="160950" y="122573"/>
                  </a:lnTo>
                  <a:lnTo>
                    <a:pt x="173635" y="81488"/>
                  </a:lnTo>
                  <a:lnTo>
                    <a:pt x="186328" y="44413"/>
                  </a:lnTo>
                  <a:lnTo>
                    <a:pt x="197908" y="243"/>
                  </a:lnTo>
                  <a:lnTo>
                    <a:pt x="197574" y="0"/>
                  </a:lnTo>
                  <a:lnTo>
                    <a:pt x="195322" y="3493"/>
                  </a:lnTo>
                  <a:lnTo>
                    <a:pt x="183762" y="43286"/>
                  </a:lnTo>
                  <a:lnTo>
                    <a:pt x="176235" y="88604"/>
                  </a:lnTo>
                  <a:lnTo>
                    <a:pt x="171727" y="121189"/>
                  </a:lnTo>
                  <a:lnTo>
                    <a:pt x="175335" y="167896"/>
                  </a:lnTo>
                  <a:lnTo>
                    <a:pt x="185341" y="206273"/>
                  </a:lnTo>
                  <a:lnTo>
                    <a:pt x="200612" y="233245"/>
                  </a:lnTo>
                  <a:lnTo>
                    <a:pt x="207138" y="238589"/>
                  </a:lnTo>
                  <a:lnTo>
                    <a:pt x="237123" y="249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983"/>
            <p:cNvSpPr/>
            <p:nvPr>
              <p:custDataLst>
                <p:tags r:id="rId108"/>
              </p:custDataLst>
            </p:nvPr>
          </p:nvSpPr>
          <p:spPr>
            <a:xfrm>
              <a:off x="3987800" y="5215270"/>
              <a:ext cx="154743" cy="117806"/>
            </a:xfrm>
            <a:custGeom>
              <a:avLst/>
              <a:gdLst/>
              <a:ahLst/>
              <a:cxnLst/>
              <a:rect l="0" t="0" r="0" b="0"/>
              <a:pathLst>
                <a:path w="154743" h="117806">
                  <a:moveTo>
                    <a:pt x="0" y="55230"/>
                  </a:moveTo>
                  <a:lnTo>
                    <a:pt x="0" y="55230"/>
                  </a:lnTo>
                  <a:lnTo>
                    <a:pt x="8728" y="75508"/>
                  </a:lnTo>
                  <a:lnTo>
                    <a:pt x="16009" y="111706"/>
                  </a:lnTo>
                  <a:lnTo>
                    <a:pt x="15612" y="114048"/>
                  </a:lnTo>
                  <a:lnTo>
                    <a:pt x="13275" y="117805"/>
                  </a:lnTo>
                  <a:lnTo>
                    <a:pt x="13519" y="101928"/>
                  </a:lnTo>
                  <a:lnTo>
                    <a:pt x="19630" y="64402"/>
                  </a:lnTo>
                  <a:lnTo>
                    <a:pt x="27631" y="29917"/>
                  </a:lnTo>
                  <a:lnTo>
                    <a:pt x="31801" y="22813"/>
                  </a:lnTo>
                  <a:lnTo>
                    <a:pt x="33900" y="20919"/>
                  </a:lnTo>
                  <a:lnTo>
                    <a:pt x="35300" y="20361"/>
                  </a:lnTo>
                  <a:lnTo>
                    <a:pt x="36233" y="20695"/>
                  </a:lnTo>
                  <a:lnTo>
                    <a:pt x="42218" y="32546"/>
                  </a:lnTo>
                  <a:lnTo>
                    <a:pt x="44494" y="39964"/>
                  </a:lnTo>
                  <a:lnTo>
                    <a:pt x="47527" y="44447"/>
                  </a:lnTo>
                  <a:lnTo>
                    <a:pt x="51227" y="46909"/>
                  </a:lnTo>
                  <a:lnTo>
                    <a:pt x="53201" y="47567"/>
                  </a:lnTo>
                  <a:lnTo>
                    <a:pt x="54517" y="47299"/>
                  </a:lnTo>
                  <a:lnTo>
                    <a:pt x="55395" y="46415"/>
                  </a:lnTo>
                  <a:lnTo>
                    <a:pt x="55980" y="45120"/>
                  </a:lnTo>
                  <a:lnTo>
                    <a:pt x="85210" y="11599"/>
                  </a:lnTo>
                  <a:lnTo>
                    <a:pt x="96432" y="4559"/>
                  </a:lnTo>
                  <a:lnTo>
                    <a:pt x="118021" y="0"/>
                  </a:lnTo>
                  <a:lnTo>
                    <a:pt x="135550" y="2020"/>
                  </a:lnTo>
                  <a:lnTo>
                    <a:pt x="143265" y="7122"/>
                  </a:lnTo>
                  <a:lnTo>
                    <a:pt x="153966" y="21894"/>
                  </a:lnTo>
                  <a:lnTo>
                    <a:pt x="154742" y="33829"/>
                  </a:lnTo>
                  <a:lnTo>
                    <a:pt x="147070" y="77121"/>
                  </a:lnTo>
                  <a:lnTo>
                    <a:pt x="146050" y="99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984"/>
            <p:cNvSpPr/>
            <p:nvPr>
              <p:custDataLst>
                <p:tags r:id="rId109"/>
              </p:custDataLst>
            </p:nvPr>
          </p:nvSpPr>
          <p:spPr>
            <a:xfrm>
              <a:off x="3943350" y="5175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985"/>
            <p:cNvSpPr/>
            <p:nvPr>
              <p:custDataLst>
                <p:tags r:id="rId110"/>
              </p:custDataLst>
            </p:nvPr>
          </p:nvSpPr>
          <p:spPr>
            <a:xfrm>
              <a:off x="3927279" y="5270500"/>
              <a:ext cx="3372" cy="69851"/>
            </a:xfrm>
            <a:custGeom>
              <a:avLst/>
              <a:gdLst/>
              <a:ahLst/>
              <a:cxnLst/>
              <a:rect l="0" t="0" r="0" b="0"/>
              <a:pathLst>
                <a:path w="3372" h="698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750" y="53619"/>
                  </a:lnTo>
                  <a:lnTo>
                    <a:pt x="337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986"/>
            <p:cNvSpPr/>
            <p:nvPr>
              <p:custDataLst>
                <p:tags r:id="rId111"/>
              </p:custDataLst>
            </p:nvPr>
          </p:nvSpPr>
          <p:spPr>
            <a:xfrm>
              <a:off x="3793641" y="5238750"/>
              <a:ext cx="92560" cy="31751"/>
            </a:xfrm>
            <a:custGeom>
              <a:avLst/>
              <a:gdLst/>
              <a:ahLst/>
              <a:cxnLst/>
              <a:rect l="0" t="0" r="0" b="0"/>
              <a:pathLst>
                <a:path w="925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7386"/>
                  </a:lnTo>
                  <a:lnTo>
                    <a:pt x="515" y="26724"/>
                  </a:lnTo>
                  <a:lnTo>
                    <a:pt x="45477" y="10258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987"/>
            <p:cNvSpPr/>
            <p:nvPr>
              <p:custDataLst>
                <p:tags r:id="rId112"/>
              </p:custDataLst>
            </p:nvPr>
          </p:nvSpPr>
          <p:spPr>
            <a:xfrm>
              <a:off x="3829674" y="5106283"/>
              <a:ext cx="31127" cy="285846"/>
            </a:xfrm>
            <a:custGeom>
              <a:avLst/>
              <a:gdLst/>
              <a:ahLst/>
              <a:cxnLst/>
              <a:rect l="0" t="0" r="0" b="0"/>
              <a:pathLst>
                <a:path w="31127" h="285846">
                  <a:moveTo>
                    <a:pt x="31126" y="5467"/>
                  </a:moveTo>
                  <a:lnTo>
                    <a:pt x="31126" y="5467"/>
                  </a:lnTo>
                  <a:lnTo>
                    <a:pt x="25659" y="0"/>
                  </a:lnTo>
                  <a:lnTo>
                    <a:pt x="21482" y="44661"/>
                  </a:lnTo>
                  <a:lnTo>
                    <a:pt x="15961" y="88733"/>
                  </a:lnTo>
                  <a:lnTo>
                    <a:pt x="10039" y="124790"/>
                  </a:lnTo>
                  <a:lnTo>
                    <a:pt x="4115" y="162921"/>
                  </a:lnTo>
                  <a:lnTo>
                    <a:pt x="1482" y="198684"/>
                  </a:lnTo>
                  <a:lnTo>
                    <a:pt x="0" y="240438"/>
                  </a:lnTo>
                  <a:lnTo>
                    <a:pt x="2932" y="268410"/>
                  </a:lnTo>
                  <a:lnTo>
                    <a:pt x="8247" y="279434"/>
                  </a:lnTo>
                  <a:lnTo>
                    <a:pt x="11640" y="283362"/>
                  </a:lnTo>
                  <a:lnTo>
                    <a:pt x="14608" y="285275"/>
                  </a:lnTo>
                  <a:lnTo>
                    <a:pt x="17292" y="285845"/>
                  </a:lnTo>
                  <a:lnTo>
                    <a:pt x="24776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988"/>
            <p:cNvSpPr/>
            <p:nvPr>
              <p:custDataLst>
                <p:tags r:id="rId113"/>
              </p:custDataLst>
            </p:nvPr>
          </p:nvSpPr>
          <p:spPr>
            <a:xfrm>
              <a:off x="3663950" y="5242347"/>
              <a:ext cx="88901" cy="128123"/>
            </a:xfrm>
            <a:custGeom>
              <a:avLst/>
              <a:gdLst/>
              <a:ahLst/>
              <a:cxnLst/>
              <a:rect l="0" t="0" r="0" b="0"/>
              <a:pathLst>
                <a:path w="88901" h="128123">
                  <a:moveTo>
                    <a:pt x="88900" y="9103"/>
                  </a:moveTo>
                  <a:lnTo>
                    <a:pt x="88900" y="9103"/>
                  </a:lnTo>
                  <a:lnTo>
                    <a:pt x="62385" y="264"/>
                  </a:lnTo>
                  <a:lnTo>
                    <a:pt x="50304" y="0"/>
                  </a:lnTo>
                  <a:lnTo>
                    <a:pt x="38585" y="2941"/>
                  </a:lnTo>
                  <a:lnTo>
                    <a:pt x="28673" y="8951"/>
                  </a:lnTo>
                  <a:lnTo>
                    <a:pt x="21445" y="18208"/>
                  </a:lnTo>
                  <a:lnTo>
                    <a:pt x="18530" y="23640"/>
                  </a:lnTo>
                  <a:lnTo>
                    <a:pt x="17173" y="33438"/>
                  </a:lnTo>
                  <a:lnTo>
                    <a:pt x="17799" y="38026"/>
                  </a:lnTo>
                  <a:lnTo>
                    <a:pt x="22256" y="46888"/>
                  </a:lnTo>
                  <a:lnTo>
                    <a:pt x="61439" y="92902"/>
                  </a:lnTo>
                  <a:lnTo>
                    <a:pt x="66111" y="103027"/>
                  </a:lnTo>
                  <a:lnTo>
                    <a:pt x="67358" y="107702"/>
                  </a:lnTo>
                  <a:lnTo>
                    <a:pt x="66072" y="111523"/>
                  </a:lnTo>
                  <a:lnTo>
                    <a:pt x="58998" y="117653"/>
                  </a:lnTo>
                  <a:lnTo>
                    <a:pt x="32847" y="126631"/>
                  </a:lnTo>
                  <a:lnTo>
                    <a:pt x="14436" y="128122"/>
                  </a:lnTo>
                  <a:lnTo>
                    <a:pt x="6886" y="125971"/>
                  </a:lnTo>
                  <a:lnTo>
                    <a:pt x="4591" y="122998"/>
                  </a:lnTo>
                  <a:lnTo>
                    <a:pt x="0" y="104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989"/>
            <p:cNvSpPr/>
            <p:nvPr>
              <p:custDataLst>
                <p:tags r:id="rId114"/>
              </p:custDataLst>
            </p:nvPr>
          </p:nvSpPr>
          <p:spPr>
            <a:xfrm>
              <a:off x="3505283" y="5279685"/>
              <a:ext cx="114218" cy="119016"/>
            </a:xfrm>
            <a:custGeom>
              <a:avLst/>
              <a:gdLst/>
              <a:ahLst/>
              <a:cxnLst/>
              <a:rect l="0" t="0" r="0" b="0"/>
              <a:pathLst>
                <a:path w="114218" h="119016">
                  <a:moveTo>
                    <a:pt x="18967" y="60665"/>
                  </a:moveTo>
                  <a:lnTo>
                    <a:pt x="18967" y="60665"/>
                  </a:lnTo>
                  <a:lnTo>
                    <a:pt x="8032" y="66132"/>
                  </a:lnTo>
                  <a:lnTo>
                    <a:pt x="8855" y="66426"/>
                  </a:lnTo>
                  <a:lnTo>
                    <a:pt x="13532" y="66754"/>
                  </a:lnTo>
                  <a:lnTo>
                    <a:pt x="38172" y="61188"/>
                  </a:lnTo>
                  <a:lnTo>
                    <a:pt x="61268" y="50394"/>
                  </a:lnTo>
                  <a:lnTo>
                    <a:pt x="80419" y="34103"/>
                  </a:lnTo>
                  <a:lnTo>
                    <a:pt x="88142" y="22049"/>
                  </a:lnTo>
                  <a:lnTo>
                    <a:pt x="90163" y="11518"/>
                  </a:lnTo>
                  <a:lnTo>
                    <a:pt x="89714" y="6733"/>
                  </a:lnTo>
                  <a:lnTo>
                    <a:pt x="87298" y="3544"/>
                  </a:lnTo>
                  <a:lnTo>
                    <a:pt x="78970" y="0"/>
                  </a:lnTo>
                  <a:lnTo>
                    <a:pt x="66331" y="4070"/>
                  </a:lnTo>
                  <a:lnTo>
                    <a:pt x="31851" y="27300"/>
                  </a:lnTo>
                  <a:lnTo>
                    <a:pt x="11574" y="50857"/>
                  </a:lnTo>
                  <a:lnTo>
                    <a:pt x="0" y="79082"/>
                  </a:lnTo>
                  <a:lnTo>
                    <a:pt x="189" y="95662"/>
                  </a:lnTo>
                  <a:lnTo>
                    <a:pt x="2215" y="103046"/>
                  </a:lnTo>
                  <a:lnTo>
                    <a:pt x="6388" y="108675"/>
                  </a:lnTo>
                  <a:lnTo>
                    <a:pt x="18550" y="116810"/>
                  </a:lnTo>
                  <a:lnTo>
                    <a:pt x="37126" y="119015"/>
                  </a:lnTo>
                  <a:lnTo>
                    <a:pt x="73266" y="116289"/>
                  </a:lnTo>
                  <a:lnTo>
                    <a:pt x="114217" y="111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352"/>
          <p:cNvGrpSpPr/>
          <p:nvPr/>
        </p:nvGrpSpPr>
        <p:grpSpPr>
          <a:xfrm>
            <a:off x="2605808" y="5176625"/>
            <a:ext cx="503496" cy="323184"/>
            <a:chOff x="2605808" y="5176625"/>
            <a:chExt cx="503496" cy="323184"/>
          </a:xfrm>
        </p:grpSpPr>
        <p:sp>
          <p:nvSpPr>
            <p:cNvPr id="469" name="SMARTInkShape-1990"/>
            <p:cNvSpPr/>
            <p:nvPr>
              <p:custDataLst>
                <p:tags r:id="rId102"/>
              </p:custDataLst>
            </p:nvPr>
          </p:nvSpPr>
          <p:spPr>
            <a:xfrm>
              <a:off x="2990850" y="5176625"/>
              <a:ext cx="118454" cy="241143"/>
            </a:xfrm>
            <a:custGeom>
              <a:avLst/>
              <a:gdLst/>
              <a:ahLst/>
              <a:cxnLst/>
              <a:rect l="0" t="0" r="0" b="0"/>
              <a:pathLst>
                <a:path w="118454" h="241143">
                  <a:moveTo>
                    <a:pt x="95250" y="30375"/>
                  </a:moveTo>
                  <a:lnTo>
                    <a:pt x="95250" y="30375"/>
                  </a:lnTo>
                  <a:lnTo>
                    <a:pt x="94544" y="16577"/>
                  </a:lnTo>
                  <a:lnTo>
                    <a:pt x="91879" y="10602"/>
                  </a:lnTo>
                  <a:lnTo>
                    <a:pt x="86461" y="5594"/>
                  </a:lnTo>
                  <a:lnTo>
                    <a:pt x="83041" y="3271"/>
                  </a:lnTo>
                  <a:lnTo>
                    <a:pt x="68113" y="0"/>
                  </a:lnTo>
                  <a:lnTo>
                    <a:pt x="56378" y="3000"/>
                  </a:lnTo>
                  <a:lnTo>
                    <a:pt x="28226" y="19793"/>
                  </a:lnTo>
                  <a:lnTo>
                    <a:pt x="10558" y="37352"/>
                  </a:lnTo>
                  <a:lnTo>
                    <a:pt x="7744" y="43494"/>
                  </a:lnTo>
                  <a:lnTo>
                    <a:pt x="6394" y="78251"/>
                  </a:lnTo>
                  <a:lnTo>
                    <a:pt x="9202" y="84870"/>
                  </a:lnTo>
                  <a:lnTo>
                    <a:pt x="19847" y="95987"/>
                  </a:lnTo>
                  <a:lnTo>
                    <a:pt x="64720" y="124021"/>
                  </a:lnTo>
                  <a:lnTo>
                    <a:pt x="91848" y="139731"/>
                  </a:lnTo>
                  <a:lnTo>
                    <a:pt x="105027" y="151650"/>
                  </a:lnTo>
                  <a:lnTo>
                    <a:pt x="115707" y="169554"/>
                  </a:lnTo>
                  <a:lnTo>
                    <a:pt x="118453" y="179486"/>
                  </a:lnTo>
                  <a:lnTo>
                    <a:pt x="117774" y="184111"/>
                  </a:lnTo>
                  <a:lnTo>
                    <a:pt x="113257" y="193011"/>
                  </a:lnTo>
                  <a:lnTo>
                    <a:pt x="88014" y="215292"/>
                  </a:lnTo>
                  <a:lnTo>
                    <a:pt x="59161" y="232392"/>
                  </a:lnTo>
                  <a:lnTo>
                    <a:pt x="26937" y="241142"/>
                  </a:lnTo>
                  <a:lnTo>
                    <a:pt x="0" y="239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991"/>
            <p:cNvSpPr/>
            <p:nvPr>
              <p:custDataLst>
                <p:tags r:id="rId103"/>
              </p:custDataLst>
            </p:nvPr>
          </p:nvSpPr>
          <p:spPr>
            <a:xfrm>
              <a:off x="2815112" y="5207883"/>
              <a:ext cx="143989" cy="256568"/>
            </a:xfrm>
            <a:custGeom>
              <a:avLst/>
              <a:gdLst/>
              <a:ahLst/>
              <a:cxnLst/>
              <a:rect l="0" t="0" r="0" b="0"/>
              <a:pathLst>
                <a:path w="143989" h="256568">
                  <a:moveTo>
                    <a:pt x="23338" y="5467"/>
                  </a:moveTo>
                  <a:lnTo>
                    <a:pt x="23338" y="5467"/>
                  </a:lnTo>
                  <a:lnTo>
                    <a:pt x="23338" y="0"/>
                  </a:lnTo>
                  <a:lnTo>
                    <a:pt x="18312" y="47486"/>
                  </a:lnTo>
                  <a:lnTo>
                    <a:pt x="17380" y="86592"/>
                  </a:lnTo>
                  <a:lnTo>
                    <a:pt x="16457" y="118427"/>
                  </a:lnTo>
                  <a:lnTo>
                    <a:pt x="13695" y="153744"/>
                  </a:lnTo>
                  <a:lnTo>
                    <a:pt x="4802" y="199214"/>
                  </a:lnTo>
                  <a:lnTo>
                    <a:pt x="0" y="236590"/>
                  </a:lnTo>
                  <a:lnTo>
                    <a:pt x="1912" y="248358"/>
                  </a:lnTo>
                  <a:lnTo>
                    <a:pt x="5113" y="254530"/>
                  </a:lnTo>
                  <a:lnTo>
                    <a:pt x="6955" y="256175"/>
                  </a:lnTo>
                  <a:lnTo>
                    <a:pt x="9594" y="256567"/>
                  </a:lnTo>
                  <a:lnTo>
                    <a:pt x="56947" y="244592"/>
                  </a:lnTo>
                  <a:lnTo>
                    <a:pt x="101160" y="232775"/>
                  </a:lnTo>
                  <a:lnTo>
                    <a:pt x="143988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992"/>
            <p:cNvSpPr/>
            <p:nvPr>
              <p:custDataLst>
                <p:tags r:id="rId104"/>
              </p:custDataLst>
            </p:nvPr>
          </p:nvSpPr>
          <p:spPr>
            <a:xfrm>
              <a:off x="2605808" y="5232818"/>
              <a:ext cx="175461" cy="266991"/>
            </a:xfrm>
            <a:custGeom>
              <a:avLst/>
              <a:gdLst/>
              <a:ahLst/>
              <a:cxnLst/>
              <a:rect l="0" t="0" r="0" b="0"/>
              <a:pathLst>
                <a:path w="175461" h="266991">
                  <a:moveTo>
                    <a:pt x="73892" y="37682"/>
                  </a:moveTo>
                  <a:lnTo>
                    <a:pt x="73892" y="37682"/>
                  </a:lnTo>
                  <a:lnTo>
                    <a:pt x="73892" y="16667"/>
                  </a:lnTo>
                  <a:lnTo>
                    <a:pt x="73186" y="15205"/>
                  </a:lnTo>
                  <a:lnTo>
                    <a:pt x="72011" y="14231"/>
                  </a:lnTo>
                  <a:lnTo>
                    <a:pt x="70521" y="13581"/>
                  </a:lnTo>
                  <a:lnTo>
                    <a:pt x="61683" y="12667"/>
                  </a:lnTo>
                  <a:lnTo>
                    <a:pt x="52238" y="18098"/>
                  </a:lnTo>
                  <a:lnTo>
                    <a:pt x="25557" y="42201"/>
                  </a:lnTo>
                  <a:lnTo>
                    <a:pt x="15250" y="61563"/>
                  </a:lnTo>
                  <a:lnTo>
                    <a:pt x="5482" y="98145"/>
                  </a:lnTo>
                  <a:lnTo>
                    <a:pt x="0" y="144027"/>
                  </a:lnTo>
                  <a:lnTo>
                    <a:pt x="129" y="177374"/>
                  </a:lnTo>
                  <a:lnTo>
                    <a:pt x="8135" y="218538"/>
                  </a:lnTo>
                  <a:lnTo>
                    <a:pt x="15504" y="239653"/>
                  </a:lnTo>
                  <a:lnTo>
                    <a:pt x="27245" y="252801"/>
                  </a:lnTo>
                  <a:lnTo>
                    <a:pt x="54408" y="266990"/>
                  </a:lnTo>
                  <a:lnTo>
                    <a:pt x="69230" y="266361"/>
                  </a:lnTo>
                  <a:lnTo>
                    <a:pt x="77134" y="264219"/>
                  </a:lnTo>
                  <a:lnTo>
                    <a:pt x="105113" y="244347"/>
                  </a:lnTo>
                  <a:lnTo>
                    <a:pt x="132375" y="209375"/>
                  </a:lnTo>
                  <a:lnTo>
                    <a:pt x="154955" y="167733"/>
                  </a:lnTo>
                  <a:lnTo>
                    <a:pt x="171681" y="127486"/>
                  </a:lnTo>
                  <a:lnTo>
                    <a:pt x="175460" y="88749"/>
                  </a:lnTo>
                  <a:lnTo>
                    <a:pt x="165370" y="53832"/>
                  </a:lnTo>
                  <a:lnTo>
                    <a:pt x="145603" y="24515"/>
                  </a:lnTo>
                  <a:lnTo>
                    <a:pt x="121872" y="4696"/>
                  </a:lnTo>
                  <a:lnTo>
                    <a:pt x="103448" y="208"/>
                  </a:lnTo>
                  <a:lnTo>
                    <a:pt x="93596" y="0"/>
                  </a:lnTo>
                  <a:lnTo>
                    <a:pt x="75123" y="7294"/>
                  </a:lnTo>
                  <a:lnTo>
                    <a:pt x="52620" y="25385"/>
                  </a:lnTo>
                  <a:lnTo>
                    <a:pt x="35792" y="44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353"/>
          <p:cNvGrpSpPr/>
          <p:nvPr/>
        </p:nvGrpSpPr>
        <p:grpSpPr>
          <a:xfrm>
            <a:off x="2133600" y="5261079"/>
            <a:ext cx="167178" cy="307872"/>
            <a:chOff x="2133600" y="5261079"/>
            <a:chExt cx="167178" cy="307872"/>
          </a:xfrm>
        </p:grpSpPr>
        <p:sp>
          <p:nvSpPr>
            <p:cNvPr id="473" name="SMARTInkShape-1993"/>
            <p:cNvSpPr/>
            <p:nvPr>
              <p:custDataLst>
                <p:tags r:id="rId100"/>
              </p:custDataLst>
            </p:nvPr>
          </p:nvSpPr>
          <p:spPr>
            <a:xfrm>
              <a:off x="2258373" y="5454650"/>
              <a:ext cx="42405" cy="63996"/>
            </a:xfrm>
            <a:custGeom>
              <a:avLst/>
              <a:gdLst/>
              <a:ahLst/>
              <a:cxnLst/>
              <a:rect l="0" t="0" r="0" b="0"/>
              <a:pathLst>
                <a:path w="42405" h="63996">
                  <a:moveTo>
                    <a:pt x="14927" y="0"/>
                  </a:moveTo>
                  <a:lnTo>
                    <a:pt x="14927" y="0"/>
                  </a:lnTo>
                  <a:lnTo>
                    <a:pt x="11556" y="3371"/>
                  </a:lnTo>
                  <a:lnTo>
                    <a:pt x="0" y="32603"/>
                  </a:lnTo>
                  <a:lnTo>
                    <a:pt x="1472" y="44829"/>
                  </a:lnTo>
                  <a:lnTo>
                    <a:pt x="10545" y="63183"/>
                  </a:lnTo>
                  <a:lnTo>
                    <a:pt x="13417" y="63995"/>
                  </a:lnTo>
                  <a:lnTo>
                    <a:pt x="16742" y="63124"/>
                  </a:lnTo>
                  <a:lnTo>
                    <a:pt x="20370" y="61132"/>
                  </a:lnTo>
                  <a:lnTo>
                    <a:pt x="32219" y="48217"/>
                  </a:lnTo>
                  <a:lnTo>
                    <a:pt x="41296" y="27613"/>
                  </a:lnTo>
                  <a:lnTo>
                    <a:pt x="42404" y="17446"/>
                  </a:lnTo>
                  <a:lnTo>
                    <a:pt x="41712" y="13748"/>
                  </a:lnTo>
                  <a:lnTo>
                    <a:pt x="39133" y="11281"/>
                  </a:lnTo>
                  <a:lnTo>
                    <a:pt x="212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994"/>
            <p:cNvSpPr/>
            <p:nvPr>
              <p:custDataLst>
                <p:tags r:id="rId101"/>
              </p:custDataLst>
            </p:nvPr>
          </p:nvSpPr>
          <p:spPr>
            <a:xfrm>
              <a:off x="2133600" y="5261079"/>
              <a:ext cx="21895" cy="307872"/>
            </a:xfrm>
            <a:custGeom>
              <a:avLst/>
              <a:gdLst/>
              <a:ahLst/>
              <a:cxnLst/>
              <a:rect l="0" t="0" r="0" b="0"/>
              <a:pathLst>
                <a:path w="21895" h="307872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706" y="0"/>
                  </a:lnTo>
                  <a:lnTo>
                    <a:pt x="1881" y="318"/>
                  </a:lnTo>
                  <a:lnTo>
                    <a:pt x="3371" y="1236"/>
                  </a:lnTo>
                  <a:lnTo>
                    <a:pt x="8838" y="16011"/>
                  </a:lnTo>
                  <a:lnTo>
                    <a:pt x="14927" y="51747"/>
                  </a:lnTo>
                  <a:lnTo>
                    <a:pt x="19099" y="87734"/>
                  </a:lnTo>
                  <a:lnTo>
                    <a:pt x="21894" y="128894"/>
                  </a:lnTo>
                  <a:lnTo>
                    <a:pt x="20784" y="170705"/>
                  </a:lnTo>
                  <a:lnTo>
                    <a:pt x="17939" y="210925"/>
                  </a:lnTo>
                  <a:lnTo>
                    <a:pt x="14323" y="247850"/>
                  </a:lnTo>
                  <a:lnTo>
                    <a:pt x="6350" y="307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354"/>
          <p:cNvGrpSpPr/>
          <p:nvPr/>
        </p:nvGrpSpPr>
        <p:grpSpPr>
          <a:xfrm>
            <a:off x="7648963" y="4209841"/>
            <a:ext cx="929888" cy="529742"/>
            <a:chOff x="7648963" y="4209841"/>
            <a:chExt cx="929888" cy="529742"/>
          </a:xfrm>
        </p:grpSpPr>
        <p:sp>
          <p:nvSpPr>
            <p:cNvPr id="476" name="SMARTInkShape-1995"/>
            <p:cNvSpPr/>
            <p:nvPr>
              <p:custDataLst>
                <p:tags r:id="rId94"/>
              </p:custDataLst>
            </p:nvPr>
          </p:nvSpPr>
          <p:spPr>
            <a:xfrm>
              <a:off x="8045558" y="4355377"/>
              <a:ext cx="124049" cy="384206"/>
            </a:xfrm>
            <a:custGeom>
              <a:avLst/>
              <a:gdLst/>
              <a:ahLst/>
              <a:cxnLst/>
              <a:rect l="0" t="0" r="0" b="0"/>
              <a:pathLst>
                <a:path w="124049" h="384206">
                  <a:moveTo>
                    <a:pt x="18942" y="140423"/>
                  </a:moveTo>
                  <a:lnTo>
                    <a:pt x="18942" y="140423"/>
                  </a:lnTo>
                  <a:lnTo>
                    <a:pt x="18942" y="177051"/>
                  </a:lnTo>
                  <a:lnTo>
                    <a:pt x="18942" y="218460"/>
                  </a:lnTo>
                  <a:lnTo>
                    <a:pt x="18942" y="250130"/>
                  </a:lnTo>
                  <a:lnTo>
                    <a:pt x="18942" y="282315"/>
                  </a:lnTo>
                  <a:lnTo>
                    <a:pt x="18237" y="326791"/>
                  </a:lnTo>
                  <a:lnTo>
                    <a:pt x="12034" y="368494"/>
                  </a:lnTo>
                  <a:lnTo>
                    <a:pt x="8111" y="379371"/>
                  </a:lnTo>
                  <a:lnTo>
                    <a:pt x="4015" y="384205"/>
                  </a:lnTo>
                  <a:lnTo>
                    <a:pt x="2641" y="383378"/>
                  </a:lnTo>
                  <a:lnTo>
                    <a:pt x="1114" y="376814"/>
                  </a:lnTo>
                  <a:lnTo>
                    <a:pt x="253" y="344364"/>
                  </a:lnTo>
                  <a:lnTo>
                    <a:pt x="52" y="303500"/>
                  </a:lnTo>
                  <a:lnTo>
                    <a:pt x="0" y="278775"/>
                  </a:lnTo>
                  <a:lnTo>
                    <a:pt x="669" y="251002"/>
                  </a:lnTo>
                  <a:lnTo>
                    <a:pt x="1821" y="221198"/>
                  </a:lnTo>
                  <a:lnTo>
                    <a:pt x="3294" y="190040"/>
                  </a:lnTo>
                  <a:lnTo>
                    <a:pt x="6393" y="160800"/>
                  </a:lnTo>
                  <a:lnTo>
                    <a:pt x="10576" y="132841"/>
                  </a:lnTo>
                  <a:lnTo>
                    <a:pt x="15482" y="105735"/>
                  </a:lnTo>
                  <a:lnTo>
                    <a:pt x="24694" y="64328"/>
                  </a:lnTo>
                  <a:lnTo>
                    <a:pt x="37814" y="22862"/>
                  </a:lnTo>
                  <a:lnTo>
                    <a:pt x="46379" y="7034"/>
                  </a:lnTo>
                  <a:lnTo>
                    <a:pt x="54889" y="0"/>
                  </a:lnTo>
                  <a:lnTo>
                    <a:pt x="58429" y="241"/>
                  </a:lnTo>
                  <a:lnTo>
                    <a:pt x="61493" y="2518"/>
                  </a:lnTo>
                  <a:lnTo>
                    <a:pt x="64243" y="6153"/>
                  </a:lnTo>
                  <a:lnTo>
                    <a:pt x="68113" y="28124"/>
                  </a:lnTo>
                  <a:lnTo>
                    <a:pt x="63373" y="47004"/>
                  </a:lnTo>
                  <a:lnTo>
                    <a:pt x="47998" y="92555"/>
                  </a:lnTo>
                  <a:lnTo>
                    <a:pt x="46130" y="112600"/>
                  </a:lnTo>
                  <a:lnTo>
                    <a:pt x="48194" y="120531"/>
                  </a:lnTo>
                  <a:lnTo>
                    <a:pt x="50439" y="122928"/>
                  </a:lnTo>
                  <a:lnTo>
                    <a:pt x="95768" y="147412"/>
                  </a:lnTo>
                  <a:lnTo>
                    <a:pt x="107414" y="156229"/>
                  </a:lnTo>
                  <a:lnTo>
                    <a:pt x="117295" y="167203"/>
                  </a:lnTo>
                  <a:lnTo>
                    <a:pt x="122627" y="181018"/>
                  </a:lnTo>
                  <a:lnTo>
                    <a:pt x="124048" y="188653"/>
                  </a:lnTo>
                  <a:lnTo>
                    <a:pt x="122174" y="196565"/>
                  </a:lnTo>
                  <a:lnTo>
                    <a:pt x="112565" y="212883"/>
                  </a:lnTo>
                  <a:lnTo>
                    <a:pt x="91289" y="234565"/>
                  </a:lnTo>
                  <a:lnTo>
                    <a:pt x="67111" y="247653"/>
                  </a:lnTo>
                  <a:lnTo>
                    <a:pt x="56108" y="249699"/>
                  </a:lnTo>
                  <a:lnTo>
                    <a:pt x="52185" y="249257"/>
                  </a:lnTo>
                  <a:lnTo>
                    <a:pt x="50277" y="246846"/>
                  </a:lnTo>
                  <a:lnTo>
                    <a:pt x="50692" y="229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996"/>
            <p:cNvSpPr/>
            <p:nvPr>
              <p:custDataLst>
                <p:tags r:id="rId95"/>
              </p:custDataLst>
            </p:nvPr>
          </p:nvSpPr>
          <p:spPr>
            <a:xfrm>
              <a:off x="7648963" y="4352797"/>
              <a:ext cx="120330" cy="282704"/>
            </a:xfrm>
            <a:custGeom>
              <a:avLst/>
              <a:gdLst/>
              <a:ahLst/>
              <a:cxnLst/>
              <a:rect l="0" t="0" r="0" b="0"/>
              <a:pathLst>
                <a:path w="120330" h="282704">
                  <a:moveTo>
                    <a:pt x="78987" y="162053"/>
                  </a:moveTo>
                  <a:lnTo>
                    <a:pt x="78987" y="162053"/>
                  </a:lnTo>
                  <a:lnTo>
                    <a:pt x="72245" y="158682"/>
                  </a:lnTo>
                  <a:lnTo>
                    <a:pt x="67054" y="149501"/>
                  </a:lnTo>
                  <a:lnTo>
                    <a:pt x="52146" y="102414"/>
                  </a:lnTo>
                  <a:lnTo>
                    <a:pt x="49418" y="78396"/>
                  </a:lnTo>
                  <a:lnTo>
                    <a:pt x="53851" y="57374"/>
                  </a:lnTo>
                  <a:lnTo>
                    <a:pt x="68248" y="31553"/>
                  </a:lnTo>
                  <a:lnTo>
                    <a:pt x="80564" y="17975"/>
                  </a:lnTo>
                  <a:lnTo>
                    <a:pt x="101953" y="3810"/>
                  </a:lnTo>
                  <a:lnTo>
                    <a:pt x="112948" y="0"/>
                  </a:lnTo>
                  <a:lnTo>
                    <a:pt x="116444" y="1100"/>
                  </a:lnTo>
                  <a:lnTo>
                    <a:pt x="118774" y="3951"/>
                  </a:lnTo>
                  <a:lnTo>
                    <a:pt x="120329" y="7969"/>
                  </a:lnTo>
                  <a:lnTo>
                    <a:pt x="115774" y="30477"/>
                  </a:lnTo>
                  <a:lnTo>
                    <a:pt x="85679" y="75463"/>
                  </a:lnTo>
                  <a:lnTo>
                    <a:pt x="53217" y="115387"/>
                  </a:lnTo>
                  <a:lnTo>
                    <a:pt x="18132" y="159316"/>
                  </a:lnTo>
                  <a:lnTo>
                    <a:pt x="723" y="185266"/>
                  </a:lnTo>
                  <a:lnTo>
                    <a:pt x="0" y="188816"/>
                  </a:lnTo>
                  <a:lnTo>
                    <a:pt x="224" y="191890"/>
                  </a:lnTo>
                  <a:lnTo>
                    <a:pt x="1078" y="194644"/>
                  </a:lnTo>
                  <a:lnTo>
                    <a:pt x="3058" y="196481"/>
                  </a:lnTo>
                  <a:lnTo>
                    <a:pt x="9022" y="198521"/>
                  </a:lnTo>
                  <a:lnTo>
                    <a:pt x="56255" y="193949"/>
                  </a:lnTo>
                  <a:lnTo>
                    <a:pt x="61358" y="193867"/>
                  </a:lnTo>
                  <a:lnTo>
                    <a:pt x="62296" y="195257"/>
                  </a:lnTo>
                  <a:lnTo>
                    <a:pt x="61455" y="200564"/>
                  </a:lnTo>
                  <a:lnTo>
                    <a:pt x="57015" y="211484"/>
                  </a:lnTo>
                  <a:lnTo>
                    <a:pt x="56992" y="219536"/>
                  </a:lnTo>
                  <a:lnTo>
                    <a:pt x="66097" y="246315"/>
                  </a:lnTo>
                  <a:lnTo>
                    <a:pt x="77441" y="265258"/>
                  </a:lnTo>
                  <a:lnTo>
                    <a:pt x="87472" y="273303"/>
                  </a:lnTo>
                  <a:lnTo>
                    <a:pt x="104387" y="28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997"/>
            <p:cNvSpPr/>
            <p:nvPr>
              <p:custDataLst>
                <p:tags r:id="rId96"/>
              </p:custDataLst>
            </p:nvPr>
          </p:nvSpPr>
          <p:spPr>
            <a:xfrm>
              <a:off x="8572500" y="4591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998"/>
            <p:cNvSpPr/>
            <p:nvPr>
              <p:custDataLst>
                <p:tags r:id="rId97"/>
              </p:custDataLst>
            </p:nvPr>
          </p:nvSpPr>
          <p:spPr>
            <a:xfrm>
              <a:off x="8331200" y="4260850"/>
              <a:ext cx="124579" cy="393701"/>
            </a:xfrm>
            <a:custGeom>
              <a:avLst/>
              <a:gdLst/>
              <a:ahLst/>
              <a:cxnLst/>
              <a:rect l="0" t="0" r="0" b="0"/>
              <a:pathLst>
                <a:path w="124579" h="393701">
                  <a:moveTo>
                    <a:pt x="38100" y="0"/>
                  </a:moveTo>
                  <a:lnTo>
                    <a:pt x="38100" y="0"/>
                  </a:lnTo>
                  <a:lnTo>
                    <a:pt x="45286" y="16620"/>
                  </a:lnTo>
                  <a:lnTo>
                    <a:pt x="71687" y="56173"/>
                  </a:lnTo>
                  <a:lnTo>
                    <a:pt x="97676" y="102488"/>
                  </a:lnTo>
                  <a:lnTo>
                    <a:pt x="114674" y="140800"/>
                  </a:lnTo>
                  <a:lnTo>
                    <a:pt x="124578" y="181346"/>
                  </a:lnTo>
                  <a:lnTo>
                    <a:pt x="120045" y="224767"/>
                  </a:lnTo>
                  <a:lnTo>
                    <a:pt x="103446" y="268524"/>
                  </a:lnTo>
                  <a:lnTo>
                    <a:pt x="74905" y="309138"/>
                  </a:lnTo>
                  <a:lnTo>
                    <a:pt x="44814" y="34459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999"/>
            <p:cNvSpPr/>
            <p:nvPr>
              <p:custDataLst>
                <p:tags r:id="rId98"/>
              </p:custDataLst>
            </p:nvPr>
          </p:nvSpPr>
          <p:spPr>
            <a:xfrm>
              <a:off x="8131281" y="4209841"/>
              <a:ext cx="85620" cy="76410"/>
            </a:xfrm>
            <a:custGeom>
              <a:avLst/>
              <a:gdLst/>
              <a:ahLst/>
              <a:cxnLst/>
              <a:rect l="0" t="0" r="0" b="0"/>
              <a:pathLst>
                <a:path w="85620" h="76410">
                  <a:moveTo>
                    <a:pt x="15769" y="57359"/>
                  </a:moveTo>
                  <a:lnTo>
                    <a:pt x="15769" y="57359"/>
                  </a:lnTo>
                  <a:lnTo>
                    <a:pt x="15767" y="50617"/>
                  </a:lnTo>
                  <a:lnTo>
                    <a:pt x="13887" y="45426"/>
                  </a:lnTo>
                  <a:lnTo>
                    <a:pt x="9681" y="38725"/>
                  </a:lnTo>
                  <a:lnTo>
                    <a:pt x="8728" y="53528"/>
                  </a:lnTo>
                  <a:lnTo>
                    <a:pt x="0" y="71450"/>
                  </a:lnTo>
                  <a:lnTo>
                    <a:pt x="318" y="73103"/>
                  </a:lnTo>
                  <a:lnTo>
                    <a:pt x="1235" y="74205"/>
                  </a:lnTo>
                  <a:lnTo>
                    <a:pt x="1846" y="73529"/>
                  </a:lnTo>
                  <a:lnTo>
                    <a:pt x="9650" y="51797"/>
                  </a:lnTo>
                  <a:lnTo>
                    <a:pt x="32004" y="6619"/>
                  </a:lnTo>
                  <a:lnTo>
                    <a:pt x="36625" y="0"/>
                  </a:lnTo>
                  <a:lnTo>
                    <a:pt x="39550" y="69"/>
                  </a:lnTo>
                  <a:lnTo>
                    <a:pt x="46564" y="5791"/>
                  </a:lnTo>
                  <a:lnTo>
                    <a:pt x="70904" y="42170"/>
                  </a:lnTo>
                  <a:lnTo>
                    <a:pt x="85619" y="7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00"/>
            <p:cNvSpPr/>
            <p:nvPr>
              <p:custDataLst>
                <p:tags r:id="rId99"/>
              </p:custDataLst>
            </p:nvPr>
          </p:nvSpPr>
          <p:spPr>
            <a:xfrm>
              <a:off x="8223250" y="4527550"/>
              <a:ext cx="6089" cy="76201"/>
            </a:xfrm>
            <a:custGeom>
              <a:avLst/>
              <a:gdLst/>
              <a:ahLst/>
              <a:cxnLst/>
              <a:rect l="0" t="0" r="0" b="0"/>
              <a:pathLst>
                <a:path w="6089" h="762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3869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355"/>
          <p:cNvGrpSpPr/>
          <p:nvPr/>
        </p:nvGrpSpPr>
        <p:grpSpPr>
          <a:xfrm>
            <a:off x="6908774" y="4257072"/>
            <a:ext cx="415023" cy="470001"/>
            <a:chOff x="6908774" y="4257072"/>
            <a:chExt cx="415023" cy="470001"/>
          </a:xfrm>
        </p:grpSpPr>
        <p:sp>
          <p:nvSpPr>
            <p:cNvPr id="483" name="SMARTInkShape-2001"/>
            <p:cNvSpPr/>
            <p:nvPr>
              <p:custDataLst>
                <p:tags r:id="rId90"/>
              </p:custDataLst>
            </p:nvPr>
          </p:nvSpPr>
          <p:spPr>
            <a:xfrm>
              <a:off x="7166188" y="4257072"/>
              <a:ext cx="98213" cy="60929"/>
            </a:xfrm>
            <a:custGeom>
              <a:avLst/>
              <a:gdLst/>
              <a:ahLst/>
              <a:cxnLst/>
              <a:rect l="0" t="0" r="0" b="0"/>
              <a:pathLst>
                <a:path w="98213" h="60929">
                  <a:moveTo>
                    <a:pt x="28362" y="3778"/>
                  </a:moveTo>
                  <a:lnTo>
                    <a:pt x="28362" y="3778"/>
                  </a:lnTo>
                  <a:lnTo>
                    <a:pt x="24991" y="7149"/>
                  </a:lnTo>
                  <a:lnTo>
                    <a:pt x="23336" y="10685"/>
                  </a:lnTo>
                  <a:lnTo>
                    <a:pt x="22894" y="12616"/>
                  </a:lnTo>
                  <a:lnTo>
                    <a:pt x="13457" y="25854"/>
                  </a:lnTo>
                  <a:lnTo>
                    <a:pt x="6487" y="46230"/>
                  </a:lnTo>
                  <a:lnTo>
                    <a:pt x="2647" y="50869"/>
                  </a:lnTo>
                  <a:lnTo>
                    <a:pt x="635" y="52105"/>
                  </a:lnTo>
                  <a:lnTo>
                    <a:pt x="0" y="52224"/>
                  </a:lnTo>
                  <a:lnTo>
                    <a:pt x="282" y="51598"/>
                  </a:lnTo>
                  <a:lnTo>
                    <a:pt x="1175" y="50474"/>
                  </a:lnTo>
                  <a:lnTo>
                    <a:pt x="6490" y="27801"/>
                  </a:lnTo>
                  <a:lnTo>
                    <a:pt x="19524" y="3727"/>
                  </a:lnTo>
                  <a:lnTo>
                    <a:pt x="23963" y="227"/>
                  </a:lnTo>
                  <a:lnTo>
                    <a:pt x="26840" y="0"/>
                  </a:lnTo>
                  <a:lnTo>
                    <a:pt x="33800" y="1629"/>
                  </a:lnTo>
                  <a:lnTo>
                    <a:pt x="49767" y="13492"/>
                  </a:lnTo>
                  <a:lnTo>
                    <a:pt x="98212" y="60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002"/>
            <p:cNvSpPr/>
            <p:nvPr>
              <p:custDataLst>
                <p:tags r:id="rId91"/>
              </p:custDataLst>
            </p:nvPr>
          </p:nvSpPr>
          <p:spPr>
            <a:xfrm>
              <a:off x="6908774" y="4318462"/>
              <a:ext cx="107977" cy="291639"/>
            </a:xfrm>
            <a:custGeom>
              <a:avLst/>
              <a:gdLst/>
              <a:ahLst/>
              <a:cxnLst/>
              <a:rect l="0" t="0" r="0" b="0"/>
              <a:pathLst>
                <a:path w="107977" h="291639">
                  <a:moveTo>
                    <a:pt x="107976" y="31288"/>
                  </a:moveTo>
                  <a:lnTo>
                    <a:pt x="107976" y="31288"/>
                  </a:lnTo>
                  <a:lnTo>
                    <a:pt x="107976" y="13611"/>
                  </a:lnTo>
                  <a:lnTo>
                    <a:pt x="106564" y="10331"/>
                  </a:lnTo>
                  <a:lnTo>
                    <a:pt x="101234" y="4806"/>
                  </a:lnTo>
                  <a:lnTo>
                    <a:pt x="96043" y="1879"/>
                  </a:lnTo>
                  <a:lnTo>
                    <a:pt x="89972" y="578"/>
                  </a:lnTo>
                  <a:lnTo>
                    <a:pt x="80218" y="0"/>
                  </a:lnTo>
                  <a:lnTo>
                    <a:pt x="68828" y="3506"/>
                  </a:lnTo>
                  <a:lnTo>
                    <a:pt x="62827" y="6417"/>
                  </a:lnTo>
                  <a:lnTo>
                    <a:pt x="40897" y="27368"/>
                  </a:lnTo>
                  <a:lnTo>
                    <a:pt x="19897" y="66031"/>
                  </a:lnTo>
                  <a:lnTo>
                    <a:pt x="8622" y="98940"/>
                  </a:lnTo>
                  <a:lnTo>
                    <a:pt x="1024" y="134734"/>
                  </a:lnTo>
                  <a:lnTo>
                    <a:pt x="0" y="171808"/>
                  </a:lnTo>
                  <a:lnTo>
                    <a:pt x="3777" y="205689"/>
                  </a:lnTo>
                  <a:lnTo>
                    <a:pt x="15719" y="246886"/>
                  </a:lnTo>
                  <a:lnTo>
                    <a:pt x="27462" y="266104"/>
                  </a:lnTo>
                  <a:lnTo>
                    <a:pt x="42088" y="279348"/>
                  </a:lnTo>
                  <a:lnTo>
                    <a:pt x="65521" y="286176"/>
                  </a:lnTo>
                  <a:lnTo>
                    <a:pt x="107976" y="291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03"/>
            <p:cNvSpPr/>
            <p:nvPr>
              <p:custDataLst>
                <p:tags r:id="rId92"/>
              </p:custDataLst>
            </p:nvPr>
          </p:nvSpPr>
          <p:spPr>
            <a:xfrm>
              <a:off x="7292907" y="4521200"/>
              <a:ext cx="30890" cy="61895"/>
            </a:xfrm>
            <a:custGeom>
              <a:avLst/>
              <a:gdLst/>
              <a:ahLst/>
              <a:cxnLst/>
              <a:rect l="0" t="0" r="0" b="0"/>
              <a:pathLst>
                <a:path w="30890" h="61895">
                  <a:moveTo>
                    <a:pt x="28643" y="25400"/>
                  </a:moveTo>
                  <a:lnTo>
                    <a:pt x="28643" y="25400"/>
                  </a:lnTo>
                  <a:lnTo>
                    <a:pt x="25272" y="22029"/>
                  </a:lnTo>
                  <a:lnTo>
                    <a:pt x="21735" y="20374"/>
                  </a:lnTo>
                  <a:lnTo>
                    <a:pt x="10345" y="19311"/>
                  </a:lnTo>
                  <a:lnTo>
                    <a:pt x="7978" y="20636"/>
                  </a:lnTo>
                  <a:lnTo>
                    <a:pt x="6399" y="22929"/>
                  </a:lnTo>
                  <a:lnTo>
                    <a:pt x="0" y="40727"/>
                  </a:lnTo>
                  <a:lnTo>
                    <a:pt x="1331" y="48910"/>
                  </a:lnTo>
                  <a:lnTo>
                    <a:pt x="6047" y="58080"/>
                  </a:lnTo>
                  <a:lnTo>
                    <a:pt x="9898" y="61091"/>
                  </a:lnTo>
                  <a:lnTo>
                    <a:pt x="11914" y="61894"/>
                  </a:lnTo>
                  <a:lnTo>
                    <a:pt x="17913" y="60905"/>
                  </a:lnTo>
                  <a:lnTo>
                    <a:pt x="21491" y="59653"/>
                  </a:lnTo>
                  <a:lnTo>
                    <a:pt x="27346" y="54499"/>
                  </a:lnTo>
                  <a:lnTo>
                    <a:pt x="29894" y="51150"/>
                  </a:lnTo>
                  <a:lnTo>
                    <a:pt x="30889" y="46799"/>
                  </a:lnTo>
                  <a:lnTo>
                    <a:pt x="29079" y="25265"/>
                  </a:lnTo>
                  <a:lnTo>
                    <a:pt x="22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04"/>
            <p:cNvSpPr/>
            <p:nvPr>
              <p:custDataLst>
                <p:tags r:id="rId93"/>
              </p:custDataLst>
            </p:nvPr>
          </p:nvSpPr>
          <p:spPr>
            <a:xfrm>
              <a:off x="7113310" y="4390515"/>
              <a:ext cx="125189" cy="336558"/>
            </a:xfrm>
            <a:custGeom>
              <a:avLst/>
              <a:gdLst/>
              <a:ahLst/>
              <a:cxnLst/>
              <a:rect l="0" t="0" r="0" b="0"/>
              <a:pathLst>
                <a:path w="125189" h="336558">
                  <a:moveTo>
                    <a:pt x="11390" y="79885"/>
                  </a:moveTo>
                  <a:lnTo>
                    <a:pt x="11390" y="79885"/>
                  </a:lnTo>
                  <a:lnTo>
                    <a:pt x="8019" y="83256"/>
                  </a:lnTo>
                  <a:lnTo>
                    <a:pt x="5923" y="95465"/>
                  </a:lnTo>
                  <a:lnTo>
                    <a:pt x="10182" y="133503"/>
                  </a:lnTo>
                  <a:lnTo>
                    <a:pt x="11151" y="180317"/>
                  </a:lnTo>
                  <a:lnTo>
                    <a:pt x="14691" y="222610"/>
                  </a:lnTo>
                  <a:lnTo>
                    <a:pt x="16836" y="266421"/>
                  </a:lnTo>
                  <a:lnTo>
                    <a:pt x="13197" y="309557"/>
                  </a:lnTo>
                  <a:lnTo>
                    <a:pt x="11220" y="330205"/>
                  </a:lnTo>
                  <a:lnTo>
                    <a:pt x="9866" y="333548"/>
                  </a:lnTo>
                  <a:lnTo>
                    <a:pt x="8257" y="335778"/>
                  </a:lnTo>
                  <a:lnTo>
                    <a:pt x="7184" y="336557"/>
                  </a:lnTo>
                  <a:lnTo>
                    <a:pt x="6469" y="336372"/>
                  </a:lnTo>
                  <a:lnTo>
                    <a:pt x="5993" y="335543"/>
                  </a:lnTo>
                  <a:lnTo>
                    <a:pt x="4523" y="301678"/>
                  </a:lnTo>
                  <a:lnTo>
                    <a:pt x="1753" y="270888"/>
                  </a:lnTo>
                  <a:lnTo>
                    <a:pt x="50" y="234155"/>
                  </a:lnTo>
                  <a:lnTo>
                    <a:pt x="0" y="195016"/>
                  </a:lnTo>
                  <a:lnTo>
                    <a:pt x="2329" y="156454"/>
                  </a:lnTo>
                  <a:lnTo>
                    <a:pt x="7598" y="120031"/>
                  </a:lnTo>
                  <a:lnTo>
                    <a:pt x="14643" y="86438"/>
                  </a:lnTo>
                  <a:lnTo>
                    <a:pt x="26543" y="45138"/>
                  </a:lnTo>
                  <a:lnTo>
                    <a:pt x="39007" y="16516"/>
                  </a:lnTo>
                  <a:lnTo>
                    <a:pt x="47417" y="6331"/>
                  </a:lnTo>
                  <a:lnTo>
                    <a:pt x="53978" y="1333"/>
                  </a:lnTo>
                  <a:lnTo>
                    <a:pt x="56715" y="0"/>
                  </a:lnTo>
                  <a:lnTo>
                    <a:pt x="59951" y="524"/>
                  </a:lnTo>
                  <a:lnTo>
                    <a:pt x="67309" y="4867"/>
                  </a:lnTo>
                  <a:lnTo>
                    <a:pt x="76014" y="32100"/>
                  </a:lnTo>
                  <a:lnTo>
                    <a:pt x="76320" y="61336"/>
                  </a:lnTo>
                  <a:lnTo>
                    <a:pt x="70103" y="90018"/>
                  </a:lnTo>
                  <a:lnTo>
                    <a:pt x="63371" y="103135"/>
                  </a:lnTo>
                  <a:lnTo>
                    <a:pt x="63682" y="103852"/>
                  </a:lnTo>
                  <a:lnTo>
                    <a:pt x="64596" y="104329"/>
                  </a:lnTo>
                  <a:lnTo>
                    <a:pt x="73795" y="105159"/>
                  </a:lnTo>
                  <a:lnTo>
                    <a:pt x="80518" y="105229"/>
                  </a:lnTo>
                  <a:lnTo>
                    <a:pt x="95607" y="112010"/>
                  </a:lnTo>
                  <a:lnTo>
                    <a:pt x="110111" y="122956"/>
                  </a:lnTo>
                  <a:lnTo>
                    <a:pt x="119976" y="138508"/>
                  </a:lnTo>
                  <a:lnTo>
                    <a:pt x="124561" y="162726"/>
                  </a:lnTo>
                  <a:lnTo>
                    <a:pt x="125188" y="175264"/>
                  </a:lnTo>
                  <a:lnTo>
                    <a:pt x="123239" y="180866"/>
                  </a:lnTo>
                  <a:lnTo>
                    <a:pt x="105873" y="201037"/>
                  </a:lnTo>
                  <a:lnTo>
                    <a:pt x="99009" y="204286"/>
                  </a:lnTo>
                  <a:lnTo>
                    <a:pt x="95202" y="205152"/>
                  </a:lnTo>
                  <a:lnTo>
                    <a:pt x="91960" y="205023"/>
                  </a:lnTo>
                  <a:lnTo>
                    <a:pt x="86474" y="203000"/>
                  </a:lnTo>
                  <a:lnTo>
                    <a:pt x="84730" y="200768"/>
                  </a:lnTo>
                  <a:lnTo>
                    <a:pt x="81240" y="187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356"/>
          <p:cNvGrpSpPr/>
          <p:nvPr/>
        </p:nvGrpSpPr>
        <p:grpSpPr>
          <a:xfrm>
            <a:off x="2101850" y="4208712"/>
            <a:ext cx="4362451" cy="795089"/>
            <a:chOff x="2101850" y="4208712"/>
            <a:chExt cx="4362451" cy="795089"/>
          </a:xfrm>
        </p:grpSpPr>
        <p:sp>
          <p:nvSpPr>
            <p:cNvPr id="488" name="SMARTInkShape-2005"/>
            <p:cNvSpPr/>
            <p:nvPr>
              <p:custDataLst>
                <p:tags r:id="rId77"/>
              </p:custDataLst>
            </p:nvPr>
          </p:nvSpPr>
          <p:spPr>
            <a:xfrm>
              <a:off x="6457950" y="4337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006"/>
            <p:cNvSpPr/>
            <p:nvPr>
              <p:custDataLst>
                <p:tags r:id="rId78"/>
              </p:custDataLst>
            </p:nvPr>
          </p:nvSpPr>
          <p:spPr>
            <a:xfrm>
              <a:off x="2101850" y="4552950"/>
              <a:ext cx="4286251" cy="450851"/>
            </a:xfrm>
            <a:custGeom>
              <a:avLst/>
              <a:gdLst/>
              <a:ahLst/>
              <a:cxnLst/>
              <a:rect l="0" t="0" r="0" b="0"/>
              <a:pathLst>
                <a:path w="4286251" h="450851">
                  <a:moveTo>
                    <a:pt x="0" y="450850"/>
                  </a:moveTo>
                  <a:lnTo>
                    <a:pt x="0" y="450850"/>
                  </a:lnTo>
                  <a:lnTo>
                    <a:pt x="40426" y="444369"/>
                  </a:lnTo>
                  <a:lnTo>
                    <a:pt x="85465" y="435270"/>
                  </a:lnTo>
                  <a:lnTo>
                    <a:pt x="113421" y="430585"/>
                  </a:lnTo>
                  <a:lnTo>
                    <a:pt x="144053" y="426051"/>
                  </a:lnTo>
                  <a:lnTo>
                    <a:pt x="176468" y="421618"/>
                  </a:lnTo>
                  <a:lnTo>
                    <a:pt x="214307" y="416545"/>
                  </a:lnTo>
                  <a:lnTo>
                    <a:pt x="255760" y="411047"/>
                  </a:lnTo>
                  <a:lnTo>
                    <a:pt x="299623" y="405264"/>
                  </a:lnTo>
                  <a:lnTo>
                    <a:pt x="349327" y="399293"/>
                  </a:lnTo>
                  <a:lnTo>
                    <a:pt x="402923" y="393195"/>
                  </a:lnTo>
                  <a:lnTo>
                    <a:pt x="459116" y="387014"/>
                  </a:lnTo>
                  <a:lnTo>
                    <a:pt x="519860" y="380776"/>
                  </a:lnTo>
                  <a:lnTo>
                    <a:pt x="583640" y="374500"/>
                  </a:lnTo>
                  <a:lnTo>
                    <a:pt x="649443" y="368200"/>
                  </a:lnTo>
                  <a:lnTo>
                    <a:pt x="719418" y="361884"/>
                  </a:lnTo>
                  <a:lnTo>
                    <a:pt x="792173" y="355555"/>
                  </a:lnTo>
                  <a:lnTo>
                    <a:pt x="866782" y="349221"/>
                  </a:lnTo>
                  <a:lnTo>
                    <a:pt x="946860" y="342881"/>
                  </a:lnTo>
                  <a:lnTo>
                    <a:pt x="1030584" y="336536"/>
                  </a:lnTo>
                  <a:lnTo>
                    <a:pt x="1116740" y="330191"/>
                  </a:lnTo>
                  <a:lnTo>
                    <a:pt x="1205926" y="323139"/>
                  </a:lnTo>
                  <a:lnTo>
                    <a:pt x="1297134" y="315614"/>
                  </a:lnTo>
                  <a:lnTo>
                    <a:pt x="1389689" y="307777"/>
                  </a:lnTo>
                  <a:lnTo>
                    <a:pt x="1484554" y="299729"/>
                  </a:lnTo>
                  <a:lnTo>
                    <a:pt x="1580959" y="291542"/>
                  </a:lnTo>
                  <a:lnTo>
                    <a:pt x="1678389" y="283261"/>
                  </a:lnTo>
                  <a:lnTo>
                    <a:pt x="1778620" y="274918"/>
                  </a:lnTo>
                  <a:lnTo>
                    <a:pt x="1880719" y="266535"/>
                  </a:lnTo>
                  <a:lnTo>
                    <a:pt x="1984063" y="258123"/>
                  </a:lnTo>
                  <a:lnTo>
                    <a:pt x="2086825" y="248988"/>
                  </a:lnTo>
                  <a:lnTo>
                    <a:pt x="2189200" y="239369"/>
                  </a:lnTo>
                  <a:lnTo>
                    <a:pt x="2291317" y="229429"/>
                  </a:lnTo>
                  <a:lnTo>
                    <a:pt x="2391850" y="219982"/>
                  </a:lnTo>
                  <a:lnTo>
                    <a:pt x="2491327" y="210859"/>
                  </a:lnTo>
                  <a:lnTo>
                    <a:pt x="2590102" y="201956"/>
                  </a:lnTo>
                  <a:lnTo>
                    <a:pt x="2688406" y="193199"/>
                  </a:lnTo>
                  <a:lnTo>
                    <a:pt x="2786399" y="184538"/>
                  </a:lnTo>
                  <a:lnTo>
                    <a:pt x="2884182" y="175942"/>
                  </a:lnTo>
                  <a:lnTo>
                    <a:pt x="2977594" y="168095"/>
                  </a:lnTo>
                  <a:lnTo>
                    <a:pt x="3068091" y="160748"/>
                  </a:lnTo>
                  <a:lnTo>
                    <a:pt x="3156643" y="153731"/>
                  </a:lnTo>
                  <a:lnTo>
                    <a:pt x="3241079" y="146232"/>
                  </a:lnTo>
                  <a:lnTo>
                    <a:pt x="3322770" y="138410"/>
                  </a:lnTo>
                  <a:lnTo>
                    <a:pt x="3402630" y="130373"/>
                  </a:lnTo>
                  <a:lnTo>
                    <a:pt x="3477742" y="122193"/>
                  </a:lnTo>
                  <a:lnTo>
                    <a:pt x="3549689" y="113917"/>
                  </a:lnTo>
                  <a:lnTo>
                    <a:pt x="3619526" y="105578"/>
                  </a:lnTo>
                  <a:lnTo>
                    <a:pt x="3685135" y="98608"/>
                  </a:lnTo>
                  <a:lnTo>
                    <a:pt x="3747922" y="92551"/>
                  </a:lnTo>
                  <a:lnTo>
                    <a:pt x="3808831" y="87100"/>
                  </a:lnTo>
                  <a:lnTo>
                    <a:pt x="3864959" y="81350"/>
                  </a:lnTo>
                  <a:lnTo>
                    <a:pt x="3917902" y="75400"/>
                  </a:lnTo>
                  <a:lnTo>
                    <a:pt x="3968717" y="69317"/>
                  </a:lnTo>
                  <a:lnTo>
                    <a:pt x="4013178" y="63850"/>
                  </a:lnTo>
                  <a:lnTo>
                    <a:pt x="4053401" y="58794"/>
                  </a:lnTo>
                  <a:lnTo>
                    <a:pt x="4090801" y="54013"/>
                  </a:lnTo>
                  <a:lnTo>
                    <a:pt x="4122790" y="49414"/>
                  </a:lnTo>
                  <a:lnTo>
                    <a:pt x="4151171" y="44937"/>
                  </a:lnTo>
                  <a:lnTo>
                    <a:pt x="4198698" y="36201"/>
                  </a:lnTo>
                  <a:lnTo>
                    <a:pt x="4233933" y="27613"/>
                  </a:lnTo>
                  <a:lnTo>
                    <a:pt x="4270062" y="14967"/>
                  </a:lnTo>
                  <a:lnTo>
                    <a:pt x="428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007"/>
            <p:cNvSpPr/>
            <p:nvPr>
              <p:custDataLst>
                <p:tags r:id="rId79"/>
              </p:custDataLst>
            </p:nvPr>
          </p:nvSpPr>
          <p:spPr>
            <a:xfrm>
              <a:off x="6445250" y="451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008"/>
            <p:cNvSpPr/>
            <p:nvPr>
              <p:custDataLst>
                <p:tags r:id="rId80"/>
              </p:custDataLst>
            </p:nvPr>
          </p:nvSpPr>
          <p:spPr>
            <a:xfrm>
              <a:off x="5298592" y="4413250"/>
              <a:ext cx="111609" cy="30868"/>
            </a:xfrm>
            <a:custGeom>
              <a:avLst/>
              <a:gdLst/>
              <a:ahLst/>
              <a:cxnLst/>
              <a:rect l="0" t="0" r="0" b="0"/>
              <a:pathLst>
                <a:path w="111609" h="30868">
                  <a:moveTo>
                    <a:pt x="3658" y="25400"/>
                  </a:moveTo>
                  <a:lnTo>
                    <a:pt x="3658" y="25400"/>
                  </a:lnTo>
                  <a:lnTo>
                    <a:pt x="287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2" y="30867"/>
                  </a:lnTo>
                  <a:lnTo>
                    <a:pt x="41682" y="17819"/>
                  </a:lnTo>
                  <a:lnTo>
                    <a:pt x="89171" y="5244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09"/>
            <p:cNvSpPr/>
            <p:nvPr>
              <p:custDataLst>
                <p:tags r:id="rId81"/>
              </p:custDataLst>
            </p:nvPr>
          </p:nvSpPr>
          <p:spPr>
            <a:xfrm>
              <a:off x="5361090" y="4286250"/>
              <a:ext cx="49111" cy="255521"/>
            </a:xfrm>
            <a:custGeom>
              <a:avLst/>
              <a:gdLst/>
              <a:ahLst/>
              <a:cxnLst/>
              <a:rect l="0" t="0" r="0" b="0"/>
              <a:pathLst>
                <a:path w="49111" h="255521">
                  <a:moveTo>
                    <a:pt x="49110" y="0"/>
                  </a:moveTo>
                  <a:lnTo>
                    <a:pt x="49110" y="0"/>
                  </a:lnTo>
                  <a:lnTo>
                    <a:pt x="34607" y="705"/>
                  </a:lnTo>
                  <a:lnTo>
                    <a:pt x="25966" y="3371"/>
                  </a:lnTo>
                  <a:lnTo>
                    <a:pt x="13168" y="12209"/>
                  </a:lnTo>
                  <a:lnTo>
                    <a:pt x="8441" y="23536"/>
                  </a:lnTo>
                  <a:lnTo>
                    <a:pt x="7046" y="38683"/>
                  </a:lnTo>
                  <a:lnTo>
                    <a:pt x="10017" y="80914"/>
                  </a:lnTo>
                  <a:lnTo>
                    <a:pt x="8835" y="122047"/>
                  </a:lnTo>
                  <a:lnTo>
                    <a:pt x="4015" y="167396"/>
                  </a:lnTo>
                  <a:lnTo>
                    <a:pt x="0" y="209054"/>
                  </a:lnTo>
                  <a:lnTo>
                    <a:pt x="692" y="235508"/>
                  </a:lnTo>
                  <a:lnTo>
                    <a:pt x="5365" y="250402"/>
                  </a:lnTo>
                  <a:lnTo>
                    <a:pt x="7247" y="253718"/>
                  </a:lnTo>
                  <a:lnTo>
                    <a:pt x="9912" y="255223"/>
                  </a:lnTo>
                  <a:lnTo>
                    <a:pt x="13101" y="255520"/>
                  </a:lnTo>
                  <a:lnTo>
                    <a:pt x="16637" y="255014"/>
                  </a:lnTo>
                  <a:lnTo>
                    <a:pt x="19700" y="253265"/>
                  </a:lnTo>
                  <a:lnTo>
                    <a:pt x="24986" y="247559"/>
                  </a:lnTo>
                  <a:lnTo>
                    <a:pt x="3006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10"/>
            <p:cNvSpPr/>
            <p:nvPr>
              <p:custDataLst>
                <p:tags r:id="rId82"/>
              </p:custDataLst>
            </p:nvPr>
          </p:nvSpPr>
          <p:spPr>
            <a:xfrm>
              <a:off x="5174860" y="4415015"/>
              <a:ext cx="60878" cy="149528"/>
            </a:xfrm>
            <a:custGeom>
              <a:avLst/>
              <a:gdLst/>
              <a:ahLst/>
              <a:cxnLst/>
              <a:rect l="0" t="0" r="0" b="0"/>
              <a:pathLst>
                <a:path w="60878" h="149528">
                  <a:moveTo>
                    <a:pt x="57540" y="10935"/>
                  </a:moveTo>
                  <a:lnTo>
                    <a:pt x="57540" y="10935"/>
                  </a:lnTo>
                  <a:lnTo>
                    <a:pt x="42330" y="2207"/>
                  </a:lnTo>
                  <a:lnTo>
                    <a:pt x="31025" y="0"/>
                  </a:lnTo>
                  <a:lnTo>
                    <a:pt x="20826" y="901"/>
                  </a:lnTo>
                  <a:lnTo>
                    <a:pt x="11589" y="4359"/>
                  </a:lnTo>
                  <a:lnTo>
                    <a:pt x="2780" y="10599"/>
                  </a:lnTo>
                  <a:lnTo>
                    <a:pt x="572" y="14944"/>
                  </a:lnTo>
                  <a:lnTo>
                    <a:pt x="0" y="25417"/>
                  </a:lnTo>
                  <a:lnTo>
                    <a:pt x="3980" y="35246"/>
                  </a:lnTo>
                  <a:lnTo>
                    <a:pt x="18032" y="53053"/>
                  </a:lnTo>
                  <a:lnTo>
                    <a:pt x="53720" y="84117"/>
                  </a:lnTo>
                  <a:lnTo>
                    <a:pt x="59371" y="94966"/>
                  </a:lnTo>
                  <a:lnTo>
                    <a:pt x="60877" y="100822"/>
                  </a:lnTo>
                  <a:lnTo>
                    <a:pt x="58787" y="112974"/>
                  </a:lnTo>
                  <a:lnTo>
                    <a:pt x="52450" y="125430"/>
                  </a:lnTo>
                  <a:lnTo>
                    <a:pt x="42578" y="138021"/>
                  </a:lnTo>
                  <a:lnTo>
                    <a:pt x="31134" y="145029"/>
                  </a:lnTo>
                  <a:lnTo>
                    <a:pt x="9912" y="149527"/>
                  </a:lnTo>
                  <a:lnTo>
                    <a:pt x="6738" y="147781"/>
                  </a:lnTo>
                  <a:lnTo>
                    <a:pt x="4622" y="144499"/>
                  </a:lnTo>
                  <a:lnTo>
                    <a:pt x="39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11"/>
            <p:cNvSpPr/>
            <p:nvPr>
              <p:custDataLst>
                <p:tags r:id="rId83"/>
              </p:custDataLst>
            </p:nvPr>
          </p:nvSpPr>
          <p:spPr>
            <a:xfrm>
              <a:off x="5034322" y="4446625"/>
              <a:ext cx="128229" cy="114833"/>
            </a:xfrm>
            <a:custGeom>
              <a:avLst/>
              <a:gdLst/>
              <a:ahLst/>
              <a:cxnLst/>
              <a:rect l="0" t="0" r="0" b="0"/>
              <a:pathLst>
                <a:path w="128229" h="114833">
                  <a:moveTo>
                    <a:pt x="13928" y="74575"/>
                  </a:moveTo>
                  <a:lnTo>
                    <a:pt x="13928" y="74575"/>
                  </a:lnTo>
                  <a:lnTo>
                    <a:pt x="44685" y="54802"/>
                  </a:lnTo>
                  <a:lnTo>
                    <a:pt x="75253" y="25849"/>
                  </a:lnTo>
                  <a:lnTo>
                    <a:pt x="77389" y="21631"/>
                  </a:lnTo>
                  <a:lnTo>
                    <a:pt x="77881" y="13179"/>
                  </a:lnTo>
                  <a:lnTo>
                    <a:pt x="75614" y="9655"/>
                  </a:lnTo>
                  <a:lnTo>
                    <a:pt x="67449" y="3859"/>
                  </a:lnTo>
                  <a:lnTo>
                    <a:pt x="47583" y="0"/>
                  </a:lnTo>
                  <a:lnTo>
                    <a:pt x="33824" y="4742"/>
                  </a:lnTo>
                  <a:lnTo>
                    <a:pt x="21359" y="14610"/>
                  </a:lnTo>
                  <a:lnTo>
                    <a:pt x="11116" y="28403"/>
                  </a:lnTo>
                  <a:lnTo>
                    <a:pt x="787" y="55407"/>
                  </a:lnTo>
                  <a:lnTo>
                    <a:pt x="0" y="82380"/>
                  </a:lnTo>
                  <a:lnTo>
                    <a:pt x="7606" y="104874"/>
                  </a:lnTo>
                  <a:lnTo>
                    <a:pt x="13241" y="109591"/>
                  </a:lnTo>
                  <a:lnTo>
                    <a:pt x="28910" y="114832"/>
                  </a:lnTo>
                  <a:lnTo>
                    <a:pt x="60936" y="114412"/>
                  </a:lnTo>
                  <a:lnTo>
                    <a:pt x="100607" y="106447"/>
                  </a:lnTo>
                  <a:lnTo>
                    <a:pt x="128228" y="9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12"/>
            <p:cNvSpPr/>
            <p:nvPr>
              <p:custDataLst>
                <p:tags r:id="rId84"/>
              </p:custDataLst>
            </p:nvPr>
          </p:nvSpPr>
          <p:spPr>
            <a:xfrm>
              <a:off x="5829823" y="4330700"/>
              <a:ext cx="120128" cy="25401"/>
            </a:xfrm>
            <a:custGeom>
              <a:avLst/>
              <a:gdLst/>
              <a:ahLst/>
              <a:cxnLst/>
              <a:rect l="0" t="0" r="0" b="0"/>
              <a:pathLst>
                <a:path w="120128" h="25401">
                  <a:moveTo>
                    <a:pt x="12177" y="25400"/>
                  </a:moveTo>
                  <a:lnTo>
                    <a:pt x="12177" y="25400"/>
                  </a:lnTo>
                  <a:lnTo>
                    <a:pt x="0" y="25400"/>
                  </a:lnTo>
                  <a:lnTo>
                    <a:pt x="29409" y="22029"/>
                  </a:lnTo>
                  <a:lnTo>
                    <a:pt x="71476" y="10205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13"/>
            <p:cNvSpPr/>
            <p:nvPr>
              <p:custDataLst>
                <p:tags r:id="rId85"/>
              </p:custDataLst>
            </p:nvPr>
          </p:nvSpPr>
          <p:spPr>
            <a:xfrm>
              <a:off x="5686430" y="4208712"/>
              <a:ext cx="276221" cy="270425"/>
            </a:xfrm>
            <a:custGeom>
              <a:avLst/>
              <a:gdLst/>
              <a:ahLst/>
              <a:cxnLst/>
              <a:rect l="0" t="0" r="0" b="0"/>
              <a:pathLst>
                <a:path w="276221" h="270425">
                  <a:moveTo>
                    <a:pt x="85720" y="217238"/>
                  </a:moveTo>
                  <a:lnTo>
                    <a:pt x="85720" y="217238"/>
                  </a:lnTo>
                  <a:lnTo>
                    <a:pt x="68044" y="199561"/>
                  </a:lnTo>
                  <a:lnTo>
                    <a:pt x="56226" y="195270"/>
                  </a:lnTo>
                  <a:lnTo>
                    <a:pt x="49125" y="194125"/>
                  </a:lnTo>
                  <a:lnTo>
                    <a:pt x="33707" y="196618"/>
                  </a:lnTo>
                  <a:lnTo>
                    <a:pt x="25645" y="199258"/>
                  </a:lnTo>
                  <a:lnTo>
                    <a:pt x="12923" y="209717"/>
                  </a:lnTo>
                  <a:lnTo>
                    <a:pt x="3977" y="223068"/>
                  </a:lnTo>
                  <a:lnTo>
                    <a:pt x="0" y="236057"/>
                  </a:lnTo>
                  <a:lnTo>
                    <a:pt x="351" y="241778"/>
                  </a:lnTo>
                  <a:lnTo>
                    <a:pt x="4504" y="251898"/>
                  </a:lnTo>
                  <a:lnTo>
                    <a:pt x="8293" y="255162"/>
                  </a:lnTo>
                  <a:lnTo>
                    <a:pt x="18147" y="258787"/>
                  </a:lnTo>
                  <a:lnTo>
                    <a:pt x="29582" y="256635"/>
                  </a:lnTo>
                  <a:lnTo>
                    <a:pt x="54170" y="243757"/>
                  </a:lnTo>
                  <a:lnTo>
                    <a:pt x="69976" y="229035"/>
                  </a:lnTo>
                  <a:lnTo>
                    <a:pt x="83368" y="224305"/>
                  </a:lnTo>
                  <a:lnTo>
                    <a:pt x="96446" y="240053"/>
                  </a:lnTo>
                  <a:lnTo>
                    <a:pt x="101307" y="241489"/>
                  </a:lnTo>
                  <a:lnTo>
                    <a:pt x="104577" y="241872"/>
                  </a:lnTo>
                  <a:lnTo>
                    <a:pt x="110093" y="240416"/>
                  </a:lnTo>
                  <a:lnTo>
                    <a:pt x="112552" y="239040"/>
                  </a:lnTo>
                  <a:lnTo>
                    <a:pt x="132519" y="212165"/>
                  </a:lnTo>
                  <a:lnTo>
                    <a:pt x="149915" y="178340"/>
                  </a:lnTo>
                  <a:lnTo>
                    <a:pt x="162229" y="145622"/>
                  </a:lnTo>
                  <a:lnTo>
                    <a:pt x="174757" y="102859"/>
                  </a:lnTo>
                  <a:lnTo>
                    <a:pt x="185500" y="63156"/>
                  </a:lnTo>
                  <a:lnTo>
                    <a:pt x="195718" y="20360"/>
                  </a:lnTo>
                  <a:lnTo>
                    <a:pt x="197402" y="6264"/>
                  </a:lnTo>
                  <a:lnTo>
                    <a:pt x="196864" y="2505"/>
                  </a:lnTo>
                  <a:lnTo>
                    <a:pt x="195799" y="0"/>
                  </a:lnTo>
                  <a:lnTo>
                    <a:pt x="193678" y="1151"/>
                  </a:lnTo>
                  <a:lnTo>
                    <a:pt x="187558" y="9957"/>
                  </a:lnTo>
                  <a:lnTo>
                    <a:pt x="176180" y="44265"/>
                  </a:lnTo>
                  <a:lnTo>
                    <a:pt x="169904" y="78037"/>
                  </a:lnTo>
                  <a:lnTo>
                    <a:pt x="165469" y="115860"/>
                  </a:lnTo>
                  <a:lnTo>
                    <a:pt x="163497" y="153836"/>
                  </a:lnTo>
                  <a:lnTo>
                    <a:pt x="165757" y="200804"/>
                  </a:lnTo>
                  <a:lnTo>
                    <a:pt x="181010" y="238162"/>
                  </a:lnTo>
                  <a:lnTo>
                    <a:pt x="195569" y="254994"/>
                  </a:lnTo>
                  <a:lnTo>
                    <a:pt x="203403" y="261459"/>
                  </a:lnTo>
                  <a:lnTo>
                    <a:pt x="223396" y="268641"/>
                  </a:lnTo>
                  <a:lnTo>
                    <a:pt x="244276" y="270424"/>
                  </a:lnTo>
                  <a:lnTo>
                    <a:pt x="276220" y="2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14"/>
            <p:cNvSpPr/>
            <p:nvPr>
              <p:custDataLst>
                <p:tags r:id="rId86"/>
              </p:custDataLst>
            </p:nvPr>
          </p:nvSpPr>
          <p:spPr>
            <a:xfrm>
              <a:off x="5984393" y="4302674"/>
              <a:ext cx="259014" cy="199477"/>
            </a:xfrm>
            <a:custGeom>
              <a:avLst/>
              <a:gdLst/>
              <a:ahLst/>
              <a:cxnLst/>
              <a:rect l="0" t="0" r="0" b="0"/>
              <a:pathLst>
                <a:path w="259014" h="199477">
                  <a:moveTo>
                    <a:pt x="3657" y="91526"/>
                  </a:moveTo>
                  <a:lnTo>
                    <a:pt x="3657" y="91526"/>
                  </a:lnTo>
                  <a:lnTo>
                    <a:pt x="0" y="91526"/>
                  </a:lnTo>
                  <a:lnTo>
                    <a:pt x="1559" y="91526"/>
                  </a:lnTo>
                  <a:lnTo>
                    <a:pt x="9778" y="88155"/>
                  </a:lnTo>
                  <a:lnTo>
                    <a:pt x="47761" y="58923"/>
                  </a:lnTo>
                  <a:lnTo>
                    <a:pt x="60312" y="40473"/>
                  </a:lnTo>
                  <a:lnTo>
                    <a:pt x="65128" y="28343"/>
                  </a:lnTo>
                  <a:lnTo>
                    <a:pt x="63688" y="26120"/>
                  </a:lnTo>
                  <a:lnTo>
                    <a:pt x="56443" y="23651"/>
                  </a:lnTo>
                  <a:lnTo>
                    <a:pt x="46168" y="26316"/>
                  </a:lnTo>
                  <a:lnTo>
                    <a:pt x="40464" y="29003"/>
                  </a:lnTo>
                  <a:lnTo>
                    <a:pt x="30364" y="39514"/>
                  </a:lnTo>
                  <a:lnTo>
                    <a:pt x="18625" y="61298"/>
                  </a:lnTo>
                  <a:lnTo>
                    <a:pt x="14544" y="77386"/>
                  </a:lnTo>
                  <a:lnTo>
                    <a:pt x="15081" y="93943"/>
                  </a:lnTo>
                  <a:lnTo>
                    <a:pt x="23316" y="108828"/>
                  </a:lnTo>
                  <a:lnTo>
                    <a:pt x="29462" y="115761"/>
                  </a:lnTo>
                  <a:lnTo>
                    <a:pt x="45699" y="123464"/>
                  </a:lnTo>
                  <a:lnTo>
                    <a:pt x="66087" y="126182"/>
                  </a:lnTo>
                  <a:lnTo>
                    <a:pt x="103215" y="123040"/>
                  </a:lnTo>
                  <a:lnTo>
                    <a:pt x="123635" y="117055"/>
                  </a:lnTo>
                  <a:lnTo>
                    <a:pt x="150997" y="99012"/>
                  </a:lnTo>
                  <a:lnTo>
                    <a:pt x="162745" y="80036"/>
                  </a:lnTo>
                  <a:lnTo>
                    <a:pt x="168907" y="58197"/>
                  </a:lnTo>
                  <a:lnTo>
                    <a:pt x="169295" y="36732"/>
                  </a:lnTo>
                  <a:lnTo>
                    <a:pt x="162174" y="11556"/>
                  </a:lnTo>
                  <a:lnTo>
                    <a:pt x="156894" y="3067"/>
                  </a:lnTo>
                  <a:lnTo>
                    <a:pt x="154499" y="803"/>
                  </a:lnTo>
                  <a:lnTo>
                    <a:pt x="152196" y="0"/>
                  </a:lnTo>
                  <a:lnTo>
                    <a:pt x="149955" y="170"/>
                  </a:lnTo>
                  <a:lnTo>
                    <a:pt x="147756" y="989"/>
                  </a:lnTo>
                  <a:lnTo>
                    <a:pt x="146995" y="2946"/>
                  </a:lnTo>
                  <a:lnTo>
                    <a:pt x="148031" y="8883"/>
                  </a:lnTo>
                  <a:lnTo>
                    <a:pt x="155952" y="26901"/>
                  </a:lnTo>
                  <a:lnTo>
                    <a:pt x="192255" y="68413"/>
                  </a:lnTo>
                  <a:lnTo>
                    <a:pt x="238727" y="115495"/>
                  </a:lnTo>
                  <a:lnTo>
                    <a:pt x="252772" y="136046"/>
                  </a:lnTo>
                  <a:lnTo>
                    <a:pt x="259013" y="152235"/>
                  </a:lnTo>
                  <a:lnTo>
                    <a:pt x="258024" y="166485"/>
                  </a:lnTo>
                  <a:lnTo>
                    <a:pt x="255786" y="173249"/>
                  </a:lnTo>
                  <a:lnTo>
                    <a:pt x="242010" y="184527"/>
                  </a:lnTo>
                  <a:lnTo>
                    <a:pt x="213207" y="199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15"/>
            <p:cNvSpPr/>
            <p:nvPr>
              <p:custDataLst>
                <p:tags r:id="rId87"/>
              </p:custDataLst>
            </p:nvPr>
          </p:nvSpPr>
          <p:spPr>
            <a:xfrm>
              <a:off x="5429250" y="4320979"/>
              <a:ext cx="12701" cy="9722"/>
            </a:xfrm>
            <a:custGeom>
              <a:avLst/>
              <a:gdLst/>
              <a:ahLst/>
              <a:cxnLst/>
              <a:rect l="0" t="0" r="0" b="0"/>
              <a:pathLst>
                <a:path w="12701" h="9722">
                  <a:moveTo>
                    <a:pt x="12700" y="3371"/>
                  </a:moveTo>
                  <a:lnTo>
                    <a:pt x="12700" y="3371"/>
                  </a:lnTo>
                  <a:lnTo>
                    <a:pt x="5958" y="0"/>
                  </a:lnTo>
                  <a:lnTo>
                    <a:pt x="3972" y="418"/>
                  </a:lnTo>
                  <a:lnTo>
                    <a:pt x="2649" y="210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16"/>
            <p:cNvSpPr/>
            <p:nvPr>
              <p:custDataLst>
                <p:tags r:id="rId88"/>
              </p:custDataLst>
            </p:nvPr>
          </p:nvSpPr>
          <p:spPr>
            <a:xfrm>
              <a:off x="5448300" y="4419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1259" y="73794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17"/>
            <p:cNvSpPr/>
            <p:nvPr>
              <p:custDataLst>
                <p:tags r:id="rId89"/>
              </p:custDataLst>
            </p:nvPr>
          </p:nvSpPr>
          <p:spPr>
            <a:xfrm>
              <a:off x="5524500" y="4387774"/>
              <a:ext cx="127001" cy="99679"/>
            </a:xfrm>
            <a:custGeom>
              <a:avLst/>
              <a:gdLst/>
              <a:ahLst/>
              <a:cxnLst/>
              <a:rect l="0" t="0" r="0" b="0"/>
              <a:pathLst>
                <a:path w="127001" h="99679">
                  <a:moveTo>
                    <a:pt x="0" y="25476"/>
                  </a:moveTo>
                  <a:lnTo>
                    <a:pt x="0" y="25476"/>
                  </a:lnTo>
                  <a:lnTo>
                    <a:pt x="3371" y="28847"/>
                  </a:lnTo>
                  <a:lnTo>
                    <a:pt x="11259" y="76262"/>
                  </a:lnTo>
                  <a:lnTo>
                    <a:pt x="12416" y="94931"/>
                  </a:lnTo>
                  <a:lnTo>
                    <a:pt x="11804" y="97180"/>
                  </a:lnTo>
                  <a:lnTo>
                    <a:pt x="10692" y="98679"/>
                  </a:lnTo>
                  <a:lnTo>
                    <a:pt x="9245" y="99678"/>
                  </a:lnTo>
                  <a:lnTo>
                    <a:pt x="7574" y="99638"/>
                  </a:lnTo>
                  <a:lnTo>
                    <a:pt x="3837" y="97713"/>
                  </a:lnTo>
                  <a:lnTo>
                    <a:pt x="1705" y="90742"/>
                  </a:lnTo>
                  <a:lnTo>
                    <a:pt x="337" y="62278"/>
                  </a:lnTo>
                  <a:lnTo>
                    <a:pt x="9499" y="25507"/>
                  </a:lnTo>
                  <a:lnTo>
                    <a:pt x="14335" y="15377"/>
                  </a:lnTo>
                  <a:lnTo>
                    <a:pt x="16613" y="13099"/>
                  </a:lnTo>
                  <a:lnTo>
                    <a:pt x="18836" y="12285"/>
                  </a:lnTo>
                  <a:lnTo>
                    <a:pt x="21024" y="12449"/>
                  </a:lnTo>
                  <a:lnTo>
                    <a:pt x="23188" y="14675"/>
                  </a:lnTo>
                  <a:lnTo>
                    <a:pt x="27474" y="22792"/>
                  </a:lnTo>
                  <a:lnTo>
                    <a:pt x="31186" y="49476"/>
                  </a:lnTo>
                  <a:lnTo>
                    <a:pt x="31717" y="62750"/>
                  </a:lnTo>
                  <a:lnTo>
                    <a:pt x="36813" y="51862"/>
                  </a:lnTo>
                  <a:lnTo>
                    <a:pt x="40585" y="39085"/>
                  </a:lnTo>
                  <a:lnTo>
                    <a:pt x="50259" y="25880"/>
                  </a:lnTo>
                  <a:lnTo>
                    <a:pt x="76093" y="3527"/>
                  </a:lnTo>
                  <a:lnTo>
                    <a:pt x="82478" y="965"/>
                  </a:lnTo>
                  <a:lnTo>
                    <a:pt x="95218" y="0"/>
                  </a:lnTo>
                  <a:lnTo>
                    <a:pt x="106054" y="3806"/>
                  </a:lnTo>
                  <a:lnTo>
                    <a:pt x="110919" y="6795"/>
                  </a:lnTo>
                  <a:lnTo>
                    <a:pt x="118208" y="17644"/>
                  </a:lnTo>
                  <a:lnTo>
                    <a:pt x="124395" y="37736"/>
                  </a:lnTo>
                  <a:lnTo>
                    <a:pt x="127000" y="82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357"/>
          <p:cNvGrpSpPr/>
          <p:nvPr/>
        </p:nvGrpSpPr>
        <p:grpSpPr>
          <a:xfrm>
            <a:off x="4189924" y="4395838"/>
            <a:ext cx="426527" cy="240794"/>
            <a:chOff x="4189924" y="4395838"/>
            <a:chExt cx="426527" cy="240794"/>
          </a:xfrm>
        </p:grpSpPr>
        <p:sp>
          <p:nvSpPr>
            <p:cNvPr id="502" name="SMARTInkShape-2018"/>
            <p:cNvSpPr/>
            <p:nvPr>
              <p:custDataLst>
                <p:tags r:id="rId74"/>
              </p:custDataLst>
            </p:nvPr>
          </p:nvSpPr>
          <p:spPr>
            <a:xfrm>
              <a:off x="4525795" y="4395838"/>
              <a:ext cx="90656" cy="188863"/>
            </a:xfrm>
            <a:custGeom>
              <a:avLst/>
              <a:gdLst/>
              <a:ahLst/>
              <a:cxnLst/>
              <a:rect l="0" t="0" r="0" b="0"/>
              <a:pathLst>
                <a:path w="90656" h="188863">
                  <a:moveTo>
                    <a:pt x="90655" y="36462"/>
                  </a:moveTo>
                  <a:lnTo>
                    <a:pt x="90655" y="36462"/>
                  </a:lnTo>
                  <a:lnTo>
                    <a:pt x="90655" y="26349"/>
                  </a:lnTo>
                  <a:lnTo>
                    <a:pt x="86892" y="17621"/>
                  </a:lnTo>
                  <a:lnTo>
                    <a:pt x="83913" y="13318"/>
                  </a:lnTo>
                  <a:lnTo>
                    <a:pt x="74958" y="6655"/>
                  </a:lnTo>
                  <a:lnTo>
                    <a:pt x="63923" y="2047"/>
                  </a:lnTo>
                  <a:lnTo>
                    <a:pt x="51963" y="0"/>
                  </a:lnTo>
                  <a:lnTo>
                    <a:pt x="29958" y="5589"/>
                  </a:lnTo>
                  <a:lnTo>
                    <a:pt x="17582" y="14273"/>
                  </a:lnTo>
                  <a:lnTo>
                    <a:pt x="8084" y="25894"/>
                  </a:lnTo>
                  <a:lnTo>
                    <a:pt x="1510" y="40468"/>
                  </a:lnTo>
                  <a:lnTo>
                    <a:pt x="0" y="56352"/>
                  </a:lnTo>
                  <a:lnTo>
                    <a:pt x="585" y="64539"/>
                  </a:lnTo>
                  <a:lnTo>
                    <a:pt x="6879" y="77397"/>
                  </a:lnTo>
                  <a:lnTo>
                    <a:pt x="47213" y="112911"/>
                  </a:lnTo>
                  <a:lnTo>
                    <a:pt x="73529" y="138110"/>
                  </a:lnTo>
                  <a:lnTo>
                    <a:pt x="79516" y="150784"/>
                  </a:lnTo>
                  <a:lnTo>
                    <a:pt x="81113" y="157127"/>
                  </a:lnTo>
                  <a:lnTo>
                    <a:pt x="79355" y="162766"/>
                  </a:lnTo>
                  <a:lnTo>
                    <a:pt x="69874" y="172796"/>
                  </a:lnTo>
                  <a:lnTo>
                    <a:pt x="52042" y="183004"/>
                  </a:lnTo>
                  <a:lnTo>
                    <a:pt x="27155" y="18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19"/>
            <p:cNvSpPr/>
            <p:nvPr>
              <p:custDataLst>
                <p:tags r:id="rId75"/>
              </p:custDataLst>
            </p:nvPr>
          </p:nvSpPr>
          <p:spPr>
            <a:xfrm>
              <a:off x="4344929" y="4413250"/>
              <a:ext cx="150872" cy="170625"/>
            </a:xfrm>
            <a:custGeom>
              <a:avLst/>
              <a:gdLst/>
              <a:ahLst/>
              <a:cxnLst/>
              <a:rect l="0" t="0" r="0" b="0"/>
              <a:pathLst>
                <a:path w="150872" h="170625">
                  <a:moveTo>
                    <a:pt x="36571" y="0"/>
                  </a:moveTo>
                  <a:lnTo>
                    <a:pt x="36571" y="0"/>
                  </a:lnTo>
                  <a:lnTo>
                    <a:pt x="29829" y="6742"/>
                  </a:lnTo>
                  <a:lnTo>
                    <a:pt x="15866" y="48334"/>
                  </a:lnTo>
                  <a:lnTo>
                    <a:pt x="6212" y="83701"/>
                  </a:lnTo>
                  <a:lnTo>
                    <a:pt x="0" y="126835"/>
                  </a:lnTo>
                  <a:lnTo>
                    <a:pt x="2914" y="141273"/>
                  </a:lnTo>
                  <a:lnTo>
                    <a:pt x="8723" y="157335"/>
                  </a:lnTo>
                  <a:lnTo>
                    <a:pt x="10788" y="165176"/>
                  </a:lnTo>
                  <a:lnTo>
                    <a:pt x="12327" y="167267"/>
                  </a:lnTo>
                  <a:lnTo>
                    <a:pt x="15918" y="169591"/>
                  </a:lnTo>
                  <a:lnTo>
                    <a:pt x="19866" y="170624"/>
                  </a:lnTo>
                  <a:lnTo>
                    <a:pt x="62244" y="162539"/>
                  </a:lnTo>
                  <a:lnTo>
                    <a:pt x="106178" y="159249"/>
                  </a:lnTo>
                  <a:lnTo>
                    <a:pt x="150871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20"/>
            <p:cNvSpPr/>
            <p:nvPr>
              <p:custDataLst>
                <p:tags r:id="rId76"/>
              </p:custDataLst>
            </p:nvPr>
          </p:nvSpPr>
          <p:spPr>
            <a:xfrm>
              <a:off x="4189924" y="4445000"/>
              <a:ext cx="124693" cy="191632"/>
            </a:xfrm>
            <a:custGeom>
              <a:avLst/>
              <a:gdLst/>
              <a:ahLst/>
              <a:cxnLst/>
              <a:rect l="0" t="0" r="0" b="0"/>
              <a:pathLst>
                <a:path w="124693" h="191632">
                  <a:moveTo>
                    <a:pt x="115376" y="57150"/>
                  </a:moveTo>
                  <a:lnTo>
                    <a:pt x="115376" y="57150"/>
                  </a:lnTo>
                  <a:lnTo>
                    <a:pt x="94395" y="12994"/>
                  </a:lnTo>
                  <a:lnTo>
                    <a:pt x="90805" y="8663"/>
                  </a:lnTo>
                  <a:lnTo>
                    <a:pt x="83054" y="3850"/>
                  </a:lnTo>
                  <a:lnTo>
                    <a:pt x="79011" y="2567"/>
                  </a:lnTo>
                  <a:lnTo>
                    <a:pt x="66993" y="4904"/>
                  </a:lnTo>
                  <a:lnTo>
                    <a:pt x="51539" y="12762"/>
                  </a:lnTo>
                  <a:lnTo>
                    <a:pt x="32911" y="28015"/>
                  </a:lnTo>
                  <a:lnTo>
                    <a:pt x="12704" y="63177"/>
                  </a:lnTo>
                  <a:lnTo>
                    <a:pt x="1150" y="104875"/>
                  </a:lnTo>
                  <a:lnTo>
                    <a:pt x="0" y="148510"/>
                  </a:lnTo>
                  <a:lnTo>
                    <a:pt x="8124" y="170426"/>
                  </a:lnTo>
                  <a:lnTo>
                    <a:pt x="14241" y="179234"/>
                  </a:lnTo>
                  <a:lnTo>
                    <a:pt x="28564" y="189021"/>
                  </a:lnTo>
                  <a:lnTo>
                    <a:pt x="36335" y="191631"/>
                  </a:lnTo>
                  <a:lnTo>
                    <a:pt x="56258" y="187004"/>
                  </a:lnTo>
                  <a:lnTo>
                    <a:pt x="77107" y="174835"/>
                  </a:lnTo>
                  <a:lnTo>
                    <a:pt x="100744" y="147444"/>
                  </a:lnTo>
                  <a:lnTo>
                    <a:pt x="119037" y="112126"/>
                  </a:lnTo>
                  <a:lnTo>
                    <a:pt x="124692" y="72811"/>
                  </a:lnTo>
                  <a:lnTo>
                    <a:pt x="123515" y="51881"/>
                  </a:lnTo>
                  <a:lnTo>
                    <a:pt x="112143" y="24231"/>
                  </a:lnTo>
                  <a:lnTo>
                    <a:pt x="95368" y="4906"/>
                  </a:lnTo>
                  <a:lnTo>
                    <a:pt x="89337" y="1859"/>
                  </a:lnTo>
                  <a:lnTo>
                    <a:pt x="64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6" name="SMARTInkShape-2021"/>
          <p:cNvSpPr/>
          <p:nvPr>
            <p:custDataLst>
              <p:tags r:id="rId2"/>
            </p:custDataLst>
          </p:nvPr>
        </p:nvSpPr>
        <p:spPr>
          <a:xfrm>
            <a:off x="3623483" y="4337802"/>
            <a:ext cx="230968" cy="471297"/>
          </a:xfrm>
          <a:custGeom>
            <a:avLst/>
            <a:gdLst/>
            <a:ahLst/>
            <a:cxnLst/>
            <a:rect l="0" t="0" r="0" b="0"/>
            <a:pathLst>
              <a:path w="230968" h="471297">
                <a:moveTo>
                  <a:pt x="84917" y="208798"/>
                </a:moveTo>
                <a:lnTo>
                  <a:pt x="84917" y="208798"/>
                </a:lnTo>
                <a:lnTo>
                  <a:pt x="76079" y="191121"/>
                </a:lnTo>
                <a:lnTo>
                  <a:pt x="71969" y="189252"/>
                </a:lnTo>
                <a:lnTo>
                  <a:pt x="59877" y="189057"/>
                </a:lnTo>
                <a:lnTo>
                  <a:pt x="37203" y="199656"/>
                </a:lnTo>
                <a:lnTo>
                  <a:pt x="12610" y="222944"/>
                </a:lnTo>
                <a:lnTo>
                  <a:pt x="3392" y="242131"/>
                </a:lnTo>
                <a:lnTo>
                  <a:pt x="0" y="261007"/>
                </a:lnTo>
                <a:lnTo>
                  <a:pt x="845" y="276452"/>
                </a:lnTo>
                <a:lnTo>
                  <a:pt x="4175" y="281417"/>
                </a:lnTo>
                <a:lnTo>
                  <a:pt x="9216" y="284727"/>
                </a:lnTo>
                <a:lnTo>
                  <a:pt x="21639" y="287700"/>
                </a:lnTo>
                <a:lnTo>
                  <a:pt x="34215" y="286669"/>
                </a:lnTo>
                <a:lnTo>
                  <a:pt x="46860" y="278215"/>
                </a:lnTo>
                <a:lnTo>
                  <a:pt x="58831" y="264344"/>
                </a:lnTo>
                <a:lnTo>
                  <a:pt x="68854" y="246421"/>
                </a:lnTo>
                <a:lnTo>
                  <a:pt x="75689" y="209754"/>
                </a:lnTo>
                <a:lnTo>
                  <a:pt x="77714" y="164239"/>
                </a:lnTo>
                <a:lnTo>
                  <a:pt x="78188" y="129727"/>
                </a:lnTo>
                <a:lnTo>
                  <a:pt x="78455" y="82123"/>
                </a:lnTo>
                <a:lnTo>
                  <a:pt x="81916" y="37804"/>
                </a:lnTo>
                <a:lnTo>
                  <a:pt x="87399" y="20706"/>
                </a:lnTo>
                <a:lnTo>
                  <a:pt x="96863" y="7801"/>
                </a:lnTo>
                <a:lnTo>
                  <a:pt x="104572" y="3049"/>
                </a:lnTo>
                <a:lnTo>
                  <a:pt x="121019" y="0"/>
                </a:lnTo>
                <a:lnTo>
                  <a:pt x="137007" y="2841"/>
                </a:lnTo>
                <a:lnTo>
                  <a:pt x="147109" y="10017"/>
                </a:lnTo>
                <a:lnTo>
                  <a:pt x="151778" y="14894"/>
                </a:lnTo>
                <a:lnTo>
                  <a:pt x="161721" y="41985"/>
                </a:lnTo>
                <a:lnTo>
                  <a:pt x="159022" y="80192"/>
                </a:lnTo>
                <a:lnTo>
                  <a:pt x="152895" y="112129"/>
                </a:lnTo>
                <a:lnTo>
                  <a:pt x="144763" y="148195"/>
                </a:lnTo>
                <a:lnTo>
                  <a:pt x="134093" y="187743"/>
                </a:lnTo>
                <a:lnTo>
                  <a:pt x="124177" y="230720"/>
                </a:lnTo>
                <a:lnTo>
                  <a:pt x="114360" y="275691"/>
                </a:lnTo>
                <a:lnTo>
                  <a:pt x="102942" y="321548"/>
                </a:lnTo>
                <a:lnTo>
                  <a:pt x="96456" y="365919"/>
                </a:lnTo>
                <a:lnTo>
                  <a:pt x="93573" y="405629"/>
                </a:lnTo>
                <a:lnTo>
                  <a:pt x="93361" y="445703"/>
                </a:lnTo>
                <a:lnTo>
                  <a:pt x="98313" y="461315"/>
                </a:lnTo>
                <a:lnTo>
                  <a:pt x="102314" y="466043"/>
                </a:lnTo>
                <a:lnTo>
                  <a:pt x="112404" y="471296"/>
                </a:lnTo>
                <a:lnTo>
                  <a:pt x="118058" y="469169"/>
                </a:lnTo>
                <a:lnTo>
                  <a:pt x="129986" y="457398"/>
                </a:lnTo>
                <a:lnTo>
                  <a:pt x="149820" y="410251"/>
                </a:lnTo>
                <a:lnTo>
                  <a:pt x="160905" y="363659"/>
                </a:lnTo>
                <a:lnTo>
                  <a:pt x="160662" y="316223"/>
                </a:lnTo>
                <a:lnTo>
                  <a:pt x="155416" y="280296"/>
                </a:lnTo>
                <a:lnTo>
                  <a:pt x="143241" y="252240"/>
                </a:lnTo>
                <a:lnTo>
                  <a:pt x="137203" y="242858"/>
                </a:lnTo>
                <a:lnTo>
                  <a:pt x="136708" y="242793"/>
                </a:lnTo>
                <a:lnTo>
                  <a:pt x="136377" y="243456"/>
                </a:lnTo>
                <a:lnTo>
                  <a:pt x="136157" y="244603"/>
                </a:lnTo>
                <a:lnTo>
                  <a:pt x="149331" y="246218"/>
                </a:lnTo>
                <a:lnTo>
                  <a:pt x="195984" y="238020"/>
                </a:lnTo>
                <a:lnTo>
                  <a:pt x="230967" y="2278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9" name="SMARTInkShape-Group359"/>
          <p:cNvGrpSpPr/>
          <p:nvPr/>
        </p:nvGrpSpPr>
        <p:grpSpPr>
          <a:xfrm>
            <a:off x="1938951" y="4395083"/>
            <a:ext cx="1331193" cy="643943"/>
            <a:chOff x="1938951" y="4395083"/>
            <a:chExt cx="1331193" cy="643943"/>
          </a:xfrm>
        </p:grpSpPr>
        <p:sp>
          <p:nvSpPr>
            <p:cNvPr id="507" name="SMARTInkShape-2022"/>
            <p:cNvSpPr/>
            <p:nvPr>
              <p:custDataLst>
                <p:tags r:id="rId62"/>
              </p:custDataLst>
            </p:nvPr>
          </p:nvSpPr>
          <p:spPr>
            <a:xfrm>
              <a:off x="3060700" y="4480775"/>
              <a:ext cx="209444" cy="192826"/>
            </a:xfrm>
            <a:custGeom>
              <a:avLst/>
              <a:gdLst/>
              <a:ahLst/>
              <a:cxnLst/>
              <a:rect l="0" t="0" r="0" b="0"/>
              <a:pathLst>
                <a:path w="209444" h="192826">
                  <a:moveTo>
                    <a:pt x="0" y="97575"/>
                  </a:moveTo>
                  <a:lnTo>
                    <a:pt x="0" y="97575"/>
                  </a:lnTo>
                  <a:lnTo>
                    <a:pt x="6742" y="97575"/>
                  </a:lnTo>
                  <a:lnTo>
                    <a:pt x="26732" y="87436"/>
                  </a:lnTo>
                  <a:lnTo>
                    <a:pt x="43433" y="75207"/>
                  </a:lnTo>
                  <a:lnTo>
                    <a:pt x="50584" y="64350"/>
                  </a:lnTo>
                  <a:lnTo>
                    <a:pt x="52067" y="59903"/>
                  </a:lnTo>
                  <a:lnTo>
                    <a:pt x="52350" y="56233"/>
                  </a:lnTo>
                  <a:lnTo>
                    <a:pt x="51833" y="53080"/>
                  </a:lnTo>
                  <a:lnTo>
                    <a:pt x="49372" y="51684"/>
                  </a:lnTo>
                  <a:lnTo>
                    <a:pt x="40993" y="52014"/>
                  </a:lnTo>
                  <a:lnTo>
                    <a:pt x="32095" y="56395"/>
                  </a:lnTo>
                  <a:lnTo>
                    <a:pt x="27746" y="59538"/>
                  </a:lnTo>
                  <a:lnTo>
                    <a:pt x="14885" y="77446"/>
                  </a:lnTo>
                  <a:lnTo>
                    <a:pt x="12025" y="92627"/>
                  </a:lnTo>
                  <a:lnTo>
                    <a:pt x="12250" y="100626"/>
                  </a:lnTo>
                  <a:lnTo>
                    <a:pt x="18144" y="115159"/>
                  </a:lnTo>
                  <a:lnTo>
                    <a:pt x="22680" y="121998"/>
                  </a:lnTo>
                  <a:lnTo>
                    <a:pt x="37126" y="131478"/>
                  </a:lnTo>
                  <a:lnTo>
                    <a:pt x="54601" y="136632"/>
                  </a:lnTo>
                  <a:lnTo>
                    <a:pt x="71774" y="136571"/>
                  </a:lnTo>
                  <a:lnTo>
                    <a:pt x="104052" y="125828"/>
                  </a:lnTo>
                  <a:lnTo>
                    <a:pt x="133684" y="105868"/>
                  </a:lnTo>
                  <a:lnTo>
                    <a:pt x="153596" y="78708"/>
                  </a:lnTo>
                  <a:lnTo>
                    <a:pt x="158105" y="54852"/>
                  </a:lnTo>
                  <a:lnTo>
                    <a:pt x="155252" y="12779"/>
                  </a:lnTo>
                  <a:lnTo>
                    <a:pt x="152890" y="7177"/>
                  </a:lnTo>
                  <a:lnTo>
                    <a:pt x="149905" y="3443"/>
                  </a:lnTo>
                  <a:lnTo>
                    <a:pt x="146503" y="954"/>
                  </a:lnTo>
                  <a:lnTo>
                    <a:pt x="143530" y="0"/>
                  </a:lnTo>
                  <a:lnTo>
                    <a:pt x="140842" y="69"/>
                  </a:lnTo>
                  <a:lnTo>
                    <a:pt x="138344" y="821"/>
                  </a:lnTo>
                  <a:lnTo>
                    <a:pt x="136680" y="3439"/>
                  </a:lnTo>
                  <a:lnTo>
                    <a:pt x="134830" y="11993"/>
                  </a:lnTo>
                  <a:lnTo>
                    <a:pt x="137771" y="22849"/>
                  </a:lnTo>
                  <a:lnTo>
                    <a:pt x="166046" y="66511"/>
                  </a:lnTo>
                  <a:lnTo>
                    <a:pt x="199927" y="107543"/>
                  </a:lnTo>
                  <a:lnTo>
                    <a:pt x="208331" y="121760"/>
                  </a:lnTo>
                  <a:lnTo>
                    <a:pt x="209443" y="129221"/>
                  </a:lnTo>
                  <a:lnTo>
                    <a:pt x="206915" y="145036"/>
                  </a:lnTo>
                  <a:lnTo>
                    <a:pt x="195444" y="159591"/>
                  </a:lnTo>
                  <a:lnTo>
                    <a:pt x="169152" y="177803"/>
                  </a:lnTo>
                  <a:lnTo>
                    <a:pt x="139700" y="19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23"/>
            <p:cNvSpPr/>
            <p:nvPr>
              <p:custDataLst>
                <p:tags r:id="rId63"/>
              </p:custDataLst>
            </p:nvPr>
          </p:nvSpPr>
          <p:spPr>
            <a:xfrm>
              <a:off x="2965450" y="45021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24"/>
            <p:cNvSpPr/>
            <p:nvPr>
              <p:custDataLst>
                <p:tags r:id="rId64"/>
              </p:custDataLst>
            </p:nvPr>
          </p:nvSpPr>
          <p:spPr>
            <a:xfrm>
              <a:off x="2978150" y="45593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263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025"/>
            <p:cNvSpPr/>
            <p:nvPr>
              <p:custDataLst>
                <p:tags r:id="rId65"/>
              </p:custDataLst>
            </p:nvPr>
          </p:nvSpPr>
          <p:spPr>
            <a:xfrm>
              <a:off x="2806700" y="4572000"/>
              <a:ext cx="120651" cy="35409"/>
            </a:xfrm>
            <a:custGeom>
              <a:avLst/>
              <a:gdLst/>
              <a:ahLst/>
              <a:cxnLst/>
              <a:rect l="0" t="0" r="0" b="0"/>
              <a:pathLst>
                <a:path w="120651" h="35409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2117" y="35408"/>
                  </a:lnTo>
                  <a:lnTo>
                    <a:pt x="43338" y="25683"/>
                  </a:lnTo>
                  <a:lnTo>
                    <a:pt x="88053" y="891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026"/>
            <p:cNvSpPr/>
            <p:nvPr>
              <p:custDataLst>
                <p:tags r:id="rId66"/>
              </p:custDataLst>
            </p:nvPr>
          </p:nvSpPr>
          <p:spPr>
            <a:xfrm>
              <a:off x="2839417" y="4395083"/>
              <a:ext cx="68884" cy="338235"/>
            </a:xfrm>
            <a:custGeom>
              <a:avLst/>
              <a:gdLst/>
              <a:ahLst/>
              <a:cxnLst/>
              <a:rect l="0" t="0" r="0" b="0"/>
              <a:pathLst>
                <a:path w="68884" h="338235">
                  <a:moveTo>
                    <a:pt x="18083" y="5467"/>
                  </a:moveTo>
                  <a:lnTo>
                    <a:pt x="18083" y="5467"/>
                  </a:lnTo>
                  <a:lnTo>
                    <a:pt x="18083" y="2096"/>
                  </a:lnTo>
                  <a:lnTo>
                    <a:pt x="17377" y="1103"/>
                  </a:lnTo>
                  <a:lnTo>
                    <a:pt x="16201" y="441"/>
                  </a:lnTo>
                  <a:lnTo>
                    <a:pt x="14712" y="0"/>
                  </a:lnTo>
                  <a:lnTo>
                    <a:pt x="13719" y="1116"/>
                  </a:lnTo>
                  <a:lnTo>
                    <a:pt x="7543" y="43931"/>
                  </a:lnTo>
                  <a:lnTo>
                    <a:pt x="6343" y="77831"/>
                  </a:lnTo>
                  <a:lnTo>
                    <a:pt x="3928" y="118297"/>
                  </a:lnTo>
                  <a:lnTo>
                    <a:pt x="1209" y="162153"/>
                  </a:lnTo>
                  <a:lnTo>
                    <a:pt x="0" y="207514"/>
                  </a:lnTo>
                  <a:lnTo>
                    <a:pt x="3225" y="247901"/>
                  </a:lnTo>
                  <a:lnTo>
                    <a:pt x="12975" y="294846"/>
                  </a:lnTo>
                  <a:lnTo>
                    <a:pt x="21457" y="315407"/>
                  </a:lnTo>
                  <a:lnTo>
                    <a:pt x="32283" y="329250"/>
                  </a:lnTo>
                  <a:lnTo>
                    <a:pt x="44149" y="336342"/>
                  </a:lnTo>
                  <a:lnTo>
                    <a:pt x="50277" y="338234"/>
                  </a:lnTo>
                  <a:lnTo>
                    <a:pt x="55068" y="337378"/>
                  </a:lnTo>
                  <a:lnTo>
                    <a:pt x="58968" y="334691"/>
                  </a:lnTo>
                  <a:lnTo>
                    <a:pt x="6888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027"/>
            <p:cNvSpPr/>
            <p:nvPr>
              <p:custDataLst>
                <p:tags r:id="rId67"/>
              </p:custDataLst>
            </p:nvPr>
          </p:nvSpPr>
          <p:spPr>
            <a:xfrm>
              <a:off x="2650641" y="4565650"/>
              <a:ext cx="86210" cy="149656"/>
            </a:xfrm>
            <a:custGeom>
              <a:avLst/>
              <a:gdLst/>
              <a:ahLst/>
              <a:cxnLst/>
              <a:rect l="0" t="0" r="0" b="0"/>
              <a:pathLst>
                <a:path w="86210" h="149656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563" y="25400"/>
                  </a:lnTo>
                  <a:lnTo>
                    <a:pt x="4609" y="27281"/>
                  </a:lnTo>
                  <a:lnTo>
                    <a:pt x="9726" y="30469"/>
                  </a:lnTo>
                  <a:lnTo>
                    <a:pt x="25212" y="38348"/>
                  </a:lnTo>
                  <a:lnTo>
                    <a:pt x="60163" y="73115"/>
                  </a:lnTo>
                  <a:lnTo>
                    <a:pt x="72926" y="101078"/>
                  </a:lnTo>
                  <a:lnTo>
                    <a:pt x="77804" y="124964"/>
                  </a:lnTo>
                  <a:lnTo>
                    <a:pt x="75183" y="136913"/>
                  </a:lnTo>
                  <a:lnTo>
                    <a:pt x="70020" y="145517"/>
                  </a:lnTo>
                  <a:lnTo>
                    <a:pt x="65373" y="149341"/>
                  </a:lnTo>
                  <a:lnTo>
                    <a:pt x="62440" y="149655"/>
                  </a:lnTo>
                  <a:lnTo>
                    <a:pt x="55419" y="148122"/>
                  </a:lnTo>
                  <a:lnTo>
                    <a:pt x="40162" y="133180"/>
                  </a:lnTo>
                  <a:lnTo>
                    <a:pt x="33994" y="113049"/>
                  </a:lnTo>
                  <a:lnTo>
                    <a:pt x="32402" y="75829"/>
                  </a:lnTo>
                  <a:lnTo>
                    <a:pt x="36895" y="52046"/>
                  </a:lnTo>
                  <a:lnTo>
                    <a:pt x="48299" y="32069"/>
                  </a:lnTo>
                  <a:lnTo>
                    <a:pt x="86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28"/>
            <p:cNvSpPr/>
            <p:nvPr>
              <p:custDataLst>
                <p:tags r:id="rId68"/>
              </p:custDataLst>
            </p:nvPr>
          </p:nvSpPr>
          <p:spPr>
            <a:xfrm>
              <a:off x="2488218" y="4615176"/>
              <a:ext cx="127983" cy="131445"/>
            </a:xfrm>
            <a:custGeom>
              <a:avLst/>
              <a:gdLst/>
              <a:ahLst/>
              <a:cxnLst/>
              <a:rect l="0" t="0" r="0" b="0"/>
              <a:pathLst>
                <a:path w="127983" h="131445">
                  <a:moveTo>
                    <a:pt x="26382" y="58424"/>
                  </a:moveTo>
                  <a:lnTo>
                    <a:pt x="26382" y="58424"/>
                  </a:lnTo>
                  <a:lnTo>
                    <a:pt x="29753" y="55053"/>
                  </a:lnTo>
                  <a:lnTo>
                    <a:pt x="33290" y="53398"/>
                  </a:lnTo>
                  <a:lnTo>
                    <a:pt x="38743" y="52152"/>
                  </a:lnTo>
                  <a:lnTo>
                    <a:pt x="38356" y="29004"/>
                  </a:lnTo>
                  <a:lnTo>
                    <a:pt x="32171" y="5706"/>
                  </a:lnTo>
                  <a:lnTo>
                    <a:pt x="30241" y="2112"/>
                  </a:lnTo>
                  <a:lnTo>
                    <a:pt x="27544" y="421"/>
                  </a:lnTo>
                  <a:lnTo>
                    <a:pt x="24334" y="0"/>
                  </a:lnTo>
                  <a:lnTo>
                    <a:pt x="20784" y="425"/>
                  </a:lnTo>
                  <a:lnTo>
                    <a:pt x="13075" y="8422"/>
                  </a:lnTo>
                  <a:lnTo>
                    <a:pt x="5651" y="22795"/>
                  </a:lnTo>
                  <a:lnTo>
                    <a:pt x="0" y="43294"/>
                  </a:lnTo>
                  <a:lnTo>
                    <a:pt x="2964" y="78636"/>
                  </a:lnTo>
                  <a:lnTo>
                    <a:pt x="11035" y="97746"/>
                  </a:lnTo>
                  <a:lnTo>
                    <a:pt x="16151" y="105805"/>
                  </a:lnTo>
                  <a:lnTo>
                    <a:pt x="33124" y="118523"/>
                  </a:lnTo>
                  <a:lnTo>
                    <a:pt x="54073" y="127468"/>
                  </a:lnTo>
                  <a:lnTo>
                    <a:pt x="75143" y="131444"/>
                  </a:lnTo>
                  <a:lnTo>
                    <a:pt x="96266" y="127566"/>
                  </a:lnTo>
                  <a:lnTo>
                    <a:pt x="127982" y="115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029"/>
            <p:cNvSpPr/>
            <p:nvPr>
              <p:custDataLst>
                <p:tags r:id="rId69"/>
              </p:custDataLst>
            </p:nvPr>
          </p:nvSpPr>
          <p:spPr>
            <a:xfrm>
              <a:off x="2357341" y="4627731"/>
              <a:ext cx="99849" cy="411295"/>
            </a:xfrm>
            <a:custGeom>
              <a:avLst/>
              <a:gdLst/>
              <a:ahLst/>
              <a:cxnLst/>
              <a:rect l="0" t="0" r="0" b="0"/>
              <a:pathLst>
                <a:path w="99849" h="411295">
                  <a:moveTo>
                    <a:pt x="49309" y="58569"/>
                  </a:moveTo>
                  <a:lnTo>
                    <a:pt x="49309" y="58569"/>
                  </a:lnTo>
                  <a:lnTo>
                    <a:pt x="44239" y="64344"/>
                  </a:lnTo>
                  <a:lnTo>
                    <a:pt x="38478" y="76587"/>
                  </a:lnTo>
                  <a:lnTo>
                    <a:pt x="33713" y="103026"/>
                  </a:lnTo>
                  <a:lnTo>
                    <a:pt x="36849" y="143630"/>
                  </a:lnTo>
                  <a:lnTo>
                    <a:pt x="42830" y="179864"/>
                  </a:lnTo>
                  <a:lnTo>
                    <a:pt x="46430" y="221370"/>
                  </a:lnTo>
                  <a:lnTo>
                    <a:pt x="48735" y="264980"/>
                  </a:lnTo>
                  <a:lnTo>
                    <a:pt x="52111" y="307881"/>
                  </a:lnTo>
                  <a:lnTo>
                    <a:pt x="54082" y="346705"/>
                  </a:lnTo>
                  <a:lnTo>
                    <a:pt x="53310" y="390886"/>
                  </a:lnTo>
                  <a:lnTo>
                    <a:pt x="50382" y="406643"/>
                  </a:lnTo>
                  <a:lnTo>
                    <a:pt x="48613" y="409857"/>
                  </a:lnTo>
                  <a:lnTo>
                    <a:pt x="46728" y="411294"/>
                  </a:lnTo>
                  <a:lnTo>
                    <a:pt x="44061" y="410136"/>
                  </a:lnTo>
                  <a:lnTo>
                    <a:pt x="37334" y="403204"/>
                  </a:lnTo>
                  <a:lnTo>
                    <a:pt x="25613" y="367176"/>
                  </a:lnTo>
                  <a:lnTo>
                    <a:pt x="15494" y="324609"/>
                  </a:lnTo>
                  <a:lnTo>
                    <a:pt x="9833" y="299429"/>
                  </a:lnTo>
                  <a:lnTo>
                    <a:pt x="6058" y="272764"/>
                  </a:lnTo>
                  <a:lnTo>
                    <a:pt x="3541" y="245110"/>
                  </a:lnTo>
                  <a:lnTo>
                    <a:pt x="1864" y="216797"/>
                  </a:lnTo>
                  <a:lnTo>
                    <a:pt x="745" y="190866"/>
                  </a:lnTo>
                  <a:lnTo>
                    <a:pt x="0" y="166522"/>
                  </a:lnTo>
                  <a:lnTo>
                    <a:pt x="583" y="121365"/>
                  </a:lnTo>
                  <a:lnTo>
                    <a:pt x="5546" y="80129"/>
                  </a:lnTo>
                  <a:lnTo>
                    <a:pt x="16273" y="34696"/>
                  </a:lnTo>
                  <a:lnTo>
                    <a:pt x="28041" y="14092"/>
                  </a:lnTo>
                  <a:lnTo>
                    <a:pt x="35130" y="5634"/>
                  </a:lnTo>
                  <a:lnTo>
                    <a:pt x="41973" y="1407"/>
                  </a:lnTo>
                  <a:lnTo>
                    <a:pt x="48652" y="0"/>
                  </a:lnTo>
                  <a:lnTo>
                    <a:pt x="55221" y="473"/>
                  </a:lnTo>
                  <a:lnTo>
                    <a:pt x="70046" y="10406"/>
                  </a:lnTo>
                  <a:lnTo>
                    <a:pt x="84631" y="27286"/>
                  </a:lnTo>
                  <a:lnTo>
                    <a:pt x="95817" y="48899"/>
                  </a:lnTo>
                  <a:lnTo>
                    <a:pt x="99848" y="72616"/>
                  </a:lnTo>
                  <a:lnTo>
                    <a:pt x="97876" y="96562"/>
                  </a:lnTo>
                  <a:lnTo>
                    <a:pt x="84161" y="129171"/>
                  </a:lnTo>
                  <a:lnTo>
                    <a:pt x="62536" y="155610"/>
                  </a:lnTo>
                  <a:lnTo>
                    <a:pt x="46486" y="167785"/>
                  </a:lnTo>
                  <a:lnTo>
                    <a:pt x="33708" y="172256"/>
                  </a:lnTo>
                  <a:lnTo>
                    <a:pt x="17559" y="172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030"/>
            <p:cNvSpPr/>
            <p:nvPr>
              <p:custDataLst>
                <p:tags r:id="rId70"/>
              </p:custDataLst>
            </p:nvPr>
          </p:nvSpPr>
          <p:spPr>
            <a:xfrm>
              <a:off x="2225162" y="4691846"/>
              <a:ext cx="75002" cy="129238"/>
            </a:xfrm>
            <a:custGeom>
              <a:avLst/>
              <a:gdLst/>
              <a:ahLst/>
              <a:cxnLst/>
              <a:rect l="0" t="0" r="0" b="0"/>
              <a:pathLst>
                <a:path w="75002" h="129238">
                  <a:moveTo>
                    <a:pt x="60838" y="32554"/>
                  </a:moveTo>
                  <a:lnTo>
                    <a:pt x="60838" y="32554"/>
                  </a:lnTo>
                  <a:lnTo>
                    <a:pt x="46091" y="6824"/>
                  </a:lnTo>
                  <a:lnTo>
                    <a:pt x="42540" y="2700"/>
                  </a:lnTo>
                  <a:lnTo>
                    <a:pt x="38762" y="657"/>
                  </a:lnTo>
                  <a:lnTo>
                    <a:pt x="34831" y="0"/>
                  </a:lnTo>
                  <a:lnTo>
                    <a:pt x="30800" y="268"/>
                  </a:lnTo>
                  <a:lnTo>
                    <a:pt x="15014" y="7387"/>
                  </a:lnTo>
                  <a:lnTo>
                    <a:pt x="6840" y="20192"/>
                  </a:lnTo>
                  <a:lnTo>
                    <a:pt x="154" y="47236"/>
                  </a:lnTo>
                  <a:lnTo>
                    <a:pt x="0" y="68007"/>
                  </a:lnTo>
                  <a:lnTo>
                    <a:pt x="4636" y="91350"/>
                  </a:lnTo>
                  <a:lnTo>
                    <a:pt x="15163" y="108309"/>
                  </a:lnTo>
                  <a:lnTo>
                    <a:pt x="35075" y="123909"/>
                  </a:lnTo>
                  <a:lnTo>
                    <a:pt x="41546" y="127325"/>
                  </a:lnTo>
                  <a:lnTo>
                    <a:pt x="54380" y="129237"/>
                  </a:lnTo>
                  <a:lnTo>
                    <a:pt x="60766" y="128759"/>
                  </a:lnTo>
                  <a:lnTo>
                    <a:pt x="65729" y="126324"/>
                  </a:lnTo>
                  <a:lnTo>
                    <a:pt x="73125" y="117974"/>
                  </a:lnTo>
                  <a:lnTo>
                    <a:pt x="75001" y="105326"/>
                  </a:lnTo>
                  <a:lnTo>
                    <a:pt x="74513" y="98002"/>
                  </a:lnTo>
                  <a:lnTo>
                    <a:pt x="68327" y="84220"/>
                  </a:lnTo>
                  <a:lnTo>
                    <a:pt x="54825" y="68324"/>
                  </a:lnTo>
                  <a:lnTo>
                    <a:pt x="46877" y="61151"/>
                  </a:lnTo>
                  <a:lnTo>
                    <a:pt x="40992" y="53260"/>
                  </a:lnTo>
                  <a:lnTo>
                    <a:pt x="39846" y="50591"/>
                  </a:lnTo>
                  <a:lnTo>
                    <a:pt x="39788" y="48812"/>
                  </a:lnTo>
                  <a:lnTo>
                    <a:pt x="41788" y="45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031"/>
            <p:cNvSpPr/>
            <p:nvPr>
              <p:custDataLst>
                <p:tags r:id="rId71"/>
              </p:custDataLst>
            </p:nvPr>
          </p:nvSpPr>
          <p:spPr>
            <a:xfrm>
              <a:off x="2045583" y="4673600"/>
              <a:ext cx="151518" cy="200681"/>
            </a:xfrm>
            <a:custGeom>
              <a:avLst/>
              <a:gdLst/>
              <a:ahLst/>
              <a:cxnLst/>
              <a:rect l="0" t="0" r="0" b="0"/>
              <a:pathLst>
                <a:path w="151518" h="200681">
                  <a:moveTo>
                    <a:pt x="5467" y="82550"/>
                  </a:moveTo>
                  <a:lnTo>
                    <a:pt x="5467" y="82550"/>
                  </a:lnTo>
                  <a:lnTo>
                    <a:pt x="0" y="62777"/>
                  </a:lnTo>
                  <a:lnTo>
                    <a:pt x="411" y="60196"/>
                  </a:lnTo>
                  <a:lnTo>
                    <a:pt x="2750" y="55446"/>
                  </a:lnTo>
                  <a:lnTo>
                    <a:pt x="5772" y="53897"/>
                  </a:lnTo>
                  <a:lnTo>
                    <a:pt x="14775" y="52177"/>
                  </a:lnTo>
                  <a:lnTo>
                    <a:pt x="35114" y="54578"/>
                  </a:lnTo>
                  <a:lnTo>
                    <a:pt x="52745" y="67296"/>
                  </a:lnTo>
                  <a:lnTo>
                    <a:pt x="70930" y="87765"/>
                  </a:lnTo>
                  <a:lnTo>
                    <a:pt x="92362" y="125644"/>
                  </a:lnTo>
                  <a:lnTo>
                    <a:pt x="105846" y="159133"/>
                  </a:lnTo>
                  <a:lnTo>
                    <a:pt x="106313" y="185126"/>
                  </a:lnTo>
                  <a:lnTo>
                    <a:pt x="103675" y="194696"/>
                  </a:lnTo>
                  <a:lnTo>
                    <a:pt x="101983" y="197531"/>
                  </a:lnTo>
                  <a:lnTo>
                    <a:pt x="98222" y="200680"/>
                  </a:lnTo>
                  <a:lnTo>
                    <a:pt x="96232" y="199403"/>
                  </a:lnTo>
                  <a:lnTo>
                    <a:pt x="89353" y="185377"/>
                  </a:lnTo>
                  <a:lnTo>
                    <a:pt x="82496" y="166351"/>
                  </a:lnTo>
                  <a:lnTo>
                    <a:pt x="82271" y="134376"/>
                  </a:lnTo>
                  <a:lnTo>
                    <a:pt x="87580" y="97117"/>
                  </a:lnTo>
                  <a:lnTo>
                    <a:pt x="103174" y="51196"/>
                  </a:lnTo>
                  <a:lnTo>
                    <a:pt x="124650" y="23636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032"/>
            <p:cNvSpPr/>
            <p:nvPr>
              <p:custDataLst>
                <p:tags r:id="rId72"/>
              </p:custDataLst>
            </p:nvPr>
          </p:nvSpPr>
          <p:spPr>
            <a:xfrm>
              <a:off x="2082800" y="4775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033"/>
            <p:cNvSpPr/>
            <p:nvPr>
              <p:custDataLst>
                <p:tags r:id="rId73"/>
              </p:custDataLst>
            </p:nvPr>
          </p:nvSpPr>
          <p:spPr>
            <a:xfrm>
              <a:off x="1938951" y="4487819"/>
              <a:ext cx="115404" cy="460089"/>
            </a:xfrm>
            <a:custGeom>
              <a:avLst/>
              <a:gdLst/>
              <a:ahLst/>
              <a:cxnLst/>
              <a:rect l="0" t="0" r="0" b="0"/>
              <a:pathLst>
                <a:path w="115404" h="460089">
                  <a:moveTo>
                    <a:pt x="10499" y="122281"/>
                  </a:moveTo>
                  <a:lnTo>
                    <a:pt x="10499" y="122281"/>
                  </a:lnTo>
                  <a:lnTo>
                    <a:pt x="10499" y="116192"/>
                  </a:lnTo>
                  <a:lnTo>
                    <a:pt x="10499" y="161420"/>
                  </a:lnTo>
                  <a:lnTo>
                    <a:pt x="10499" y="193768"/>
                  </a:lnTo>
                  <a:lnTo>
                    <a:pt x="10499" y="233781"/>
                  </a:lnTo>
                  <a:lnTo>
                    <a:pt x="10499" y="257292"/>
                  </a:lnTo>
                  <a:lnTo>
                    <a:pt x="10499" y="282138"/>
                  </a:lnTo>
                  <a:lnTo>
                    <a:pt x="11204" y="306464"/>
                  </a:lnTo>
                  <a:lnTo>
                    <a:pt x="12380" y="330442"/>
                  </a:lnTo>
                  <a:lnTo>
                    <a:pt x="16274" y="375663"/>
                  </a:lnTo>
                  <a:lnTo>
                    <a:pt x="22708" y="414577"/>
                  </a:lnTo>
                  <a:lnTo>
                    <a:pt x="34416" y="460088"/>
                  </a:lnTo>
                  <a:lnTo>
                    <a:pt x="29831" y="444733"/>
                  </a:lnTo>
                  <a:lnTo>
                    <a:pt x="23559" y="417992"/>
                  </a:lnTo>
                  <a:lnTo>
                    <a:pt x="17950" y="371771"/>
                  </a:lnTo>
                  <a:lnTo>
                    <a:pt x="15466" y="343641"/>
                  </a:lnTo>
                  <a:lnTo>
                    <a:pt x="12399" y="312187"/>
                  </a:lnTo>
                  <a:lnTo>
                    <a:pt x="8943" y="278518"/>
                  </a:lnTo>
                  <a:lnTo>
                    <a:pt x="5229" y="243372"/>
                  </a:lnTo>
                  <a:lnTo>
                    <a:pt x="2752" y="210064"/>
                  </a:lnTo>
                  <a:lnTo>
                    <a:pt x="1101" y="177981"/>
                  </a:lnTo>
                  <a:lnTo>
                    <a:pt x="0" y="146714"/>
                  </a:lnTo>
                  <a:lnTo>
                    <a:pt x="678" y="120931"/>
                  </a:lnTo>
                  <a:lnTo>
                    <a:pt x="5193" y="79113"/>
                  </a:lnTo>
                  <a:lnTo>
                    <a:pt x="12298" y="37916"/>
                  </a:lnTo>
                  <a:lnTo>
                    <a:pt x="22243" y="11206"/>
                  </a:lnTo>
                  <a:lnTo>
                    <a:pt x="27500" y="5899"/>
                  </a:lnTo>
                  <a:lnTo>
                    <a:pt x="40868" y="0"/>
                  </a:lnTo>
                  <a:lnTo>
                    <a:pt x="49089" y="1248"/>
                  </a:lnTo>
                  <a:lnTo>
                    <a:pt x="67632" y="10163"/>
                  </a:lnTo>
                  <a:lnTo>
                    <a:pt x="91162" y="37790"/>
                  </a:lnTo>
                  <a:lnTo>
                    <a:pt x="111595" y="83641"/>
                  </a:lnTo>
                  <a:lnTo>
                    <a:pt x="115403" y="103226"/>
                  </a:lnTo>
                  <a:lnTo>
                    <a:pt x="111451" y="119458"/>
                  </a:lnTo>
                  <a:lnTo>
                    <a:pt x="107433" y="126748"/>
                  </a:lnTo>
                  <a:lnTo>
                    <a:pt x="93563" y="138613"/>
                  </a:lnTo>
                  <a:lnTo>
                    <a:pt x="74933" y="147178"/>
                  </a:lnTo>
                  <a:lnTo>
                    <a:pt x="52542" y="150985"/>
                  </a:lnTo>
                  <a:lnTo>
                    <a:pt x="34124" y="148914"/>
                  </a:lnTo>
                  <a:lnTo>
                    <a:pt x="10499" y="14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0" name="SMARTInkShape-2034"/>
          <p:cNvSpPr/>
          <p:nvPr>
            <p:custDataLst>
              <p:tags r:id="rId3"/>
            </p:custDataLst>
          </p:nvPr>
        </p:nvSpPr>
        <p:spPr>
          <a:xfrm>
            <a:off x="1390650" y="4110467"/>
            <a:ext cx="9251951" cy="334534"/>
          </a:xfrm>
          <a:custGeom>
            <a:avLst/>
            <a:gdLst/>
            <a:ahLst/>
            <a:cxnLst/>
            <a:rect l="0" t="0" r="0" b="0"/>
            <a:pathLst>
              <a:path w="9251951" h="334534">
                <a:moveTo>
                  <a:pt x="0" y="213883"/>
                </a:moveTo>
                <a:lnTo>
                  <a:pt x="0" y="213883"/>
                </a:lnTo>
                <a:lnTo>
                  <a:pt x="45155" y="213883"/>
                </a:lnTo>
                <a:lnTo>
                  <a:pt x="80904" y="213883"/>
                </a:lnTo>
                <a:lnTo>
                  <a:pt x="130841" y="212471"/>
                </a:lnTo>
                <a:lnTo>
                  <a:pt x="190239" y="210120"/>
                </a:lnTo>
                <a:lnTo>
                  <a:pt x="255942" y="207141"/>
                </a:lnTo>
                <a:lnTo>
                  <a:pt x="332906" y="202333"/>
                </a:lnTo>
                <a:lnTo>
                  <a:pt x="417376" y="196305"/>
                </a:lnTo>
                <a:lnTo>
                  <a:pt x="506851" y="189464"/>
                </a:lnTo>
                <a:lnTo>
                  <a:pt x="606011" y="180670"/>
                </a:lnTo>
                <a:lnTo>
                  <a:pt x="711630" y="170574"/>
                </a:lnTo>
                <a:lnTo>
                  <a:pt x="821553" y="159611"/>
                </a:lnTo>
                <a:lnTo>
                  <a:pt x="944224" y="147362"/>
                </a:lnTo>
                <a:lnTo>
                  <a:pt x="1075394" y="134258"/>
                </a:lnTo>
                <a:lnTo>
                  <a:pt x="1212229" y="120583"/>
                </a:lnTo>
                <a:lnTo>
                  <a:pt x="1359897" y="106527"/>
                </a:lnTo>
                <a:lnTo>
                  <a:pt x="1514787" y="92218"/>
                </a:lnTo>
                <a:lnTo>
                  <a:pt x="1674491" y="77740"/>
                </a:lnTo>
                <a:lnTo>
                  <a:pt x="1846578" y="64560"/>
                </a:lnTo>
                <a:lnTo>
                  <a:pt x="2026918" y="52245"/>
                </a:lnTo>
                <a:lnTo>
                  <a:pt x="2212762" y="40508"/>
                </a:lnTo>
                <a:lnTo>
                  <a:pt x="2408625" y="31272"/>
                </a:lnTo>
                <a:lnTo>
                  <a:pt x="2611166" y="23703"/>
                </a:lnTo>
                <a:lnTo>
                  <a:pt x="2818161" y="17246"/>
                </a:lnTo>
                <a:lnTo>
                  <a:pt x="3031652" y="12236"/>
                </a:lnTo>
                <a:lnTo>
                  <a:pt x="3249473" y="8191"/>
                </a:lnTo>
                <a:lnTo>
                  <a:pt x="3470182" y="4788"/>
                </a:lnTo>
                <a:lnTo>
                  <a:pt x="3702694" y="2520"/>
                </a:lnTo>
                <a:lnTo>
                  <a:pt x="3943073" y="1008"/>
                </a:lnTo>
                <a:lnTo>
                  <a:pt x="4188699" y="0"/>
                </a:lnTo>
                <a:lnTo>
                  <a:pt x="4435705" y="1444"/>
                </a:lnTo>
                <a:lnTo>
                  <a:pt x="4683632" y="4523"/>
                </a:lnTo>
                <a:lnTo>
                  <a:pt x="4932171" y="8693"/>
                </a:lnTo>
                <a:lnTo>
                  <a:pt x="5179002" y="15001"/>
                </a:lnTo>
                <a:lnTo>
                  <a:pt x="5424696" y="22733"/>
                </a:lnTo>
                <a:lnTo>
                  <a:pt x="5669631" y="31417"/>
                </a:lnTo>
                <a:lnTo>
                  <a:pt x="5914059" y="42850"/>
                </a:lnTo>
                <a:lnTo>
                  <a:pt x="6158150" y="56117"/>
                </a:lnTo>
                <a:lnTo>
                  <a:pt x="6402017" y="70606"/>
                </a:lnTo>
                <a:lnTo>
                  <a:pt x="6638679" y="86614"/>
                </a:lnTo>
                <a:lnTo>
                  <a:pt x="6870535" y="103637"/>
                </a:lnTo>
                <a:lnTo>
                  <a:pt x="7099190" y="121336"/>
                </a:lnTo>
                <a:lnTo>
                  <a:pt x="7315831" y="139485"/>
                </a:lnTo>
                <a:lnTo>
                  <a:pt x="7524467" y="157934"/>
                </a:lnTo>
                <a:lnTo>
                  <a:pt x="7727760" y="176583"/>
                </a:lnTo>
                <a:lnTo>
                  <a:pt x="7917617" y="194661"/>
                </a:lnTo>
                <a:lnTo>
                  <a:pt x="8098517" y="212357"/>
                </a:lnTo>
                <a:lnTo>
                  <a:pt x="8273445" y="229799"/>
                </a:lnTo>
                <a:lnTo>
                  <a:pt x="8431691" y="246366"/>
                </a:lnTo>
                <a:lnTo>
                  <a:pt x="8578816" y="262349"/>
                </a:lnTo>
                <a:lnTo>
                  <a:pt x="8718528" y="277944"/>
                </a:lnTo>
                <a:lnTo>
                  <a:pt x="8839891" y="291162"/>
                </a:lnTo>
                <a:lnTo>
                  <a:pt x="8949020" y="302797"/>
                </a:lnTo>
                <a:lnTo>
                  <a:pt x="9049997" y="313376"/>
                </a:lnTo>
                <a:lnTo>
                  <a:pt x="9117316" y="320428"/>
                </a:lnTo>
                <a:lnTo>
                  <a:pt x="9251950" y="3345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4" name="SMARTInkShape-Group361"/>
          <p:cNvGrpSpPr/>
          <p:nvPr/>
        </p:nvGrpSpPr>
        <p:grpSpPr>
          <a:xfrm>
            <a:off x="3481422" y="3538849"/>
            <a:ext cx="836579" cy="312393"/>
            <a:chOff x="3481422" y="3538849"/>
            <a:chExt cx="836579" cy="312393"/>
          </a:xfrm>
        </p:grpSpPr>
        <p:sp>
          <p:nvSpPr>
            <p:cNvPr id="521" name="SMARTInkShape-2035"/>
            <p:cNvSpPr/>
            <p:nvPr>
              <p:custDataLst>
                <p:tags r:id="rId59"/>
              </p:custDataLst>
            </p:nvPr>
          </p:nvSpPr>
          <p:spPr>
            <a:xfrm>
              <a:off x="4318000" y="3657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36"/>
            <p:cNvSpPr/>
            <p:nvPr>
              <p:custDataLst>
                <p:tags r:id="rId60"/>
              </p:custDataLst>
            </p:nvPr>
          </p:nvSpPr>
          <p:spPr>
            <a:xfrm>
              <a:off x="3636488" y="3576553"/>
              <a:ext cx="633966" cy="274689"/>
            </a:xfrm>
            <a:custGeom>
              <a:avLst/>
              <a:gdLst/>
              <a:ahLst/>
              <a:cxnLst/>
              <a:rect l="0" t="0" r="0" b="0"/>
              <a:pathLst>
                <a:path w="633966" h="274689">
                  <a:moveTo>
                    <a:pt x="27462" y="81047"/>
                  </a:moveTo>
                  <a:lnTo>
                    <a:pt x="27462" y="81047"/>
                  </a:lnTo>
                  <a:lnTo>
                    <a:pt x="30833" y="81047"/>
                  </a:lnTo>
                  <a:lnTo>
                    <a:pt x="34369" y="79165"/>
                  </a:lnTo>
                  <a:lnTo>
                    <a:pt x="36300" y="77676"/>
                  </a:lnTo>
                  <a:lnTo>
                    <a:pt x="36176" y="76683"/>
                  </a:lnTo>
                  <a:lnTo>
                    <a:pt x="34682" y="76021"/>
                  </a:lnTo>
                  <a:lnTo>
                    <a:pt x="22146" y="74958"/>
                  </a:lnTo>
                  <a:lnTo>
                    <a:pt x="18980" y="76282"/>
                  </a:lnTo>
                  <a:lnTo>
                    <a:pt x="13579" y="81516"/>
                  </a:lnTo>
                  <a:lnTo>
                    <a:pt x="27" y="104557"/>
                  </a:lnTo>
                  <a:lnTo>
                    <a:pt x="0" y="107304"/>
                  </a:lnTo>
                  <a:lnTo>
                    <a:pt x="1393" y="109135"/>
                  </a:lnTo>
                  <a:lnTo>
                    <a:pt x="3732" y="110356"/>
                  </a:lnTo>
                  <a:lnTo>
                    <a:pt x="10095" y="109830"/>
                  </a:lnTo>
                  <a:lnTo>
                    <a:pt x="23492" y="103686"/>
                  </a:lnTo>
                  <a:lnTo>
                    <a:pt x="44654" y="88861"/>
                  </a:lnTo>
                  <a:lnTo>
                    <a:pt x="45979" y="89784"/>
                  </a:lnTo>
                  <a:lnTo>
                    <a:pt x="49332" y="94573"/>
                  </a:lnTo>
                  <a:lnTo>
                    <a:pt x="55187" y="111944"/>
                  </a:lnTo>
                  <a:lnTo>
                    <a:pt x="49689" y="157601"/>
                  </a:lnTo>
                  <a:lnTo>
                    <a:pt x="46748" y="195452"/>
                  </a:lnTo>
                  <a:lnTo>
                    <a:pt x="41672" y="240523"/>
                  </a:lnTo>
                  <a:lnTo>
                    <a:pt x="42491" y="261649"/>
                  </a:lnTo>
                  <a:lnTo>
                    <a:pt x="45717" y="274688"/>
                  </a:lnTo>
                  <a:lnTo>
                    <a:pt x="47393" y="274346"/>
                  </a:lnTo>
                  <a:lnTo>
                    <a:pt x="53018" y="270204"/>
                  </a:lnTo>
                  <a:lnTo>
                    <a:pt x="67490" y="249825"/>
                  </a:lnTo>
                  <a:lnTo>
                    <a:pt x="81812" y="214703"/>
                  </a:lnTo>
                  <a:lnTo>
                    <a:pt x="90658" y="183488"/>
                  </a:lnTo>
                  <a:lnTo>
                    <a:pt x="99999" y="149154"/>
                  </a:lnTo>
                  <a:lnTo>
                    <a:pt x="111206" y="115080"/>
                  </a:lnTo>
                  <a:lnTo>
                    <a:pt x="120439" y="69608"/>
                  </a:lnTo>
                  <a:lnTo>
                    <a:pt x="122413" y="52111"/>
                  </a:lnTo>
                  <a:lnTo>
                    <a:pt x="119253" y="60244"/>
                  </a:lnTo>
                  <a:lnTo>
                    <a:pt x="117219" y="76059"/>
                  </a:lnTo>
                  <a:lnTo>
                    <a:pt x="119987" y="94151"/>
                  </a:lnTo>
                  <a:lnTo>
                    <a:pt x="125275" y="106175"/>
                  </a:lnTo>
                  <a:lnTo>
                    <a:pt x="128654" y="108383"/>
                  </a:lnTo>
                  <a:lnTo>
                    <a:pt x="138053" y="110835"/>
                  </a:lnTo>
                  <a:lnTo>
                    <a:pt x="142817" y="110078"/>
                  </a:lnTo>
                  <a:lnTo>
                    <a:pt x="151873" y="105473"/>
                  </a:lnTo>
                  <a:lnTo>
                    <a:pt x="164906" y="91577"/>
                  </a:lnTo>
                  <a:lnTo>
                    <a:pt x="172756" y="76504"/>
                  </a:lnTo>
                  <a:lnTo>
                    <a:pt x="173714" y="76607"/>
                  </a:lnTo>
                  <a:lnTo>
                    <a:pt x="206406" y="95393"/>
                  </a:lnTo>
                  <a:lnTo>
                    <a:pt x="218470" y="98006"/>
                  </a:lnTo>
                  <a:lnTo>
                    <a:pt x="243904" y="96107"/>
                  </a:lnTo>
                  <a:lnTo>
                    <a:pt x="270412" y="84333"/>
                  </a:lnTo>
                  <a:lnTo>
                    <a:pt x="292769" y="67439"/>
                  </a:lnTo>
                  <a:lnTo>
                    <a:pt x="306057" y="49028"/>
                  </a:lnTo>
                  <a:lnTo>
                    <a:pt x="307031" y="43473"/>
                  </a:lnTo>
                  <a:lnTo>
                    <a:pt x="306269" y="38359"/>
                  </a:lnTo>
                  <a:lnTo>
                    <a:pt x="304350" y="33538"/>
                  </a:lnTo>
                  <a:lnTo>
                    <a:pt x="300954" y="30325"/>
                  </a:lnTo>
                  <a:lnTo>
                    <a:pt x="291536" y="26754"/>
                  </a:lnTo>
                  <a:lnTo>
                    <a:pt x="280295" y="28929"/>
                  </a:lnTo>
                  <a:lnTo>
                    <a:pt x="263948" y="38088"/>
                  </a:lnTo>
                  <a:lnTo>
                    <a:pt x="259202" y="41825"/>
                  </a:lnTo>
                  <a:lnTo>
                    <a:pt x="253930" y="51620"/>
                  </a:lnTo>
                  <a:lnTo>
                    <a:pt x="252292" y="61618"/>
                  </a:lnTo>
                  <a:lnTo>
                    <a:pt x="253916" y="68414"/>
                  </a:lnTo>
                  <a:lnTo>
                    <a:pt x="258871" y="73786"/>
                  </a:lnTo>
                  <a:lnTo>
                    <a:pt x="262168" y="76206"/>
                  </a:lnTo>
                  <a:lnTo>
                    <a:pt x="265777" y="77114"/>
                  </a:lnTo>
                  <a:lnTo>
                    <a:pt x="273550" y="76241"/>
                  </a:lnTo>
                  <a:lnTo>
                    <a:pt x="285860" y="71784"/>
                  </a:lnTo>
                  <a:lnTo>
                    <a:pt x="305905" y="57025"/>
                  </a:lnTo>
                  <a:lnTo>
                    <a:pt x="309494" y="56259"/>
                  </a:lnTo>
                  <a:lnTo>
                    <a:pt x="310733" y="57466"/>
                  </a:lnTo>
                  <a:lnTo>
                    <a:pt x="313888" y="65907"/>
                  </a:lnTo>
                  <a:lnTo>
                    <a:pt x="330445" y="88966"/>
                  </a:lnTo>
                  <a:lnTo>
                    <a:pt x="337569" y="94679"/>
                  </a:lnTo>
                  <a:lnTo>
                    <a:pt x="341445" y="95779"/>
                  </a:lnTo>
                  <a:lnTo>
                    <a:pt x="349514" y="95121"/>
                  </a:lnTo>
                  <a:lnTo>
                    <a:pt x="355922" y="92477"/>
                  </a:lnTo>
                  <a:lnTo>
                    <a:pt x="358619" y="90782"/>
                  </a:lnTo>
                  <a:lnTo>
                    <a:pt x="360416" y="88243"/>
                  </a:lnTo>
                  <a:lnTo>
                    <a:pt x="362414" y="81658"/>
                  </a:lnTo>
                  <a:lnTo>
                    <a:pt x="363993" y="34109"/>
                  </a:lnTo>
                  <a:lnTo>
                    <a:pt x="363999" y="32821"/>
                  </a:lnTo>
                  <a:lnTo>
                    <a:pt x="364709" y="32669"/>
                  </a:lnTo>
                  <a:lnTo>
                    <a:pt x="367378" y="34380"/>
                  </a:lnTo>
                  <a:lnTo>
                    <a:pt x="405605" y="69764"/>
                  </a:lnTo>
                  <a:lnTo>
                    <a:pt x="410720" y="83558"/>
                  </a:lnTo>
                  <a:lnTo>
                    <a:pt x="414572" y="105107"/>
                  </a:lnTo>
                  <a:lnTo>
                    <a:pt x="431431" y="64036"/>
                  </a:lnTo>
                  <a:lnTo>
                    <a:pt x="441954" y="47381"/>
                  </a:lnTo>
                  <a:lnTo>
                    <a:pt x="472191" y="20526"/>
                  </a:lnTo>
                  <a:lnTo>
                    <a:pt x="484338" y="13961"/>
                  </a:lnTo>
                  <a:lnTo>
                    <a:pt x="487268" y="13745"/>
                  </a:lnTo>
                  <a:lnTo>
                    <a:pt x="492405" y="15387"/>
                  </a:lnTo>
                  <a:lnTo>
                    <a:pt x="494058" y="16813"/>
                  </a:lnTo>
                  <a:lnTo>
                    <a:pt x="500298" y="26196"/>
                  </a:lnTo>
                  <a:lnTo>
                    <a:pt x="505958" y="28446"/>
                  </a:lnTo>
                  <a:lnTo>
                    <a:pt x="509443" y="29047"/>
                  </a:lnTo>
                  <a:lnTo>
                    <a:pt x="515196" y="27832"/>
                  </a:lnTo>
                  <a:lnTo>
                    <a:pt x="528009" y="21303"/>
                  </a:lnTo>
                  <a:lnTo>
                    <a:pt x="530494" y="18640"/>
                  </a:lnTo>
                  <a:lnTo>
                    <a:pt x="533254" y="11918"/>
                  </a:lnTo>
                  <a:lnTo>
                    <a:pt x="534807" y="3571"/>
                  </a:lnTo>
                  <a:lnTo>
                    <a:pt x="533614" y="1880"/>
                  </a:lnTo>
                  <a:lnTo>
                    <a:pt x="528526" y="0"/>
                  </a:lnTo>
                  <a:lnTo>
                    <a:pt x="519679" y="4809"/>
                  </a:lnTo>
                  <a:lnTo>
                    <a:pt x="504680" y="19417"/>
                  </a:lnTo>
                  <a:lnTo>
                    <a:pt x="497086" y="31078"/>
                  </a:lnTo>
                  <a:lnTo>
                    <a:pt x="493712" y="43316"/>
                  </a:lnTo>
                  <a:lnTo>
                    <a:pt x="495183" y="62106"/>
                  </a:lnTo>
                  <a:lnTo>
                    <a:pt x="500087" y="74337"/>
                  </a:lnTo>
                  <a:lnTo>
                    <a:pt x="503983" y="78065"/>
                  </a:lnTo>
                  <a:lnTo>
                    <a:pt x="506009" y="79059"/>
                  </a:lnTo>
                  <a:lnTo>
                    <a:pt x="522345" y="73716"/>
                  </a:lnTo>
                  <a:lnTo>
                    <a:pt x="552444" y="53493"/>
                  </a:lnTo>
                  <a:lnTo>
                    <a:pt x="588170" y="13943"/>
                  </a:lnTo>
                  <a:lnTo>
                    <a:pt x="591734" y="6644"/>
                  </a:lnTo>
                  <a:lnTo>
                    <a:pt x="591321" y="6750"/>
                  </a:lnTo>
                  <a:lnTo>
                    <a:pt x="588981" y="8750"/>
                  </a:lnTo>
                  <a:lnTo>
                    <a:pt x="587470" y="13872"/>
                  </a:lnTo>
                  <a:lnTo>
                    <a:pt x="586333" y="40987"/>
                  </a:lnTo>
                  <a:lnTo>
                    <a:pt x="590056" y="49366"/>
                  </a:lnTo>
                  <a:lnTo>
                    <a:pt x="597119" y="57794"/>
                  </a:lnTo>
                  <a:lnTo>
                    <a:pt x="612998" y="69767"/>
                  </a:lnTo>
                  <a:lnTo>
                    <a:pt x="628991" y="78802"/>
                  </a:lnTo>
                  <a:lnTo>
                    <a:pt x="633475" y="86164"/>
                  </a:lnTo>
                  <a:lnTo>
                    <a:pt x="633965" y="89397"/>
                  </a:lnTo>
                  <a:lnTo>
                    <a:pt x="632628" y="94871"/>
                  </a:lnTo>
                  <a:lnTo>
                    <a:pt x="617795" y="105291"/>
                  </a:lnTo>
                  <a:lnTo>
                    <a:pt x="579912" y="125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037"/>
            <p:cNvSpPr/>
            <p:nvPr>
              <p:custDataLst>
                <p:tags r:id="rId61"/>
              </p:custDataLst>
            </p:nvPr>
          </p:nvSpPr>
          <p:spPr>
            <a:xfrm>
              <a:off x="3481422" y="3538849"/>
              <a:ext cx="134474" cy="217559"/>
            </a:xfrm>
            <a:custGeom>
              <a:avLst/>
              <a:gdLst/>
              <a:ahLst/>
              <a:cxnLst/>
              <a:rect l="0" t="0" r="0" b="0"/>
              <a:pathLst>
                <a:path w="134474" h="217559">
                  <a:moveTo>
                    <a:pt x="80928" y="42551"/>
                  </a:moveTo>
                  <a:lnTo>
                    <a:pt x="80928" y="42551"/>
                  </a:lnTo>
                  <a:lnTo>
                    <a:pt x="91041" y="32438"/>
                  </a:lnTo>
                  <a:lnTo>
                    <a:pt x="96006" y="21829"/>
                  </a:lnTo>
                  <a:lnTo>
                    <a:pt x="97507" y="11469"/>
                  </a:lnTo>
                  <a:lnTo>
                    <a:pt x="95822" y="4513"/>
                  </a:lnTo>
                  <a:lnTo>
                    <a:pt x="93680" y="2376"/>
                  </a:lnTo>
                  <a:lnTo>
                    <a:pt x="87536" y="0"/>
                  </a:lnTo>
                  <a:lnTo>
                    <a:pt x="66031" y="2034"/>
                  </a:lnTo>
                  <a:lnTo>
                    <a:pt x="37316" y="13848"/>
                  </a:lnTo>
                  <a:lnTo>
                    <a:pt x="22504" y="26737"/>
                  </a:lnTo>
                  <a:lnTo>
                    <a:pt x="11218" y="43284"/>
                  </a:lnTo>
                  <a:lnTo>
                    <a:pt x="1498" y="64748"/>
                  </a:lnTo>
                  <a:lnTo>
                    <a:pt x="0" y="82756"/>
                  </a:lnTo>
                  <a:lnTo>
                    <a:pt x="1576" y="90520"/>
                  </a:lnTo>
                  <a:lnTo>
                    <a:pt x="10853" y="102911"/>
                  </a:lnTo>
                  <a:lnTo>
                    <a:pt x="33824" y="117820"/>
                  </a:lnTo>
                  <a:lnTo>
                    <a:pt x="73191" y="135500"/>
                  </a:lnTo>
                  <a:lnTo>
                    <a:pt x="112822" y="153287"/>
                  </a:lnTo>
                  <a:lnTo>
                    <a:pt x="125912" y="164439"/>
                  </a:lnTo>
                  <a:lnTo>
                    <a:pt x="132671" y="174570"/>
                  </a:lnTo>
                  <a:lnTo>
                    <a:pt x="134473" y="179247"/>
                  </a:lnTo>
                  <a:lnTo>
                    <a:pt x="133558" y="184481"/>
                  </a:lnTo>
                  <a:lnTo>
                    <a:pt x="126897" y="195942"/>
                  </a:lnTo>
                  <a:lnTo>
                    <a:pt x="111246" y="210924"/>
                  </a:lnTo>
                  <a:lnTo>
                    <a:pt x="97460" y="216161"/>
                  </a:lnTo>
                  <a:lnTo>
                    <a:pt x="89833" y="217558"/>
                  </a:lnTo>
                  <a:lnTo>
                    <a:pt x="77594" y="215346"/>
                  </a:lnTo>
                  <a:lnTo>
                    <a:pt x="68863" y="210366"/>
                  </a:lnTo>
                  <a:lnTo>
                    <a:pt x="64982" y="205800"/>
                  </a:lnTo>
                  <a:lnTo>
                    <a:pt x="65359" y="202184"/>
                  </a:lnTo>
                  <a:lnTo>
                    <a:pt x="74578" y="18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362"/>
          <p:cNvGrpSpPr/>
          <p:nvPr/>
        </p:nvGrpSpPr>
        <p:grpSpPr>
          <a:xfrm>
            <a:off x="2131750" y="3517900"/>
            <a:ext cx="1119451" cy="380305"/>
            <a:chOff x="2131750" y="3517900"/>
            <a:chExt cx="1119451" cy="380305"/>
          </a:xfrm>
        </p:grpSpPr>
        <p:sp>
          <p:nvSpPr>
            <p:cNvPr id="525" name="SMARTInkShape-2038"/>
            <p:cNvSpPr/>
            <p:nvPr>
              <p:custDataLst>
                <p:tags r:id="rId51"/>
              </p:custDataLst>
            </p:nvPr>
          </p:nvSpPr>
          <p:spPr>
            <a:xfrm>
              <a:off x="3133609" y="3625850"/>
              <a:ext cx="117592" cy="44189"/>
            </a:xfrm>
            <a:custGeom>
              <a:avLst/>
              <a:gdLst/>
              <a:ahLst/>
              <a:cxnLst/>
              <a:rect l="0" t="0" r="0" b="0"/>
              <a:pathLst>
                <a:path w="117592" h="44189">
                  <a:moveTo>
                    <a:pt x="22341" y="38100"/>
                  </a:moveTo>
                  <a:lnTo>
                    <a:pt x="22341" y="38100"/>
                  </a:lnTo>
                  <a:lnTo>
                    <a:pt x="472" y="43567"/>
                  </a:lnTo>
                  <a:lnTo>
                    <a:pt x="0" y="43861"/>
                  </a:lnTo>
                  <a:lnTo>
                    <a:pt x="392" y="44057"/>
                  </a:lnTo>
                  <a:lnTo>
                    <a:pt x="1358" y="44188"/>
                  </a:lnTo>
                  <a:lnTo>
                    <a:pt x="28962" y="37917"/>
                  </a:lnTo>
                  <a:lnTo>
                    <a:pt x="76331" y="17759"/>
                  </a:lnTo>
                  <a:lnTo>
                    <a:pt x="117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039"/>
            <p:cNvSpPr/>
            <p:nvPr>
              <p:custDataLst>
                <p:tags r:id="rId52"/>
              </p:custDataLst>
            </p:nvPr>
          </p:nvSpPr>
          <p:spPr>
            <a:xfrm>
              <a:off x="3162416" y="3517900"/>
              <a:ext cx="76085" cy="249536"/>
            </a:xfrm>
            <a:custGeom>
              <a:avLst/>
              <a:gdLst/>
              <a:ahLst/>
              <a:cxnLst/>
              <a:rect l="0" t="0" r="0" b="0"/>
              <a:pathLst>
                <a:path w="76085" h="249536">
                  <a:moveTo>
                    <a:pt x="6234" y="0"/>
                  </a:moveTo>
                  <a:lnTo>
                    <a:pt x="6234" y="0"/>
                  </a:lnTo>
                  <a:lnTo>
                    <a:pt x="1870" y="38988"/>
                  </a:lnTo>
                  <a:lnTo>
                    <a:pt x="472" y="81715"/>
                  </a:lnTo>
                  <a:lnTo>
                    <a:pt x="145" y="113693"/>
                  </a:lnTo>
                  <a:lnTo>
                    <a:pt x="0" y="146721"/>
                  </a:lnTo>
                  <a:lnTo>
                    <a:pt x="641" y="179509"/>
                  </a:lnTo>
                  <a:lnTo>
                    <a:pt x="4969" y="222208"/>
                  </a:lnTo>
                  <a:lnTo>
                    <a:pt x="8729" y="238929"/>
                  </a:lnTo>
                  <a:lnTo>
                    <a:pt x="11425" y="243953"/>
                  </a:lnTo>
                  <a:lnTo>
                    <a:pt x="14633" y="247302"/>
                  </a:lnTo>
                  <a:lnTo>
                    <a:pt x="18184" y="249535"/>
                  </a:lnTo>
                  <a:lnTo>
                    <a:pt x="23373" y="248906"/>
                  </a:lnTo>
                  <a:lnTo>
                    <a:pt x="36664" y="242564"/>
                  </a:lnTo>
                  <a:lnTo>
                    <a:pt x="7608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040"/>
            <p:cNvSpPr/>
            <p:nvPr>
              <p:custDataLst>
                <p:tags r:id="rId53"/>
              </p:custDataLst>
            </p:nvPr>
          </p:nvSpPr>
          <p:spPr>
            <a:xfrm>
              <a:off x="2875073" y="3658103"/>
              <a:ext cx="231577" cy="111981"/>
            </a:xfrm>
            <a:custGeom>
              <a:avLst/>
              <a:gdLst/>
              <a:ahLst/>
              <a:cxnLst/>
              <a:rect l="0" t="0" r="0" b="0"/>
              <a:pathLst>
                <a:path w="231577" h="111981">
                  <a:moveTo>
                    <a:pt x="7827" y="69347"/>
                  </a:moveTo>
                  <a:lnTo>
                    <a:pt x="7827" y="69347"/>
                  </a:lnTo>
                  <a:lnTo>
                    <a:pt x="11198" y="69347"/>
                  </a:lnTo>
                  <a:lnTo>
                    <a:pt x="12191" y="68641"/>
                  </a:lnTo>
                  <a:lnTo>
                    <a:pt x="12853" y="67465"/>
                  </a:lnTo>
                  <a:lnTo>
                    <a:pt x="13294" y="65976"/>
                  </a:lnTo>
                  <a:lnTo>
                    <a:pt x="48601" y="21689"/>
                  </a:lnTo>
                  <a:lnTo>
                    <a:pt x="49827" y="18525"/>
                  </a:lnTo>
                  <a:lnTo>
                    <a:pt x="49938" y="15710"/>
                  </a:lnTo>
                  <a:lnTo>
                    <a:pt x="48180" y="10701"/>
                  </a:lnTo>
                  <a:lnTo>
                    <a:pt x="44607" y="11200"/>
                  </a:lnTo>
                  <a:lnTo>
                    <a:pt x="33111" y="17398"/>
                  </a:lnTo>
                  <a:lnTo>
                    <a:pt x="14143" y="36159"/>
                  </a:lnTo>
                  <a:lnTo>
                    <a:pt x="1859" y="56221"/>
                  </a:lnTo>
                  <a:lnTo>
                    <a:pt x="0" y="71039"/>
                  </a:lnTo>
                  <a:lnTo>
                    <a:pt x="492" y="78941"/>
                  </a:lnTo>
                  <a:lnTo>
                    <a:pt x="6684" y="91486"/>
                  </a:lnTo>
                  <a:lnTo>
                    <a:pt x="11298" y="96807"/>
                  </a:lnTo>
                  <a:lnTo>
                    <a:pt x="23951" y="104599"/>
                  </a:lnTo>
                  <a:lnTo>
                    <a:pt x="39688" y="109709"/>
                  </a:lnTo>
                  <a:lnTo>
                    <a:pt x="58441" y="111980"/>
                  </a:lnTo>
                  <a:lnTo>
                    <a:pt x="85462" y="106517"/>
                  </a:lnTo>
                  <a:lnTo>
                    <a:pt x="104600" y="95961"/>
                  </a:lnTo>
                  <a:lnTo>
                    <a:pt x="112691" y="86114"/>
                  </a:lnTo>
                  <a:lnTo>
                    <a:pt x="123633" y="62546"/>
                  </a:lnTo>
                  <a:lnTo>
                    <a:pt x="124443" y="51978"/>
                  </a:lnTo>
                  <a:lnTo>
                    <a:pt x="123671" y="47185"/>
                  </a:lnTo>
                  <a:lnTo>
                    <a:pt x="121745" y="43988"/>
                  </a:lnTo>
                  <a:lnTo>
                    <a:pt x="119050" y="41858"/>
                  </a:lnTo>
                  <a:lnTo>
                    <a:pt x="115842" y="40438"/>
                  </a:lnTo>
                  <a:lnTo>
                    <a:pt x="111587" y="41607"/>
                  </a:lnTo>
                  <a:lnTo>
                    <a:pt x="101215" y="48552"/>
                  </a:lnTo>
                  <a:lnTo>
                    <a:pt x="95194" y="58693"/>
                  </a:lnTo>
                  <a:lnTo>
                    <a:pt x="91328" y="79080"/>
                  </a:lnTo>
                  <a:lnTo>
                    <a:pt x="92682" y="86137"/>
                  </a:lnTo>
                  <a:lnTo>
                    <a:pt x="94030" y="89007"/>
                  </a:lnTo>
                  <a:lnTo>
                    <a:pt x="95635" y="90920"/>
                  </a:lnTo>
                  <a:lnTo>
                    <a:pt x="99299" y="93046"/>
                  </a:lnTo>
                  <a:lnTo>
                    <a:pt x="101264" y="92908"/>
                  </a:lnTo>
                  <a:lnTo>
                    <a:pt x="105329" y="90872"/>
                  </a:lnTo>
                  <a:lnTo>
                    <a:pt x="106695" y="89342"/>
                  </a:lnTo>
                  <a:lnTo>
                    <a:pt x="108213" y="85759"/>
                  </a:lnTo>
                  <a:lnTo>
                    <a:pt x="109067" y="79776"/>
                  </a:lnTo>
                  <a:lnTo>
                    <a:pt x="109893" y="78416"/>
                  </a:lnTo>
                  <a:lnTo>
                    <a:pt x="111149" y="77510"/>
                  </a:lnTo>
                  <a:lnTo>
                    <a:pt x="115131" y="76503"/>
                  </a:lnTo>
                  <a:lnTo>
                    <a:pt x="159856" y="70261"/>
                  </a:lnTo>
                  <a:lnTo>
                    <a:pt x="175796" y="66247"/>
                  </a:lnTo>
                  <a:lnTo>
                    <a:pt x="192827" y="57218"/>
                  </a:lnTo>
                  <a:lnTo>
                    <a:pt x="204537" y="45606"/>
                  </a:lnTo>
                  <a:lnTo>
                    <a:pt x="208142" y="35512"/>
                  </a:lnTo>
                  <a:lnTo>
                    <a:pt x="209104" y="29857"/>
                  </a:lnTo>
                  <a:lnTo>
                    <a:pt x="208334" y="24676"/>
                  </a:lnTo>
                  <a:lnTo>
                    <a:pt x="203715" y="15156"/>
                  </a:lnTo>
                  <a:lnTo>
                    <a:pt x="193181" y="5234"/>
                  </a:lnTo>
                  <a:lnTo>
                    <a:pt x="184494" y="1197"/>
                  </a:lnTo>
                  <a:lnTo>
                    <a:pt x="177452" y="0"/>
                  </a:lnTo>
                  <a:lnTo>
                    <a:pt x="176649" y="1244"/>
                  </a:lnTo>
                  <a:lnTo>
                    <a:pt x="177639" y="6388"/>
                  </a:lnTo>
                  <a:lnTo>
                    <a:pt x="201549" y="44350"/>
                  </a:lnTo>
                  <a:lnTo>
                    <a:pt x="220600" y="69426"/>
                  </a:lnTo>
                  <a:lnTo>
                    <a:pt x="231576" y="91391"/>
                  </a:lnTo>
                  <a:lnTo>
                    <a:pt x="231076" y="96743"/>
                  </a:lnTo>
                  <a:lnTo>
                    <a:pt x="224877" y="108335"/>
                  </a:lnTo>
                  <a:lnTo>
                    <a:pt x="220966" y="110155"/>
                  </a:lnTo>
                  <a:lnTo>
                    <a:pt x="216947" y="109252"/>
                  </a:lnTo>
                  <a:lnTo>
                    <a:pt x="204677" y="101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041"/>
            <p:cNvSpPr/>
            <p:nvPr>
              <p:custDataLst>
                <p:tags r:id="rId54"/>
              </p:custDataLst>
            </p:nvPr>
          </p:nvSpPr>
          <p:spPr>
            <a:xfrm>
              <a:off x="2744790" y="3559862"/>
              <a:ext cx="125411" cy="254177"/>
            </a:xfrm>
            <a:custGeom>
              <a:avLst/>
              <a:gdLst/>
              <a:ahLst/>
              <a:cxnLst/>
              <a:rect l="0" t="0" r="0" b="0"/>
              <a:pathLst>
                <a:path w="125411" h="254177">
                  <a:moveTo>
                    <a:pt x="30160" y="8838"/>
                  </a:moveTo>
                  <a:lnTo>
                    <a:pt x="30160" y="8838"/>
                  </a:lnTo>
                  <a:lnTo>
                    <a:pt x="33531" y="8838"/>
                  </a:lnTo>
                  <a:lnTo>
                    <a:pt x="34524" y="8132"/>
                  </a:lnTo>
                  <a:lnTo>
                    <a:pt x="35186" y="6956"/>
                  </a:lnTo>
                  <a:lnTo>
                    <a:pt x="35627" y="5467"/>
                  </a:lnTo>
                  <a:lnTo>
                    <a:pt x="39619" y="0"/>
                  </a:lnTo>
                  <a:lnTo>
                    <a:pt x="40699" y="123"/>
                  </a:lnTo>
                  <a:lnTo>
                    <a:pt x="41420" y="1617"/>
                  </a:lnTo>
                  <a:lnTo>
                    <a:pt x="41900" y="4024"/>
                  </a:lnTo>
                  <a:lnTo>
                    <a:pt x="37601" y="43374"/>
                  </a:lnTo>
                  <a:lnTo>
                    <a:pt x="31267" y="85079"/>
                  </a:lnTo>
                  <a:lnTo>
                    <a:pt x="24537" y="116571"/>
                  </a:lnTo>
                  <a:lnTo>
                    <a:pt x="16843" y="149383"/>
                  </a:lnTo>
                  <a:lnTo>
                    <a:pt x="6459" y="193944"/>
                  </a:lnTo>
                  <a:lnTo>
                    <a:pt x="0" y="233864"/>
                  </a:lnTo>
                  <a:lnTo>
                    <a:pt x="881" y="239994"/>
                  </a:lnTo>
                  <a:lnTo>
                    <a:pt x="5623" y="248687"/>
                  </a:lnTo>
                  <a:lnTo>
                    <a:pt x="8863" y="251287"/>
                  </a:lnTo>
                  <a:lnTo>
                    <a:pt x="16226" y="254176"/>
                  </a:lnTo>
                  <a:lnTo>
                    <a:pt x="61869" y="247446"/>
                  </a:lnTo>
                  <a:lnTo>
                    <a:pt x="104194" y="232336"/>
                  </a:lnTo>
                  <a:lnTo>
                    <a:pt x="125410" y="22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042"/>
            <p:cNvSpPr/>
            <p:nvPr>
              <p:custDataLst>
                <p:tags r:id="rId55"/>
              </p:custDataLst>
            </p:nvPr>
          </p:nvSpPr>
          <p:spPr>
            <a:xfrm>
              <a:off x="2559050" y="37592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043"/>
            <p:cNvSpPr/>
            <p:nvPr>
              <p:custDataLst>
                <p:tags r:id="rId56"/>
              </p:custDataLst>
            </p:nvPr>
          </p:nvSpPr>
          <p:spPr>
            <a:xfrm>
              <a:off x="2402979" y="3546456"/>
              <a:ext cx="92572" cy="277414"/>
            </a:xfrm>
            <a:custGeom>
              <a:avLst/>
              <a:gdLst/>
              <a:ahLst/>
              <a:cxnLst/>
              <a:rect l="0" t="0" r="0" b="0"/>
              <a:pathLst>
                <a:path w="92572" h="277414">
                  <a:moveTo>
                    <a:pt x="92571" y="206394"/>
                  </a:moveTo>
                  <a:lnTo>
                    <a:pt x="92571" y="206394"/>
                  </a:lnTo>
                  <a:lnTo>
                    <a:pt x="72177" y="186000"/>
                  </a:lnTo>
                  <a:lnTo>
                    <a:pt x="58541" y="179106"/>
                  </a:lnTo>
                  <a:lnTo>
                    <a:pt x="45226" y="180390"/>
                  </a:lnTo>
                  <a:lnTo>
                    <a:pt x="37724" y="182708"/>
                  </a:lnTo>
                  <a:lnTo>
                    <a:pt x="25626" y="192810"/>
                  </a:lnTo>
                  <a:lnTo>
                    <a:pt x="6362" y="225661"/>
                  </a:lnTo>
                  <a:lnTo>
                    <a:pt x="0" y="252398"/>
                  </a:lnTo>
                  <a:lnTo>
                    <a:pt x="3340" y="260347"/>
                  </a:lnTo>
                  <a:lnTo>
                    <a:pt x="18341" y="274823"/>
                  </a:lnTo>
                  <a:lnTo>
                    <a:pt x="26856" y="277413"/>
                  </a:lnTo>
                  <a:lnTo>
                    <a:pt x="35356" y="277023"/>
                  </a:lnTo>
                  <a:lnTo>
                    <a:pt x="43844" y="274647"/>
                  </a:lnTo>
                  <a:lnTo>
                    <a:pt x="58920" y="264480"/>
                  </a:lnTo>
                  <a:lnTo>
                    <a:pt x="71971" y="249143"/>
                  </a:lnTo>
                  <a:lnTo>
                    <a:pt x="82475" y="228216"/>
                  </a:lnTo>
                  <a:lnTo>
                    <a:pt x="89579" y="185892"/>
                  </a:lnTo>
                  <a:lnTo>
                    <a:pt x="91241" y="146482"/>
                  </a:lnTo>
                  <a:lnTo>
                    <a:pt x="90569" y="102861"/>
                  </a:lnTo>
                  <a:lnTo>
                    <a:pt x="85566" y="62307"/>
                  </a:lnTo>
                  <a:lnTo>
                    <a:pt x="78188" y="20630"/>
                  </a:lnTo>
                  <a:lnTo>
                    <a:pt x="71533" y="521"/>
                  </a:lnTo>
                  <a:lnTo>
                    <a:pt x="68667" y="0"/>
                  </a:lnTo>
                  <a:lnTo>
                    <a:pt x="65346" y="2476"/>
                  </a:lnTo>
                  <a:lnTo>
                    <a:pt x="61721" y="6949"/>
                  </a:lnTo>
                  <a:lnTo>
                    <a:pt x="56619" y="36840"/>
                  </a:lnTo>
                  <a:lnTo>
                    <a:pt x="55426" y="70594"/>
                  </a:lnTo>
                  <a:lnTo>
                    <a:pt x="57012" y="109350"/>
                  </a:lnTo>
                  <a:lnTo>
                    <a:pt x="64772" y="145389"/>
                  </a:lnTo>
                  <a:lnTo>
                    <a:pt x="86221" y="23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044"/>
            <p:cNvSpPr/>
            <p:nvPr>
              <p:custDataLst>
                <p:tags r:id="rId57"/>
              </p:custDataLst>
            </p:nvPr>
          </p:nvSpPr>
          <p:spPr>
            <a:xfrm>
              <a:off x="2273300" y="3746500"/>
              <a:ext cx="120651" cy="120609"/>
            </a:xfrm>
            <a:custGeom>
              <a:avLst/>
              <a:gdLst/>
              <a:ahLst/>
              <a:cxnLst/>
              <a:rect l="0" t="0" r="0" b="0"/>
              <a:pathLst>
                <a:path w="120651" h="120609">
                  <a:moveTo>
                    <a:pt x="0" y="44450"/>
                  </a:moveTo>
                  <a:lnTo>
                    <a:pt x="0" y="44450"/>
                  </a:lnTo>
                  <a:lnTo>
                    <a:pt x="8838" y="30144"/>
                  </a:lnTo>
                  <a:lnTo>
                    <a:pt x="11537" y="29268"/>
                  </a:lnTo>
                  <a:lnTo>
                    <a:pt x="18298" y="30177"/>
                  </a:lnTo>
                  <a:lnTo>
                    <a:pt x="33408" y="38026"/>
                  </a:lnTo>
                  <a:lnTo>
                    <a:pt x="47920" y="52660"/>
                  </a:lnTo>
                  <a:lnTo>
                    <a:pt x="61157" y="77143"/>
                  </a:lnTo>
                  <a:lnTo>
                    <a:pt x="64105" y="92847"/>
                  </a:lnTo>
                  <a:lnTo>
                    <a:pt x="63620" y="116804"/>
                  </a:lnTo>
                  <a:lnTo>
                    <a:pt x="62874" y="119497"/>
                  </a:lnTo>
                  <a:lnTo>
                    <a:pt x="61672" y="120587"/>
                  </a:lnTo>
                  <a:lnTo>
                    <a:pt x="60164" y="120608"/>
                  </a:lnTo>
                  <a:lnTo>
                    <a:pt x="56608" y="116868"/>
                  </a:lnTo>
                  <a:lnTo>
                    <a:pt x="52676" y="109091"/>
                  </a:lnTo>
                  <a:lnTo>
                    <a:pt x="48576" y="96227"/>
                  </a:lnTo>
                  <a:lnTo>
                    <a:pt x="50047" y="79221"/>
                  </a:lnTo>
                  <a:lnTo>
                    <a:pt x="62489" y="42930"/>
                  </a:lnTo>
                  <a:lnTo>
                    <a:pt x="81153" y="2048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045"/>
            <p:cNvSpPr/>
            <p:nvPr>
              <p:custDataLst>
                <p:tags r:id="rId58"/>
              </p:custDataLst>
            </p:nvPr>
          </p:nvSpPr>
          <p:spPr>
            <a:xfrm>
              <a:off x="2131750" y="3667939"/>
              <a:ext cx="120179" cy="230266"/>
            </a:xfrm>
            <a:custGeom>
              <a:avLst/>
              <a:gdLst/>
              <a:ahLst/>
              <a:cxnLst/>
              <a:rect l="0" t="0" r="0" b="0"/>
              <a:pathLst>
                <a:path w="120179" h="230266">
                  <a:moveTo>
                    <a:pt x="65350" y="59511"/>
                  </a:moveTo>
                  <a:lnTo>
                    <a:pt x="65350" y="59511"/>
                  </a:lnTo>
                  <a:lnTo>
                    <a:pt x="74188" y="38463"/>
                  </a:lnTo>
                  <a:lnTo>
                    <a:pt x="77711" y="8927"/>
                  </a:lnTo>
                  <a:lnTo>
                    <a:pt x="76018" y="3398"/>
                  </a:lnTo>
                  <a:lnTo>
                    <a:pt x="74579" y="936"/>
                  </a:lnTo>
                  <a:lnTo>
                    <a:pt x="72208" y="0"/>
                  </a:lnTo>
                  <a:lnTo>
                    <a:pt x="65811" y="841"/>
                  </a:lnTo>
                  <a:lnTo>
                    <a:pt x="47534" y="12024"/>
                  </a:lnTo>
                  <a:lnTo>
                    <a:pt x="27615" y="35485"/>
                  </a:lnTo>
                  <a:lnTo>
                    <a:pt x="11679" y="71520"/>
                  </a:lnTo>
                  <a:lnTo>
                    <a:pt x="1391" y="116848"/>
                  </a:lnTo>
                  <a:lnTo>
                    <a:pt x="0" y="149435"/>
                  </a:lnTo>
                  <a:lnTo>
                    <a:pt x="5065" y="191988"/>
                  </a:lnTo>
                  <a:lnTo>
                    <a:pt x="8226" y="202863"/>
                  </a:lnTo>
                  <a:lnTo>
                    <a:pt x="19265" y="218708"/>
                  </a:lnTo>
                  <a:lnTo>
                    <a:pt x="26160" y="224909"/>
                  </a:lnTo>
                  <a:lnTo>
                    <a:pt x="45110" y="229917"/>
                  </a:lnTo>
                  <a:lnTo>
                    <a:pt x="56090" y="230265"/>
                  </a:lnTo>
                  <a:lnTo>
                    <a:pt x="77698" y="219362"/>
                  </a:lnTo>
                  <a:lnTo>
                    <a:pt x="97649" y="199701"/>
                  </a:lnTo>
                  <a:lnTo>
                    <a:pt x="113572" y="174499"/>
                  </a:lnTo>
                  <a:lnTo>
                    <a:pt x="120178" y="143073"/>
                  </a:lnTo>
                  <a:lnTo>
                    <a:pt x="119351" y="107938"/>
                  </a:lnTo>
                  <a:lnTo>
                    <a:pt x="111928" y="71156"/>
                  </a:lnTo>
                  <a:lnTo>
                    <a:pt x="95849" y="28232"/>
                  </a:lnTo>
                  <a:lnTo>
                    <a:pt x="83844" y="11978"/>
                  </a:lnTo>
                  <a:lnTo>
                    <a:pt x="77679" y="6655"/>
                  </a:lnTo>
                  <a:lnTo>
                    <a:pt x="71453" y="3813"/>
                  </a:lnTo>
                  <a:lnTo>
                    <a:pt x="58890" y="2536"/>
                  </a:lnTo>
                  <a:lnTo>
                    <a:pt x="53282" y="5300"/>
                  </a:lnTo>
                  <a:lnTo>
                    <a:pt x="33600" y="27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363"/>
          <p:cNvGrpSpPr/>
          <p:nvPr/>
        </p:nvGrpSpPr>
        <p:grpSpPr>
          <a:xfrm>
            <a:off x="3537688" y="2891494"/>
            <a:ext cx="1324658" cy="405984"/>
            <a:chOff x="3537688" y="2891494"/>
            <a:chExt cx="1324658" cy="405984"/>
          </a:xfrm>
        </p:grpSpPr>
        <p:sp>
          <p:nvSpPr>
            <p:cNvPr id="534" name="SMARTInkShape-2046"/>
            <p:cNvSpPr/>
            <p:nvPr>
              <p:custDataLst>
                <p:tags r:id="rId42"/>
              </p:custDataLst>
            </p:nvPr>
          </p:nvSpPr>
          <p:spPr>
            <a:xfrm>
              <a:off x="4691061" y="3016716"/>
              <a:ext cx="171285" cy="183685"/>
            </a:xfrm>
            <a:custGeom>
              <a:avLst/>
              <a:gdLst/>
              <a:ahLst/>
              <a:cxnLst/>
              <a:rect l="0" t="0" r="0" b="0"/>
              <a:pathLst>
                <a:path w="171285" h="183685">
                  <a:moveTo>
                    <a:pt x="7939" y="82084"/>
                  </a:moveTo>
                  <a:lnTo>
                    <a:pt x="7939" y="82084"/>
                  </a:lnTo>
                  <a:lnTo>
                    <a:pt x="49147" y="53955"/>
                  </a:lnTo>
                  <a:lnTo>
                    <a:pt x="57533" y="42771"/>
                  </a:lnTo>
                  <a:lnTo>
                    <a:pt x="62850" y="27946"/>
                  </a:lnTo>
                  <a:lnTo>
                    <a:pt x="60774" y="25530"/>
                  </a:lnTo>
                  <a:lnTo>
                    <a:pt x="56567" y="24626"/>
                  </a:lnTo>
                  <a:lnTo>
                    <a:pt x="50941" y="24729"/>
                  </a:lnTo>
                  <a:lnTo>
                    <a:pt x="29539" y="34986"/>
                  </a:lnTo>
                  <a:lnTo>
                    <a:pt x="17304" y="49392"/>
                  </a:lnTo>
                  <a:lnTo>
                    <a:pt x="4364" y="77336"/>
                  </a:lnTo>
                  <a:lnTo>
                    <a:pt x="0" y="96907"/>
                  </a:lnTo>
                  <a:lnTo>
                    <a:pt x="412" y="115013"/>
                  </a:lnTo>
                  <a:lnTo>
                    <a:pt x="4829" y="128704"/>
                  </a:lnTo>
                  <a:lnTo>
                    <a:pt x="7982" y="134331"/>
                  </a:lnTo>
                  <a:lnTo>
                    <a:pt x="12907" y="138082"/>
                  </a:lnTo>
                  <a:lnTo>
                    <a:pt x="25905" y="142250"/>
                  </a:lnTo>
                  <a:lnTo>
                    <a:pt x="52460" y="137854"/>
                  </a:lnTo>
                  <a:lnTo>
                    <a:pt x="89412" y="120873"/>
                  </a:lnTo>
                  <a:lnTo>
                    <a:pt x="128270" y="91225"/>
                  </a:lnTo>
                  <a:lnTo>
                    <a:pt x="156481" y="55630"/>
                  </a:lnTo>
                  <a:lnTo>
                    <a:pt x="168133" y="25014"/>
                  </a:lnTo>
                  <a:lnTo>
                    <a:pt x="167652" y="17226"/>
                  </a:lnTo>
                  <a:lnTo>
                    <a:pt x="161472" y="4810"/>
                  </a:lnTo>
                  <a:lnTo>
                    <a:pt x="156156" y="1640"/>
                  </a:lnTo>
                  <a:lnTo>
                    <a:pt x="142722" y="0"/>
                  </a:lnTo>
                  <a:lnTo>
                    <a:pt x="136600" y="1961"/>
                  </a:lnTo>
                  <a:lnTo>
                    <a:pt x="126035" y="9785"/>
                  </a:lnTo>
                  <a:lnTo>
                    <a:pt x="120398" y="20318"/>
                  </a:lnTo>
                  <a:lnTo>
                    <a:pt x="118895" y="26090"/>
                  </a:lnTo>
                  <a:lnTo>
                    <a:pt x="120988" y="40029"/>
                  </a:lnTo>
                  <a:lnTo>
                    <a:pt x="123521" y="47698"/>
                  </a:lnTo>
                  <a:lnTo>
                    <a:pt x="133863" y="61862"/>
                  </a:lnTo>
                  <a:lnTo>
                    <a:pt x="151789" y="83618"/>
                  </a:lnTo>
                  <a:lnTo>
                    <a:pt x="167116" y="112883"/>
                  </a:lnTo>
                  <a:lnTo>
                    <a:pt x="171284" y="132602"/>
                  </a:lnTo>
                  <a:lnTo>
                    <a:pt x="166615" y="145459"/>
                  </a:lnTo>
                  <a:lnTo>
                    <a:pt x="156071" y="158228"/>
                  </a:lnTo>
                  <a:lnTo>
                    <a:pt x="122239" y="183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047"/>
            <p:cNvSpPr/>
            <p:nvPr>
              <p:custDataLst>
                <p:tags r:id="rId43"/>
              </p:custDataLst>
            </p:nvPr>
          </p:nvSpPr>
          <p:spPr>
            <a:xfrm>
              <a:off x="4503033" y="3041650"/>
              <a:ext cx="100718" cy="18790"/>
            </a:xfrm>
            <a:custGeom>
              <a:avLst/>
              <a:gdLst/>
              <a:ahLst/>
              <a:cxnLst/>
              <a:rect l="0" t="0" r="0" b="0"/>
              <a:pathLst>
                <a:path w="100718" h="18790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9492" y="18789"/>
                  </a:lnTo>
                  <a:lnTo>
                    <a:pt x="47576" y="1322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048"/>
            <p:cNvSpPr/>
            <p:nvPr>
              <p:custDataLst>
                <p:tags r:id="rId44"/>
              </p:custDataLst>
            </p:nvPr>
          </p:nvSpPr>
          <p:spPr>
            <a:xfrm>
              <a:off x="4146564" y="2891494"/>
              <a:ext cx="476237" cy="368967"/>
            </a:xfrm>
            <a:custGeom>
              <a:avLst/>
              <a:gdLst/>
              <a:ahLst/>
              <a:cxnLst/>
              <a:rect l="0" t="0" r="0" b="0"/>
              <a:pathLst>
                <a:path w="476237" h="368967">
                  <a:moveTo>
                    <a:pt x="12686" y="226356"/>
                  </a:moveTo>
                  <a:lnTo>
                    <a:pt x="12686" y="226356"/>
                  </a:lnTo>
                  <a:lnTo>
                    <a:pt x="12686" y="218185"/>
                  </a:lnTo>
                  <a:lnTo>
                    <a:pt x="12686" y="218792"/>
                  </a:lnTo>
                  <a:lnTo>
                    <a:pt x="2634" y="264435"/>
                  </a:lnTo>
                  <a:lnTo>
                    <a:pt x="509" y="310156"/>
                  </a:lnTo>
                  <a:lnTo>
                    <a:pt x="55" y="354993"/>
                  </a:lnTo>
                  <a:lnTo>
                    <a:pt x="0" y="368966"/>
                  </a:lnTo>
                  <a:lnTo>
                    <a:pt x="1868" y="322056"/>
                  </a:lnTo>
                  <a:lnTo>
                    <a:pt x="7172" y="294995"/>
                  </a:lnTo>
                  <a:lnTo>
                    <a:pt x="24615" y="251554"/>
                  </a:lnTo>
                  <a:lnTo>
                    <a:pt x="39347" y="225121"/>
                  </a:lnTo>
                  <a:lnTo>
                    <a:pt x="48289" y="215694"/>
                  </a:lnTo>
                  <a:lnTo>
                    <a:pt x="52649" y="214309"/>
                  </a:lnTo>
                  <a:lnTo>
                    <a:pt x="56967" y="214797"/>
                  </a:lnTo>
                  <a:lnTo>
                    <a:pt x="61257" y="216533"/>
                  </a:lnTo>
                  <a:lnTo>
                    <a:pt x="69786" y="225989"/>
                  </a:lnTo>
                  <a:lnTo>
                    <a:pt x="80640" y="247179"/>
                  </a:lnTo>
                  <a:lnTo>
                    <a:pt x="87257" y="276252"/>
                  </a:lnTo>
                  <a:lnTo>
                    <a:pt x="88403" y="289196"/>
                  </a:lnTo>
                  <a:lnTo>
                    <a:pt x="89270" y="290827"/>
                  </a:lnTo>
                  <a:lnTo>
                    <a:pt x="90553" y="291209"/>
                  </a:lnTo>
                  <a:lnTo>
                    <a:pt x="92114" y="290758"/>
                  </a:lnTo>
                  <a:lnTo>
                    <a:pt x="93848" y="284612"/>
                  </a:lnTo>
                  <a:lnTo>
                    <a:pt x="101703" y="253307"/>
                  </a:lnTo>
                  <a:lnTo>
                    <a:pt x="116202" y="228697"/>
                  </a:lnTo>
                  <a:lnTo>
                    <a:pt x="130533" y="211370"/>
                  </a:lnTo>
                  <a:lnTo>
                    <a:pt x="134289" y="208604"/>
                  </a:lnTo>
                  <a:lnTo>
                    <a:pt x="137499" y="207466"/>
                  </a:lnTo>
                  <a:lnTo>
                    <a:pt x="140345" y="207413"/>
                  </a:lnTo>
                  <a:lnTo>
                    <a:pt x="142947" y="210200"/>
                  </a:lnTo>
                  <a:lnTo>
                    <a:pt x="147720" y="220822"/>
                  </a:lnTo>
                  <a:lnTo>
                    <a:pt x="153653" y="265678"/>
                  </a:lnTo>
                  <a:lnTo>
                    <a:pt x="164474" y="303660"/>
                  </a:lnTo>
                  <a:lnTo>
                    <a:pt x="179486" y="326402"/>
                  </a:lnTo>
                  <a:lnTo>
                    <a:pt x="186681" y="330448"/>
                  </a:lnTo>
                  <a:lnTo>
                    <a:pt x="204082" y="333062"/>
                  </a:lnTo>
                  <a:lnTo>
                    <a:pt x="221693" y="328108"/>
                  </a:lnTo>
                  <a:lnTo>
                    <a:pt x="247476" y="311538"/>
                  </a:lnTo>
                  <a:lnTo>
                    <a:pt x="271107" y="286873"/>
                  </a:lnTo>
                  <a:lnTo>
                    <a:pt x="294684" y="250304"/>
                  </a:lnTo>
                  <a:lnTo>
                    <a:pt x="301792" y="224436"/>
                  </a:lnTo>
                  <a:lnTo>
                    <a:pt x="300673" y="218021"/>
                  </a:lnTo>
                  <a:lnTo>
                    <a:pt x="297811" y="213038"/>
                  </a:lnTo>
                  <a:lnTo>
                    <a:pt x="293786" y="209011"/>
                  </a:lnTo>
                  <a:lnTo>
                    <a:pt x="288280" y="207031"/>
                  </a:lnTo>
                  <a:lnTo>
                    <a:pt x="274637" y="206713"/>
                  </a:lnTo>
                  <a:lnTo>
                    <a:pt x="244347" y="223985"/>
                  </a:lnTo>
                  <a:lnTo>
                    <a:pt x="237683" y="231125"/>
                  </a:lnTo>
                  <a:lnTo>
                    <a:pt x="233945" y="238003"/>
                  </a:lnTo>
                  <a:lnTo>
                    <a:pt x="231673" y="250582"/>
                  </a:lnTo>
                  <a:lnTo>
                    <a:pt x="233015" y="260877"/>
                  </a:lnTo>
                  <a:lnTo>
                    <a:pt x="239728" y="270156"/>
                  </a:lnTo>
                  <a:lnTo>
                    <a:pt x="244480" y="274606"/>
                  </a:lnTo>
                  <a:lnTo>
                    <a:pt x="255406" y="279550"/>
                  </a:lnTo>
                  <a:lnTo>
                    <a:pt x="299213" y="294993"/>
                  </a:lnTo>
                  <a:lnTo>
                    <a:pt x="304191" y="299430"/>
                  </a:lnTo>
                  <a:lnTo>
                    <a:pt x="308756" y="304695"/>
                  </a:lnTo>
                  <a:lnTo>
                    <a:pt x="313135" y="307034"/>
                  </a:lnTo>
                  <a:lnTo>
                    <a:pt x="322939" y="308351"/>
                  </a:lnTo>
                  <a:lnTo>
                    <a:pt x="326765" y="306420"/>
                  </a:lnTo>
                  <a:lnTo>
                    <a:pt x="353968" y="278972"/>
                  </a:lnTo>
                  <a:lnTo>
                    <a:pt x="370786" y="241789"/>
                  </a:lnTo>
                  <a:lnTo>
                    <a:pt x="383978" y="209226"/>
                  </a:lnTo>
                  <a:lnTo>
                    <a:pt x="398543" y="172176"/>
                  </a:lnTo>
                  <a:lnTo>
                    <a:pt x="412073" y="129839"/>
                  </a:lnTo>
                  <a:lnTo>
                    <a:pt x="425141" y="88915"/>
                  </a:lnTo>
                  <a:lnTo>
                    <a:pt x="436594" y="52383"/>
                  </a:lnTo>
                  <a:lnTo>
                    <a:pt x="447813" y="7710"/>
                  </a:lnTo>
                  <a:lnTo>
                    <a:pt x="448821" y="2276"/>
                  </a:lnTo>
                  <a:lnTo>
                    <a:pt x="448082" y="64"/>
                  </a:lnTo>
                  <a:lnTo>
                    <a:pt x="446177" y="0"/>
                  </a:lnTo>
                  <a:lnTo>
                    <a:pt x="443497" y="1369"/>
                  </a:lnTo>
                  <a:lnTo>
                    <a:pt x="432982" y="26892"/>
                  </a:lnTo>
                  <a:lnTo>
                    <a:pt x="424301" y="72476"/>
                  </a:lnTo>
                  <a:lnTo>
                    <a:pt x="419522" y="111633"/>
                  </a:lnTo>
                  <a:lnTo>
                    <a:pt x="415752" y="153496"/>
                  </a:lnTo>
                  <a:lnTo>
                    <a:pt x="414076" y="193268"/>
                  </a:lnTo>
                  <a:lnTo>
                    <a:pt x="415213" y="230230"/>
                  </a:lnTo>
                  <a:lnTo>
                    <a:pt x="421701" y="275246"/>
                  </a:lnTo>
                  <a:lnTo>
                    <a:pt x="436535" y="312370"/>
                  </a:lnTo>
                  <a:lnTo>
                    <a:pt x="441302" y="316860"/>
                  </a:lnTo>
                  <a:lnTo>
                    <a:pt x="446597" y="319148"/>
                  </a:lnTo>
                  <a:lnTo>
                    <a:pt x="452243" y="319967"/>
                  </a:lnTo>
                  <a:lnTo>
                    <a:pt x="456713" y="317691"/>
                  </a:lnTo>
                  <a:lnTo>
                    <a:pt x="463560" y="307636"/>
                  </a:lnTo>
                  <a:lnTo>
                    <a:pt x="476236" y="264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049"/>
            <p:cNvSpPr/>
            <p:nvPr>
              <p:custDataLst>
                <p:tags r:id="rId45"/>
              </p:custDataLst>
            </p:nvPr>
          </p:nvSpPr>
          <p:spPr>
            <a:xfrm>
              <a:off x="4044950" y="3067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050"/>
            <p:cNvSpPr/>
            <p:nvPr>
              <p:custDataLst>
                <p:tags r:id="rId46"/>
              </p:custDataLst>
            </p:nvPr>
          </p:nvSpPr>
          <p:spPr>
            <a:xfrm>
              <a:off x="4032250" y="31369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1882" y="45503"/>
                  </a:lnTo>
                  <a:lnTo>
                    <a:pt x="10983" y="91579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051"/>
            <p:cNvSpPr/>
            <p:nvPr>
              <p:custDataLst>
                <p:tags r:id="rId47"/>
              </p:custDataLst>
            </p:nvPr>
          </p:nvSpPr>
          <p:spPr>
            <a:xfrm>
              <a:off x="3860800" y="31051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7660" y="17003"/>
                  </a:lnTo>
                  <a:lnTo>
                    <a:pt x="90789" y="50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052"/>
            <p:cNvSpPr/>
            <p:nvPr>
              <p:custDataLst>
                <p:tags r:id="rId48"/>
              </p:custDataLst>
            </p:nvPr>
          </p:nvSpPr>
          <p:spPr>
            <a:xfrm>
              <a:off x="3916259" y="2923550"/>
              <a:ext cx="59841" cy="347148"/>
            </a:xfrm>
            <a:custGeom>
              <a:avLst/>
              <a:gdLst/>
              <a:ahLst/>
              <a:cxnLst/>
              <a:rect l="0" t="0" r="0" b="0"/>
              <a:pathLst>
                <a:path w="59841" h="347148">
                  <a:moveTo>
                    <a:pt x="20741" y="29200"/>
                  </a:moveTo>
                  <a:lnTo>
                    <a:pt x="20741" y="29200"/>
                  </a:lnTo>
                  <a:lnTo>
                    <a:pt x="26829" y="0"/>
                  </a:lnTo>
                  <a:lnTo>
                    <a:pt x="26211" y="561"/>
                  </a:lnTo>
                  <a:lnTo>
                    <a:pt x="23642" y="4948"/>
                  </a:lnTo>
                  <a:lnTo>
                    <a:pt x="16950" y="40951"/>
                  </a:lnTo>
                  <a:lnTo>
                    <a:pt x="14444" y="85677"/>
                  </a:lnTo>
                  <a:lnTo>
                    <a:pt x="11357" y="120623"/>
                  </a:lnTo>
                  <a:lnTo>
                    <a:pt x="9515" y="159203"/>
                  </a:lnTo>
                  <a:lnTo>
                    <a:pt x="7285" y="199868"/>
                  </a:lnTo>
                  <a:lnTo>
                    <a:pt x="1590" y="241460"/>
                  </a:lnTo>
                  <a:lnTo>
                    <a:pt x="0" y="277819"/>
                  </a:lnTo>
                  <a:lnTo>
                    <a:pt x="3072" y="318530"/>
                  </a:lnTo>
                  <a:lnTo>
                    <a:pt x="4728" y="327920"/>
                  </a:lnTo>
                  <a:lnTo>
                    <a:pt x="7949" y="334886"/>
                  </a:lnTo>
                  <a:lnTo>
                    <a:pt x="17173" y="344506"/>
                  </a:lnTo>
                  <a:lnTo>
                    <a:pt x="22595" y="346648"/>
                  </a:lnTo>
                  <a:lnTo>
                    <a:pt x="34265" y="347147"/>
                  </a:lnTo>
                  <a:lnTo>
                    <a:pt x="48389" y="337492"/>
                  </a:lnTo>
                  <a:lnTo>
                    <a:pt x="56106" y="329977"/>
                  </a:lnTo>
                  <a:lnTo>
                    <a:pt x="59840" y="320735"/>
                  </a:lnTo>
                  <a:lnTo>
                    <a:pt x="58841" y="27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053"/>
            <p:cNvSpPr/>
            <p:nvPr>
              <p:custDataLst>
                <p:tags r:id="rId49"/>
              </p:custDataLst>
            </p:nvPr>
          </p:nvSpPr>
          <p:spPr>
            <a:xfrm>
              <a:off x="3732499" y="3075165"/>
              <a:ext cx="93599" cy="222313"/>
            </a:xfrm>
            <a:custGeom>
              <a:avLst/>
              <a:gdLst/>
              <a:ahLst/>
              <a:cxnLst/>
              <a:rect l="0" t="0" r="0" b="0"/>
              <a:pathLst>
                <a:path w="93599" h="222313">
                  <a:moveTo>
                    <a:pt x="77501" y="10935"/>
                  </a:moveTo>
                  <a:lnTo>
                    <a:pt x="77501" y="10935"/>
                  </a:lnTo>
                  <a:lnTo>
                    <a:pt x="57222" y="2207"/>
                  </a:lnTo>
                  <a:lnTo>
                    <a:pt x="42147" y="0"/>
                  </a:lnTo>
                  <a:lnTo>
                    <a:pt x="27921" y="2783"/>
                  </a:lnTo>
                  <a:lnTo>
                    <a:pt x="21165" y="5500"/>
                  </a:lnTo>
                  <a:lnTo>
                    <a:pt x="11776" y="14164"/>
                  </a:lnTo>
                  <a:lnTo>
                    <a:pt x="2523" y="32823"/>
                  </a:lnTo>
                  <a:lnTo>
                    <a:pt x="0" y="40344"/>
                  </a:lnTo>
                  <a:lnTo>
                    <a:pt x="1138" y="48180"/>
                  </a:lnTo>
                  <a:lnTo>
                    <a:pt x="15521" y="71987"/>
                  </a:lnTo>
                  <a:lnTo>
                    <a:pt x="56598" y="113026"/>
                  </a:lnTo>
                  <a:lnTo>
                    <a:pt x="86586" y="149724"/>
                  </a:lnTo>
                  <a:lnTo>
                    <a:pt x="92122" y="164812"/>
                  </a:lnTo>
                  <a:lnTo>
                    <a:pt x="93598" y="172786"/>
                  </a:lnTo>
                  <a:lnTo>
                    <a:pt x="91476" y="187291"/>
                  </a:lnTo>
                  <a:lnTo>
                    <a:pt x="88934" y="194122"/>
                  </a:lnTo>
                  <a:lnTo>
                    <a:pt x="78584" y="205475"/>
                  </a:lnTo>
                  <a:lnTo>
                    <a:pt x="52315" y="220892"/>
                  </a:lnTo>
                  <a:lnTo>
                    <a:pt x="41377" y="222312"/>
                  </a:lnTo>
                  <a:lnTo>
                    <a:pt x="36485" y="221703"/>
                  </a:lnTo>
                  <a:lnTo>
                    <a:pt x="33223" y="219180"/>
                  </a:lnTo>
                  <a:lnTo>
                    <a:pt x="26701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054"/>
            <p:cNvSpPr/>
            <p:nvPr>
              <p:custDataLst>
                <p:tags r:id="rId50"/>
              </p:custDataLst>
            </p:nvPr>
          </p:nvSpPr>
          <p:spPr>
            <a:xfrm>
              <a:off x="3537688" y="3131413"/>
              <a:ext cx="164363" cy="152658"/>
            </a:xfrm>
            <a:custGeom>
              <a:avLst/>
              <a:gdLst/>
              <a:ahLst/>
              <a:cxnLst/>
              <a:rect l="0" t="0" r="0" b="0"/>
              <a:pathLst>
                <a:path w="164363" h="152658">
                  <a:moveTo>
                    <a:pt x="5612" y="62637"/>
                  </a:moveTo>
                  <a:lnTo>
                    <a:pt x="5612" y="62637"/>
                  </a:lnTo>
                  <a:lnTo>
                    <a:pt x="14450" y="62637"/>
                  </a:lnTo>
                  <a:lnTo>
                    <a:pt x="55931" y="50686"/>
                  </a:lnTo>
                  <a:lnTo>
                    <a:pt x="79835" y="36548"/>
                  </a:lnTo>
                  <a:lnTo>
                    <a:pt x="84728" y="32545"/>
                  </a:lnTo>
                  <a:lnTo>
                    <a:pt x="90163" y="20570"/>
                  </a:lnTo>
                  <a:lnTo>
                    <a:pt x="91613" y="13426"/>
                  </a:lnTo>
                  <a:lnTo>
                    <a:pt x="91168" y="7957"/>
                  </a:lnTo>
                  <a:lnTo>
                    <a:pt x="89460" y="3606"/>
                  </a:lnTo>
                  <a:lnTo>
                    <a:pt x="86911" y="0"/>
                  </a:lnTo>
                  <a:lnTo>
                    <a:pt x="79567" y="1123"/>
                  </a:lnTo>
                  <a:lnTo>
                    <a:pt x="45085" y="18854"/>
                  </a:lnTo>
                  <a:lnTo>
                    <a:pt x="25036" y="34241"/>
                  </a:lnTo>
                  <a:lnTo>
                    <a:pt x="4625" y="65512"/>
                  </a:lnTo>
                  <a:lnTo>
                    <a:pt x="0" y="85552"/>
                  </a:lnTo>
                  <a:lnTo>
                    <a:pt x="1001" y="103866"/>
                  </a:lnTo>
                  <a:lnTo>
                    <a:pt x="6150" y="121413"/>
                  </a:lnTo>
                  <a:lnTo>
                    <a:pt x="16904" y="134856"/>
                  </a:lnTo>
                  <a:lnTo>
                    <a:pt x="32503" y="144828"/>
                  </a:lnTo>
                  <a:lnTo>
                    <a:pt x="53547" y="151613"/>
                  </a:lnTo>
                  <a:lnTo>
                    <a:pt x="92565" y="152657"/>
                  </a:lnTo>
                  <a:lnTo>
                    <a:pt x="135406" y="148498"/>
                  </a:lnTo>
                  <a:lnTo>
                    <a:pt x="164362" y="145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SMARTInkShape-Group364"/>
          <p:cNvGrpSpPr/>
          <p:nvPr/>
        </p:nvGrpSpPr>
        <p:grpSpPr>
          <a:xfrm>
            <a:off x="2265245" y="2922977"/>
            <a:ext cx="782756" cy="432896"/>
            <a:chOff x="2265245" y="2922977"/>
            <a:chExt cx="782756" cy="432896"/>
          </a:xfrm>
        </p:grpSpPr>
        <p:sp>
          <p:nvSpPr>
            <p:cNvPr id="544" name="SMARTInkShape-2055"/>
            <p:cNvSpPr/>
            <p:nvPr>
              <p:custDataLst>
                <p:tags r:id="rId39"/>
              </p:custDataLst>
            </p:nvPr>
          </p:nvSpPr>
          <p:spPr>
            <a:xfrm>
              <a:off x="2867229" y="2922977"/>
              <a:ext cx="180772" cy="367284"/>
            </a:xfrm>
            <a:custGeom>
              <a:avLst/>
              <a:gdLst/>
              <a:ahLst/>
              <a:cxnLst/>
              <a:rect l="0" t="0" r="0" b="0"/>
              <a:pathLst>
                <a:path w="180772" h="367284">
                  <a:moveTo>
                    <a:pt x="180771" y="48823"/>
                  </a:moveTo>
                  <a:lnTo>
                    <a:pt x="180771" y="48823"/>
                  </a:lnTo>
                  <a:lnTo>
                    <a:pt x="177400" y="35339"/>
                  </a:lnTo>
                  <a:lnTo>
                    <a:pt x="165191" y="16841"/>
                  </a:lnTo>
                  <a:lnTo>
                    <a:pt x="148168" y="4696"/>
                  </a:lnTo>
                  <a:lnTo>
                    <a:pt x="122976" y="0"/>
                  </a:lnTo>
                  <a:lnTo>
                    <a:pt x="89798" y="8722"/>
                  </a:lnTo>
                  <a:lnTo>
                    <a:pt x="56528" y="28082"/>
                  </a:lnTo>
                  <a:lnTo>
                    <a:pt x="27699" y="61806"/>
                  </a:lnTo>
                  <a:lnTo>
                    <a:pt x="8024" y="99707"/>
                  </a:lnTo>
                  <a:lnTo>
                    <a:pt x="0" y="134377"/>
                  </a:lnTo>
                  <a:lnTo>
                    <a:pt x="1886" y="154345"/>
                  </a:lnTo>
                  <a:lnTo>
                    <a:pt x="8133" y="171922"/>
                  </a:lnTo>
                  <a:lnTo>
                    <a:pt x="24256" y="193717"/>
                  </a:lnTo>
                  <a:lnTo>
                    <a:pt x="66182" y="226470"/>
                  </a:lnTo>
                  <a:lnTo>
                    <a:pt x="113709" y="264710"/>
                  </a:lnTo>
                  <a:lnTo>
                    <a:pt x="122743" y="279298"/>
                  </a:lnTo>
                  <a:lnTo>
                    <a:pt x="126053" y="294484"/>
                  </a:lnTo>
                  <a:lnTo>
                    <a:pt x="125172" y="308289"/>
                  </a:lnTo>
                  <a:lnTo>
                    <a:pt x="116785" y="323362"/>
                  </a:lnTo>
                  <a:lnTo>
                    <a:pt x="102238" y="338762"/>
                  </a:lnTo>
                  <a:lnTo>
                    <a:pt x="70954" y="357922"/>
                  </a:lnTo>
                  <a:lnTo>
                    <a:pt x="40439" y="367283"/>
                  </a:lnTo>
                  <a:lnTo>
                    <a:pt x="9321" y="366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056"/>
            <p:cNvSpPr/>
            <p:nvPr>
              <p:custDataLst>
                <p:tags r:id="rId40"/>
              </p:custDataLst>
            </p:nvPr>
          </p:nvSpPr>
          <p:spPr>
            <a:xfrm>
              <a:off x="2579693" y="2997200"/>
              <a:ext cx="182558" cy="358673"/>
            </a:xfrm>
            <a:custGeom>
              <a:avLst/>
              <a:gdLst/>
              <a:ahLst/>
              <a:cxnLst/>
              <a:rect l="0" t="0" r="0" b="0"/>
              <a:pathLst>
                <a:path w="182558" h="358673">
                  <a:moveTo>
                    <a:pt x="42857" y="0"/>
                  </a:moveTo>
                  <a:lnTo>
                    <a:pt x="42857" y="0"/>
                  </a:lnTo>
                  <a:lnTo>
                    <a:pt x="34019" y="0"/>
                  </a:lnTo>
                  <a:lnTo>
                    <a:pt x="32026" y="2117"/>
                  </a:lnTo>
                  <a:lnTo>
                    <a:pt x="21877" y="28248"/>
                  </a:lnTo>
                  <a:lnTo>
                    <a:pt x="12416" y="73751"/>
                  </a:lnTo>
                  <a:lnTo>
                    <a:pt x="7456" y="115329"/>
                  </a:lnTo>
                  <a:lnTo>
                    <a:pt x="2899" y="162029"/>
                  </a:lnTo>
                  <a:lnTo>
                    <a:pt x="404" y="209126"/>
                  </a:lnTo>
                  <a:lnTo>
                    <a:pt x="0" y="252400"/>
                  </a:lnTo>
                  <a:lnTo>
                    <a:pt x="2172" y="285745"/>
                  </a:lnTo>
                  <a:lnTo>
                    <a:pt x="3991" y="328317"/>
                  </a:lnTo>
                  <a:lnTo>
                    <a:pt x="8179" y="345355"/>
                  </a:lnTo>
                  <a:lnTo>
                    <a:pt x="11272" y="350887"/>
                  </a:lnTo>
                  <a:lnTo>
                    <a:pt x="15450" y="354574"/>
                  </a:lnTo>
                  <a:lnTo>
                    <a:pt x="25738" y="358672"/>
                  </a:lnTo>
                  <a:lnTo>
                    <a:pt x="53542" y="354237"/>
                  </a:lnTo>
                  <a:lnTo>
                    <a:pt x="100158" y="340096"/>
                  </a:lnTo>
                  <a:lnTo>
                    <a:pt x="142187" y="325596"/>
                  </a:lnTo>
                  <a:lnTo>
                    <a:pt x="165422" y="316137"/>
                  </a:lnTo>
                  <a:lnTo>
                    <a:pt x="18255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057"/>
            <p:cNvSpPr/>
            <p:nvPr>
              <p:custDataLst>
                <p:tags r:id="rId41"/>
              </p:custDataLst>
            </p:nvPr>
          </p:nvSpPr>
          <p:spPr>
            <a:xfrm>
              <a:off x="2265245" y="3005418"/>
              <a:ext cx="219605" cy="331182"/>
            </a:xfrm>
            <a:custGeom>
              <a:avLst/>
              <a:gdLst/>
              <a:ahLst/>
              <a:cxnLst/>
              <a:rect l="0" t="0" r="0" b="0"/>
              <a:pathLst>
                <a:path w="219605" h="331182">
                  <a:moveTo>
                    <a:pt x="192205" y="48932"/>
                  </a:moveTo>
                  <a:lnTo>
                    <a:pt x="192205" y="48932"/>
                  </a:lnTo>
                  <a:lnTo>
                    <a:pt x="180272" y="35117"/>
                  </a:lnTo>
                  <a:lnTo>
                    <a:pt x="163953" y="11260"/>
                  </a:lnTo>
                  <a:lnTo>
                    <a:pt x="155895" y="4437"/>
                  </a:lnTo>
                  <a:lnTo>
                    <a:pt x="143847" y="935"/>
                  </a:lnTo>
                  <a:lnTo>
                    <a:pt x="136683" y="0"/>
                  </a:lnTo>
                  <a:lnTo>
                    <a:pt x="109745" y="5427"/>
                  </a:lnTo>
                  <a:lnTo>
                    <a:pt x="72679" y="29456"/>
                  </a:lnTo>
                  <a:lnTo>
                    <a:pt x="37159" y="73500"/>
                  </a:lnTo>
                  <a:lnTo>
                    <a:pt x="18873" y="110416"/>
                  </a:lnTo>
                  <a:lnTo>
                    <a:pt x="5808" y="151753"/>
                  </a:lnTo>
                  <a:lnTo>
                    <a:pt x="0" y="198347"/>
                  </a:lnTo>
                  <a:lnTo>
                    <a:pt x="1182" y="239752"/>
                  </a:lnTo>
                  <a:lnTo>
                    <a:pt x="8528" y="274852"/>
                  </a:lnTo>
                  <a:lnTo>
                    <a:pt x="23552" y="302211"/>
                  </a:lnTo>
                  <a:lnTo>
                    <a:pt x="43870" y="320486"/>
                  </a:lnTo>
                  <a:lnTo>
                    <a:pt x="55215" y="327334"/>
                  </a:lnTo>
                  <a:lnTo>
                    <a:pt x="80991" y="331181"/>
                  </a:lnTo>
                  <a:lnTo>
                    <a:pt x="94779" y="330231"/>
                  </a:lnTo>
                  <a:lnTo>
                    <a:pt x="123269" y="317887"/>
                  </a:lnTo>
                  <a:lnTo>
                    <a:pt x="152395" y="295468"/>
                  </a:lnTo>
                  <a:lnTo>
                    <a:pt x="181802" y="261985"/>
                  </a:lnTo>
                  <a:lnTo>
                    <a:pt x="201928" y="223585"/>
                  </a:lnTo>
                  <a:lnTo>
                    <a:pt x="214165" y="183000"/>
                  </a:lnTo>
                  <a:lnTo>
                    <a:pt x="219604" y="141443"/>
                  </a:lnTo>
                  <a:lnTo>
                    <a:pt x="218258" y="103219"/>
                  </a:lnTo>
                  <a:lnTo>
                    <a:pt x="207685" y="55610"/>
                  </a:lnTo>
                  <a:lnTo>
                    <a:pt x="195557" y="32144"/>
                  </a:lnTo>
                  <a:lnTo>
                    <a:pt x="178408" y="14659"/>
                  </a:lnTo>
                  <a:lnTo>
                    <a:pt x="162790" y="5478"/>
                  </a:lnTo>
                  <a:lnTo>
                    <a:pt x="150204" y="2102"/>
                  </a:lnTo>
                  <a:lnTo>
                    <a:pt x="142258" y="2954"/>
                  </a:lnTo>
                  <a:lnTo>
                    <a:pt x="140562" y="4874"/>
                  </a:lnTo>
                  <a:lnTo>
                    <a:pt x="140138" y="7566"/>
                  </a:lnTo>
                  <a:lnTo>
                    <a:pt x="141405" y="17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365"/>
          <p:cNvGrpSpPr/>
          <p:nvPr/>
        </p:nvGrpSpPr>
        <p:grpSpPr>
          <a:xfrm>
            <a:off x="9429750" y="1873250"/>
            <a:ext cx="438756" cy="160697"/>
            <a:chOff x="9429750" y="1873250"/>
            <a:chExt cx="438756" cy="160697"/>
          </a:xfrm>
        </p:grpSpPr>
        <p:sp>
          <p:nvSpPr>
            <p:cNvPr id="548" name="SMARTInkShape-2058"/>
            <p:cNvSpPr/>
            <p:nvPr>
              <p:custDataLst>
                <p:tags r:id="rId36"/>
              </p:custDataLst>
            </p:nvPr>
          </p:nvSpPr>
          <p:spPr>
            <a:xfrm>
              <a:off x="9730550" y="1873250"/>
              <a:ext cx="137956" cy="160697"/>
            </a:xfrm>
            <a:custGeom>
              <a:avLst/>
              <a:gdLst/>
              <a:ahLst/>
              <a:cxnLst/>
              <a:rect l="0" t="0" r="0" b="0"/>
              <a:pathLst>
                <a:path w="137956" h="160697">
                  <a:moveTo>
                    <a:pt x="99250" y="12700"/>
                  </a:moveTo>
                  <a:lnTo>
                    <a:pt x="99250" y="12700"/>
                  </a:lnTo>
                  <a:lnTo>
                    <a:pt x="89137" y="9329"/>
                  </a:lnTo>
                  <a:lnTo>
                    <a:pt x="69364" y="10604"/>
                  </a:lnTo>
                  <a:lnTo>
                    <a:pt x="45631" y="18821"/>
                  </a:lnTo>
                  <a:lnTo>
                    <a:pt x="20725" y="36935"/>
                  </a:lnTo>
                  <a:lnTo>
                    <a:pt x="9552" y="54045"/>
                  </a:lnTo>
                  <a:lnTo>
                    <a:pt x="1176" y="83511"/>
                  </a:lnTo>
                  <a:lnTo>
                    <a:pt x="0" y="93774"/>
                  </a:lnTo>
                  <a:lnTo>
                    <a:pt x="4339" y="114585"/>
                  </a:lnTo>
                  <a:lnTo>
                    <a:pt x="14028" y="134182"/>
                  </a:lnTo>
                  <a:lnTo>
                    <a:pt x="27742" y="149948"/>
                  </a:lnTo>
                  <a:lnTo>
                    <a:pt x="45126" y="158366"/>
                  </a:lnTo>
                  <a:lnTo>
                    <a:pt x="64613" y="160696"/>
                  </a:lnTo>
                  <a:lnTo>
                    <a:pt x="85031" y="157028"/>
                  </a:lnTo>
                  <a:lnTo>
                    <a:pt x="103985" y="145049"/>
                  </a:lnTo>
                  <a:lnTo>
                    <a:pt x="112989" y="136916"/>
                  </a:lnTo>
                  <a:lnTo>
                    <a:pt x="124876" y="114709"/>
                  </a:lnTo>
                  <a:lnTo>
                    <a:pt x="135536" y="70677"/>
                  </a:lnTo>
                  <a:lnTo>
                    <a:pt x="137955" y="39879"/>
                  </a:lnTo>
                  <a:lnTo>
                    <a:pt x="131974" y="19135"/>
                  </a:lnTo>
                  <a:lnTo>
                    <a:pt x="124592" y="12757"/>
                  </a:lnTo>
                  <a:lnTo>
                    <a:pt x="8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059"/>
            <p:cNvSpPr/>
            <p:nvPr>
              <p:custDataLst>
                <p:tags r:id="rId37"/>
              </p:custDataLst>
            </p:nvPr>
          </p:nvSpPr>
          <p:spPr>
            <a:xfrm>
              <a:off x="9464191" y="2000250"/>
              <a:ext cx="124310" cy="6273"/>
            </a:xfrm>
            <a:custGeom>
              <a:avLst/>
              <a:gdLst/>
              <a:ahLst/>
              <a:cxnLst/>
              <a:rect l="0" t="0" r="0" b="0"/>
              <a:pathLst>
                <a:path w="124310" h="6273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5" y="5026"/>
                  </a:lnTo>
                  <a:lnTo>
                    <a:pt x="1563" y="5467"/>
                  </a:lnTo>
                  <a:lnTo>
                    <a:pt x="43474" y="6272"/>
                  </a:lnTo>
                  <a:lnTo>
                    <a:pt x="90479" y="295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060"/>
            <p:cNvSpPr/>
            <p:nvPr>
              <p:custDataLst>
                <p:tags r:id="rId38"/>
              </p:custDataLst>
            </p:nvPr>
          </p:nvSpPr>
          <p:spPr>
            <a:xfrm>
              <a:off x="9429750" y="1911524"/>
              <a:ext cx="165101" cy="6177"/>
            </a:xfrm>
            <a:custGeom>
              <a:avLst/>
              <a:gdLst/>
              <a:ahLst/>
              <a:cxnLst/>
              <a:rect l="0" t="0" r="0" b="0"/>
              <a:pathLst>
                <a:path w="165101" h="6177">
                  <a:moveTo>
                    <a:pt x="0" y="6176"/>
                  </a:moveTo>
                  <a:lnTo>
                    <a:pt x="0" y="6176"/>
                  </a:lnTo>
                  <a:lnTo>
                    <a:pt x="45440" y="414"/>
                  </a:lnTo>
                  <a:lnTo>
                    <a:pt x="82529" y="0"/>
                  </a:lnTo>
                  <a:lnTo>
                    <a:pt x="119939" y="583"/>
                  </a:lnTo>
                  <a:lnTo>
                    <a:pt x="16510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6" name="SMARTInkShape-Group366"/>
          <p:cNvGrpSpPr/>
          <p:nvPr/>
        </p:nvGrpSpPr>
        <p:grpSpPr>
          <a:xfrm>
            <a:off x="7467600" y="1995709"/>
            <a:ext cx="958851" cy="725750"/>
            <a:chOff x="7467600" y="1995709"/>
            <a:chExt cx="958851" cy="725750"/>
          </a:xfrm>
        </p:grpSpPr>
        <p:sp>
          <p:nvSpPr>
            <p:cNvPr id="552" name="SMARTInkShape-2061"/>
            <p:cNvSpPr/>
            <p:nvPr>
              <p:custDataLst>
                <p:tags r:id="rId32"/>
              </p:custDataLst>
            </p:nvPr>
          </p:nvSpPr>
          <p:spPr>
            <a:xfrm>
              <a:off x="8166723" y="1995709"/>
              <a:ext cx="145428" cy="126743"/>
            </a:xfrm>
            <a:custGeom>
              <a:avLst/>
              <a:gdLst/>
              <a:ahLst/>
              <a:cxnLst/>
              <a:rect l="0" t="0" r="0" b="0"/>
              <a:pathLst>
                <a:path w="145428" h="126743">
                  <a:moveTo>
                    <a:pt x="24777" y="80741"/>
                  </a:moveTo>
                  <a:lnTo>
                    <a:pt x="24777" y="80741"/>
                  </a:lnTo>
                  <a:lnTo>
                    <a:pt x="24777" y="74652"/>
                  </a:lnTo>
                  <a:lnTo>
                    <a:pt x="2533" y="121694"/>
                  </a:lnTo>
                  <a:lnTo>
                    <a:pt x="780" y="126459"/>
                  </a:lnTo>
                  <a:lnTo>
                    <a:pt x="312" y="126742"/>
                  </a:lnTo>
                  <a:lnTo>
                    <a:pt x="0" y="126225"/>
                  </a:lnTo>
                  <a:lnTo>
                    <a:pt x="18299" y="107749"/>
                  </a:lnTo>
                  <a:lnTo>
                    <a:pt x="38706" y="70946"/>
                  </a:lnTo>
                  <a:lnTo>
                    <a:pt x="69601" y="25027"/>
                  </a:lnTo>
                  <a:lnTo>
                    <a:pt x="99441" y="3320"/>
                  </a:lnTo>
                  <a:lnTo>
                    <a:pt x="110407" y="0"/>
                  </a:lnTo>
                  <a:lnTo>
                    <a:pt x="115730" y="2219"/>
                  </a:lnTo>
                  <a:lnTo>
                    <a:pt x="127289" y="12211"/>
                  </a:lnTo>
                  <a:lnTo>
                    <a:pt x="138955" y="33703"/>
                  </a:lnTo>
                  <a:lnTo>
                    <a:pt x="145427" y="80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062"/>
            <p:cNvSpPr/>
            <p:nvPr>
              <p:custDataLst>
                <p:tags r:id="rId33"/>
              </p:custDataLst>
            </p:nvPr>
          </p:nvSpPr>
          <p:spPr>
            <a:xfrm>
              <a:off x="8375650" y="24257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46436" y="10139"/>
                  </a:lnTo>
                  <a:lnTo>
                    <a:pt x="45332" y="17677"/>
                  </a:lnTo>
                  <a:lnTo>
                    <a:pt x="17076" y="6180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063"/>
            <p:cNvSpPr/>
            <p:nvPr>
              <p:custDataLst>
                <p:tags r:id="rId34"/>
              </p:custDataLst>
            </p:nvPr>
          </p:nvSpPr>
          <p:spPr>
            <a:xfrm>
              <a:off x="8007612" y="2205548"/>
              <a:ext cx="240992" cy="515911"/>
            </a:xfrm>
            <a:custGeom>
              <a:avLst/>
              <a:gdLst/>
              <a:ahLst/>
              <a:cxnLst/>
              <a:rect l="0" t="0" r="0" b="0"/>
              <a:pathLst>
                <a:path w="240992" h="515911">
                  <a:moveTo>
                    <a:pt x="6088" y="512252"/>
                  </a:moveTo>
                  <a:lnTo>
                    <a:pt x="6088" y="512252"/>
                  </a:lnTo>
                  <a:lnTo>
                    <a:pt x="2717" y="515623"/>
                  </a:lnTo>
                  <a:lnTo>
                    <a:pt x="1724" y="515910"/>
                  </a:lnTo>
                  <a:lnTo>
                    <a:pt x="1062" y="515396"/>
                  </a:lnTo>
                  <a:lnTo>
                    <a:pt x="326" y="512944"/>
                  </a:lnTo>
                  <a:lnTo>
                    <a:pt x="0" y="509502"/>
                  </a:lnTo>
                  <a:lnTo>
                    <a:pt x="8561" y="473101"/>
                  </a:lnTo>
                  <a:lnTo>
                    <a:pt x="19520" y="428215"/>
                  </a:lnTo>
                  <a:lnTo>
                    <a:pt x="27580" y="388119"/>
                  </a:lnTo>
                  <a:lnTo>
                    <a:pt x="31704" y="364585"/>
                  </a:lnTo>
                  <a:lnTo>
                    <a:pt x="35866" y="339724"/>
                  </a:lnTo>
                  <a:lnTo>
                    <a:pt x="40050" y="313272"/>
                  </a:lnTo>
                  <a:lnTo>
                    <a:pt x="44252" y="285760"/>
                  </a:lnTo>
                  <a:lnTo>
                    <a:pt x="48464" y="257541"/>
                  </a:lnTo>
                  <a:lnTo>
                    <a:pt x="53389" y="230967"/>
                  </a:lnTo>
                  <a:lnTo>
                    <a:pt x="58789" y="205490"/>
                  </a:lnTo>
                  <a:lnTo>
                    <a:pt x="64505" y="180744"/>
                  </a:lnTo>
                  <a:lnTo>
                    <a:pt x="74619" y="134433"/>
                  </a:lnTo>
                  <a:lnTo>
                    <a:pt x="85936" y="92449"/>
                  </a:lnTo>
                  <a:lnTo>
                    <a:pt x="102724" y="57327"/>
                  </a:lnTo>
                  <a:lnTo>
                    <a:pt x="128638" y="19899"/>
                  </a:lnTo>
                  <a:lnTo>
                    <a:pt x="145692" y="5797"/>
                  </a:lnTo>
                  <a:lnTo>
                    <a:pt x="154190" y="1049"/>
                  </a:lnTo>
                  <a:lnTo>
                    <a:pt x="161268" y="0"/>
                  </a:lnTo>
                  <a:lnTo>
                    <a:pt x="167397" y="1417"/>
                  </a:lnTo>
                  <a:lnTo>
                    <a:pt x="172893" y="4479"/>
                  </a:lnTo>
                  <a:lnTo>
                    <a:pt x="182765" y="19169"/>
                  </a:lnTo>
                  <a:lnTo>
                    <a:pt x="189738" y="39104"/>
                  </a:lnTo>
                  <a:lnTo>
                    <a:pt x="190484" y="59723"/>
                  </a:lnTo>
                  <a:lnTo>
                    <a:pt x="183569" y="87794"/>
                  </a:lnTo>
                  <a:lnTo>
                    <a:pt x="165841" y="113985"/>
                  </a:lnTo>
                  <a:lnTo>
                    <a:pt x="142406" y="135203"/>
                  </a:lnTo>
                  <a:lnTo>
                    <a:pt x="142122" y="136003"/>
                  </a:lnTo>
                  <a:lnTo>
                    <a:pt x="142639" y="136536"/>
                  </a:lnTo>
                  <a:lnTo>
                    <a:pt x="188220" y="146297"/>
                  </a:lnTo>
                  <a:lnTo>
                    <a:pt x="205569" y="154166"/>
                  </a:lnTo>
                  <a:lnTo>
                    <a:pt x="226530" y="171203"/>
                  </a:lnTo>
                  <a:lnTo>
                    <a:pt x="237176" y="185932"/>
                  </a:lnTo>
                  <a:lnTo>
                    <a:pt x="240968" y="203767"/>
                  </a:lnTo>
                  <a:lnTo>
                    <a:pt x="240991" y="213462"/>
                  </a:lnTo>
                  <a:lnTo>
                    <a:pt x="233491" y="229879"/>
                  </a:lnTo>
                  <a:lnTo>
                    <a:pt x="227540" y="237220"/>
                  </a:lnTo>
                  <a:lnTo>
                    <a:pt x="198938" y="254294"/>
                  </a:lnTo>
                  <a:lnTo>
                    <a:pt x="151463" y="273297"/>
                  </a:lnTo>
                  <a:lnTo>
                    <a:pt x="145338" y="274632"/>
                  </a:lnTo>
                  <a:lnTo>
                    <a:pt x="140549" y="274111"/>
                  </a:lnTo>
                  <a:lnTo>
                    <a:pt x="136651" y="272352"/>
                  </a:lnTo>
                  <a:lnTo>
                    <a:pt x="126738" y="264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064"/>
            <p:cNvSpPr/>
            <p:nvPr>
              <p:custDataLst>
                <p:tags r:id="rId35"/>
              </p:custDataLst>
            </p:nvPr>
          </p:nvSpPr>
          <p:spPr>
            <a:xfrm>
              <a:off x="7467600" y="2137685"/>
              <a:ext cx="382882" cy="310542"/>
            </a:xfrm>
            <a:custGeom>
              <a:avLst/>
              <a:gdLst/>
              <a:ahLst/>
              <a:cxnLst/>
              <a:rect l="0" t="0" r="0" b="0"/>
              <a:pathLst>
                <a:path w="382882" h="310542">
                  <a:moveTo>
                    <a:pt x="311150" y="243565"/>
                  </a:moveTo>
                  <a:lnTo>
                    <a:pt x="311150" y="243565"/>
                  </a:lnTo>
                  <a:lnTo>
                    <a:pt x="316176" y="231631"/>
                  </a:lnTo>
                  <a:lnTo>
                    <a:pt x="316617" y="229259"/>
                  </a:lnTo>
                  <a:lnTo>
                    <a:pt x="315501" y="226972"/>
                  </a:lnTo>
                  <a:lnTo>
                    <a:pt x="310497" y="222550"/>
                  </a:lnTo>
                  <a:lnTo>
                    <a:pt x="303569" y="220114"/>
                  </a:lnTo>
                  <a:lnTo>
                    <a:pt x="277511" y="218550"/>
                  </a:lnTo>
                  <a:lnTo>
                    <a:pt x="232617" y="224722"/>
                  </a:lnTo>
                  <a:lnTo>
                    <a:pt x="192709" y="239158"/>
                  </a:lnTo>
                  <a:lnTo>
                    <a:pt x="160737" y="256840"/>
                  </a:lnTo>
                  <a:lnTo>
                    <a:pt x="149520" y="269221"/>
                  </a:lnTo>
                  <a:lnTo>
                    <a:pt x="149068" y="275485"/>
                  </a:lnTo>
                  <a:lnTo>
                    <a:pt x="151590" y="281779"/>
                  </a:lnTo>
                  <a:lnTo>
                    <a:pt x="156093" y="288091"/>
                  </a:lnTo>
                  <a:lnTo>
                    <a:pt x="179286" y="303717"/>
                  </a:lnTo>
                  <a:lnTo>
                    <a:pt x="218613" y="310541"/>
                  </a:lnTo>
                  <a:lnTo>
                    <a:pt x="262643" y="305821"/>
                  </a:lnTo>
                  <a:lnTo>
                    <a:pt x="294061" y="293577"/>
                  </a:lnTo>
                  <a:lnTo>
                    <a:pt x="325427" y="274965"/>
                  </a:lnTo>
                  <a:lnTo>
                    <a:pt x="353478" y="250230"/>
                  </a:lnTo>
                  <a:lnTo>
                    <a:pt x="372531" y="217129"/>
                  </a:lnTo>
                  <a:lnTo>
                    <a:pt x="382881" y="178899"/>
                  </a:lnTo>
                  <a:lnTo>
                    <a:pt x="382776" y="138389"/>
                  </a:lnTo>
                  <a:lnTo>
                    <a:pt x="370501" y="98748"/>
                  </a:lnTo>
                  <a:lnTo>
                    <a:pt x="361300" y="79287"/>
                  </a:lnTo>
                  <a:lnTo>
                    <a:pt x="330381" y="48256"/>
                  </a:lnTo>
                  <a:lnTo>
                    <a:pt x="289358" y="24822"/>
                  </a:lnTo>
                  <a:lnTo>
                    <a:pt x="265578" y="16597"/>
                  </a:lnTo>
                  <a:lnTo>
                    <a:pt x="240551" y="9703"/>
                  </a:lnTo>
                  <a:lnTo>
                    <a:pt x="213988" y="5107"/>
                  </a:lnTo>
                  <a:lnTo>
                    <a:pt x="186405" y="2043"/>
                  </a:lnTo>
                  <a:lnTo>
                    <a:pt x="158137" y="0"/>
                  </a:lnTo>
                  <a:lnTo>
                    <a:pt x="131530" y="755"/>
                  </a:lnTo>
                  <a:lnTo>
                    <a:pt x="106031" y="3375"/>
                  </a:lnTo>
                  <a:lnTo>
                    <a:pt x="61236" y="11225"/>
                  </a:lnTo>
                  <a:lnTo>
                    <a:pt x="19712" y="22166"/>
                  </a:lnTo>
                  <a:lnTo>
                    <a:pt x="0" y="2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367"/>
          <p:cNvGrpSpPr/>
          <p:nvPr/>
        </p:nvGrpSpPr>
        <p:grpSpPr>
          <a:xfrm>
            <a:off x="7023100" y="1121199"/>
            <a:ext cx="2082538" cy="758402"/>
            <a:chOff x="7023100" y="1121199"/>
            <a:chExt cx="2082538" cy="758402"/>
          </a:xfrm>
        </p:grpSpPr>
        <p:sp>
          <p:nvSpPr>
            <p:cNvPr id="557" name="SMARTInkShape-2065"/>
            <p:cNvSpPr/>
            <p:nvPr>
              <p:custDataLst>
                <p:tags r:id="rId23"/>
              </p:custDataLst>
            </p:nvPr>
          </p:nvSpPr>
          <p:spPr>
            <a:xfrm>
              <a:off x="7023100" y="1842751"/>
              <a:ext cx="1727201" cy="36850"/>
            </a:xfrm>
            <a:custGeom>
              <a:avLst/>
              <a:gdLst/>
              <a:ahLst/>
              <a:cxnLst/>
              <a:rect l="0" t="0" r="0" b="0"/>
              <a:pathLst>
                <a:path w="1727201" h="36850">
                  <a:moveTo>
                    <a:pt x="0" y="30499"/>
                  </a:moveTo>
                  <a:lnTo>
                    <a:pt x="0" y="30499"/>
                  </a:lnTo>
                  <a:lnTo>
                    <a:pt x="28039" y="29793"/>
                  </a:lnTo>
                  <a:lnTo>
                    <a:pt x="72434" y="27128"/>
                  </a:lnTo>
                  <a:lnTo>
                    <a:pt x="102615" y="25429"/>
                  </a:lnTo>
                  <a:lnTo>
                    <a:pt x="136850" y="23591"/>
                  </a:lnTo>
                  <a:lnTo>
                    <a:pt x="173782" y="21661"/>
                  </a:lnTo>
                  <a:lnTo>
                    <a:pt x="218866" y="19668"/>
                  </a:lnTo>
                  <a:lnTo>
                    <a:pt x="269383" y="17634"/>
                  </a:lnTo>
                  <a:lnTo>
                    <a:pt x="323521" y="15572"/>
                  </a:lnTo>
                  <a:lnTo>
                    <a:pt x="384308" y="13492"/>
                  </a:lnTo>
                  <a:lnTo>
                    <a:pt x="449528" y="11400"/>
                  </a:lnTo>
                  <a:lnTo>
                    <a:pt x="517702" y="9300"/>
                  </a:lnTo>
                  <a:lnTo>
                    <a:pt x="595607" y="7194"/>
                  </a:lnTo>
                  <a:lnTo>
                    <a:pt x="679999" y="5084"/>
                  </a:lnTo>
                  <a:lnTo>
                    <a:pt x="768715" y="2973"/>
                  </a:lnTo>
                  <a:lnTo>
                    <a:pt x="862433" y="1565"/>
                  </a:lnTo>
                  <a:lnTo>
                    <a:pt x="959484" y="626"/>
                  </a:lnTo>
                  <a:lnTo>
                    <a:pt x="1058755" y="0"/>
                  </a:lnTo>
                  <a:lnTo>
                    <a:pt x="1155275" y="1700"/>
                  </a:lnTo>
                  <a:lnTo>
                    <a:pt x="1249961" y="4950"/>
                  </a:lnTo>
                  <a:lnTo>
                    <a:pt x="1343424" y="9233"/>
                  </a:lnTo>
                  <a:lnTo>
                    <a:pt x="1427605" y="14205"/>
                  </a:lnTo>
                  <a:lnTo>
                    <a:pt x="1505598" y="19636"/>
                  </a:lnTo>
                  <a:lnTo>
                    <a:pt x="1579466" y="25374"/>
                  </a:lnTo>
                  <a:lnTo>
                    <a:pt x="1628711" y="29199"/>
                  </a:lnTo>
                  <a:lnTo>
                    <a:pt x="1727200" y="3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066"/>
            <p:cNvSpPr/>
            <p:nvPr>
              <p:custDataLst>
                <p:tags r:id="rId24"/>
              </p:custDataLst>
            </p:nvPr>
          </p:nvSpPr>
          <p:spPr>
            <a:xfrm>
              <a:off x="8947150" y="1255694"/>
              <a:ext cx="158488" cy="414357"/>
            </a:xfrm>
            <a:custGeom>
              <a:avLst/>
              <a:gdLst/>
              <a:ahLst/>
              <a:cxnLst/>
              <a:rect l="0" t="0" r="0" b="0"/>
              <a:pathLst>
                <a:path w="158488" h="414357">
                  <a:moveTo>
                    <a:pt x="88900" y="14306"/>
                  </a:moveTo>
                  <a:lnTo>
                    <a:pt x="88900" y="14306"/>
                  </a:lnTo>
                  <a:lnTo>
                    <a:pt x="97737" y="0"/>
                  </a:lnTo>
                  <a:lnTo>
                    <a:pt x="102553" y="2652"/>
                  </a:lnTo>
                  <a:lnTo>
                    <a:pt x="117311" y="16888"/>
                  </a:lnTo>
                  <a:lnTo>
                    <a:pt x="135340" y="48702"/>
                  </a:lnTo>
                  <a:lnTo>
                    <a:pt x="149618" y="95053"/>
                  </a:lnTo>
                  <a:lnTo>
                    <a:pt x="156573" y="134390"/>
                  </a:lnTo>
                  <a:lnTo>
                    <a:pt x="158487" y="178449"/>
                  </a:lnTo>
                  <a:lnTo>
                    <a:pt x="155048" y="202051"/>
                  </a:lnTo>
                  <a:lnTo>
                    <a:pt x="141582" y="249443"/>
                  </a:lnTo>
                  <a:lnTo>
                    <a:pt x="119135" y="294024"/>
                  </a:lnTo>
                  <a:lnTo>
                    <a:pt x="90812" y="333594"/>
                  </a:lnTo>
                  <a:lnTo>
                    <a:pt x="45017" y="380078"/>
                  </a:lnTo>
                  <a:lnTo>
                    <a:pt x="0" y="41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067"/>
            <p:cNvSpPr/>
            <p:nvPr>
              <p:custDataLst>
                <p:tags r:id="rId25"/>
              </p:custDataLst>
            </p:nvPr>
          </p:nvSpPr>
          <p:spPr>
            <a:xfrm>
              <a:off x="8774639" y="1181332"/>
              <a:ext cx="115362" cy="95019"/>
            </a:xfrm>
            <a:custGeom>
              <a:avLst/>
              <a:gdLst/>
              <a:ahLst/>
              <a:cxnLst/>
              <a:rect l="0" t="0" r="0" b="0"/>
              <a:pathLst>
                <a:path w="115362" h="95019">
                  <a:moveTo>
                    <a:pt x="13761" y="18818"/>
                  </a:moveTo>
                  <a:lnTo>
                    <a:pt x="13761" y="18818"/>
                  </a:lnTo>
                  <a:lnTo>
                    <a:pt x="17131" y="8705"/>
                  </a:lnTo>
                  <a:lnTo>
                    <a:pt x="19537" y="5726"/>
                  </a:lnTo>
                  <a:lnTo>
                    <a:pt x="25970" y="2416"/>
                  </a:lnTo>
                  <a:lnTo>
                    <a:pt x="49887" y="0"/>
                  </a:lnTo>
                  <a:lnTo>
                    <a:pt x="53367" y="1334"/>
                  </a:lnTo>
                  <a:lnTo>
                    <a:pt x="59114" y="6579"/>
                  </a:lnTo>
                  <a:lnTo>
                    <a:pt x="59519" y="11364"/>
                  </a:lnTo>
                  <a:lnTo>
                    <a:pt x="56205" y="24207"/>
                  </a:lnTo>
                  <a:lnTo>
                    <a:pt x="46265" y="37441"/>
                  </a:lnTo>
                  <a:lnTo>
                    <a:pt x="2380" y="75551"/>
                  </a:lnTo>
                  <a:lnTo>
                    <a:pt x="528" y="78512"/>
                  </a:lnTo>
                  <a:lnTo>
                    <a:pt x="0" y="81192"/>
                  </a:lnTo>
                  <a:lnTo>
                    <a:pt x="353" y="83684"/>
                  </a:lnTo>
                  <a:lnTo>
                    <a:pt x="2000" y="86051"/>
                  </a:lnTo>
                  <a:lnTo>
                    <a:pt x="7593" y="90562"/>
                  </a:lnTo>
                  <a:lnTo>
                    <a:pt x="25417" y="93698"/>
                  </a:lnTo>
                  <a:lnTo>
                    <a:pt x="66864" y="94757"/>
                  </a:lnTo>
                  <a:lnTo>
                    <a:pt x="115361" y="95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068"/>
            <p:cNvSpPr/>
            <p:nvPr>
              <p:custDataLst>
                <p:tags r:id="rId26"/>
              </p:custDataLst>
            </p:nvPr>
          </p:nvSpPr>
          <p:spPr>
            <a:xfrm>
              <a:off x="8477357" y="1121199"/>
              <a:ext cx="101494" cy="96072"/>
            </a:xfrm>
            <a:custGeom>
              <a:avLst/>
              <a:gdLst/>
              <a:ahLst/>
              <a:cxnLst/>
              <a:rect l="0" t="0" r="0" b="0"/>
              <a:pathLst>
                <a:path w="101494" h="96072">
                  <a:moveTo>
                    <a:pt x="18943" y="40851"/>
                  </a:moveTo>
                  <a:lnTo>
                    <a:pt x="18943" y="40851"/>
                  </a:lnTo>
                  <a:lnTo>
                    <a:pt x="10104" y="49689"/>
                  </a:lnTo>
                  <a:lnTo>
                    <a:pt x="4016" y="62520"/>
                  </a:lnTo>
                  <a:lnTo>
                    <a:pt x="0" y="96071"/>
                  </a:lnTo>
                  <a:lnTo>
                    <a:pt x="670" y="96009"/>
                  </a:lnTo>
                  <a:lnTo>
                    <a:pt x="35870" y="61976"/>
                  </a:lnTo>
                  <a:lnTo>
                    <a:pt x="69463" y="18372"/>
                  </a:lnTo>
                  <a:lnTo>
                    <a:pt x="84947" y="2911"/>
                  </a:lnTo>
                  <a:lnTo>
                    <a:pt x="88345" y="741"/>
                  </a:lnTo>
                  <a:lnTo>
                    <a:pt x="90611" y="0"/>
                  </a:lnTo>
                  <a:lnTo>
                    <a:pt x="92122" y="211"/>
                  </a:lnTo>
                  <a:lnTo>
                    <a:pt x="93129" y="1058"/>
                  </a:lnTo>
                  <a:lnTo>
                    <a:pt x="94745" y="18331"/>
                  </a:lnTo>
                  <a:lnTo>
                    <a:pt x="95814" y="59503"/>
                  </a:lnTo>
                  <a:lnTo>
                    <a:pt x="101493" y="85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069"/>
            <p:cNvSpPr/>
            <p:nvPr>
              <p:custDataLst>
                <p:tags r:id="rId27"/>
              </p:custDataLst>
            </p:nvPr>
          </p:nvSpPr>
          <p:spPr>
            <a:xfrm>
              <a:off x="8734229" y="1498600"/>
              <a:ext cx="48451" cy="33878"/>
            </a:xfrm>
            <a:custGeom>
              <a:avLst/>
              <a:gdLst/>
              <a:ahLst/>
              <a:cxnLst/>
              <a:rect l="0" t="0" r="0" b="0"/>
              <a:pathLst>
                <a:path w="48451" h="33878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417" y="16489"/>
                  </a:lnTo>
                  <a:lnTo>
                    <a:pt x="4645" y="24027"/>
                  </a:lnTo>
                  <a:lnTo>
                    <a:pt x="13109" y="30199"/>
                  </a:lnTo>
                  <a:lnTo>
                    <a:pt x="18331" y="32833"/>
                  </a:lnTo>
                  <a:lnTo>
                    <a:pt x="27894" y="33877"/>
                  </a:lnTo>
                  <a:lnTo>
                    <a:pt x="32420" y="33168"/>
                  </a:lnTo>
                  <a:lnTo>
                    <a:pt x="41213" y="28617"/>
                  </a:lnTo>
                  <a:lnTo>
                    <a:pt x="45530" y="25428"/>
                  </a:lnTo>
                  <a:lnTo>
                    <a:pt x="47706" y="22597"/>
                  </a:lnTo>
                  <a:lnTo>
                    <a:pt x="48450" y="20003"/>
                  </a:lnTo>
                  <a:lnTo>
                    <a:pt x="48240" y="17569"/>
                  </a:lnTo>
                  <a:lnTo>
                    <a:pt x="46689" y="15240"/>
                  </a:lnTo>
                  <a:lnTo>
                    <a:pt x="31254" y="2859"/>
                  </a:lnTo>
                  <a:lnTo>
                    <a:pt x="22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070"/>
            <p:cNvSpPr/>
            <p:nvPr>
              <p:custDataLst>
                <p:tags r:id="rId28"/>
              </p:custDataLst>
            </p:nvPr>
          </p:nvSpPr>
          <p:spPr>
            <a:xfrm>
              <a:off x="8712200" y="1612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656" y="5775"/>
                  </a:lnTo>
                  <a:lnTo>
                    <a:pt x="622" y="2713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071"/>
            <p:cNvSpPr/>
            <p:nvPr>
              <p:custDataLst>
                <p:tags r:id="rId29"/>
              </p:custDataLst>
            </p:nvPr>
          </p:nvSpPr>
          <p:spPr>
            <a:xfrm>
              <a:off x="8478189" y="1334370"/>
              <a:ext cx="189562" cy="233289"/>
            </a:xfrm>
            <a:custGeom>
              <a:avLst/>
              <a:gdLst/>
              <a:ahLst/>
              <a:cxnLst/>
              <a:rect l="0" t="0" r="0" b="0"/>
              <a:pathLst>
                <a:path w="189562" h="233289">
                  <a:moveTo>
                    <a:pt x="126061" y="43580"/>
                  </a:moveTo>
                  <a:lnTo>
                    <a:pt x="126061" y="43580"/>
                  </a:lnTo>
                  <a:lnTo>
                    <a:pt x="137617" y="32024"/>
                  </a:lnTo>
                  <a:lnTo>
                    <a:pt x="138254" y="29507"/>
                  </a:lnTo>
                  <a:lnTo>
                    <a:pt x="138660" y="25513"/>
                  </a:lnTo>
                  <a:lnTo>
                    <a:pt x="126543" y="9036"/>
                  </a:lnTo>
                  <a:lnTo>
                    <a:pt x="122149" y="5734"/>
                  </a:lnTo>
                  <a:lnTo>
                    <a:pt x="111622" y="2065"/>
                  </a:lnTo>
                  <a:lnTo>
                    <a:pt x="90425" y="0"/>
                  </a:lnTo>
                  <a:lnTo>
                    <a:pt x="66271" y="6130"/>
                  </a:lnTo>
                  <a:lnTo>
                    <a:pt x="34941" y="20843"/>
                  </a:lnTo>
                  <a:lnTo>
                    <a:pt x="26062" y="29006"/>
                  </a:lnTo>
                  <a:lnTo>
                    <a:pt x="21644" y="39219"/>
                  </a:lnTo>
                  <a:lnTo>
                    <a:pt x="20466" y="44906"/>
                  </a:lnTo>
                  <a:lnTo>
                    <a:pt x="21798" y="50109"/>
                  </a:lnTo>
                  <a:lnTo>
                    <a:pt x="28922" y="59652"/>
                  </a:lnTo>
                  <a:lnTo>
                    <a:pt x="44833" y="72958"/>
                  </a:lnTo>
                  <a:lnTo>
                    <a:pt x="77193" y="84321"/>
                  </a:lnTo>
                  <a:lnTo>
                    <a:pt x="93081" y="87637"/>
                  </a:lnTo>
                  <a:lnTo>
                    <a:pt x="95607" y="89179"/>
                  </a:lnTo>
                  <a:lnTo>
                    <a:pt x="97291" y="90913"/>
                  </a:lnTo>
                  <a:lnTo>
                    <a:pt x="97004" y="93480"/>
                  </a:lnTo>
                  <a:lnTo>
                    <a:pt x="92920" y="100095"/>
                  </a:lnTo>
                  <a:lnTo>
                    <a:pt x="50946" y="124143"/>
                  </a:lnTo>
                  <a:lnTo>
                    <a:pt x="15108" y="152105"/>
                  </a:lnTo>
                  <a:lnTo>
                    <a:pt x="6194" y="163780"/>
                  </a:lnTo>
                  <a:lnTo>
                    <a:pt x="2231" y="173672"/>
                  </a:lnTo>
                  <a:lnTo>
                    <a:pt x="0" y="193917"/>
                  </a:lnTo>
                  <a:lnTo>
                    <a:pt x="2710" y="211048"/>
                  </a:lnTo>
                  <a:lnTo>
                    <a:pt x="9855" y="220551"/>
                  </a:lnTo>
                  <a:lnTo>
                    <a:pt x="14724" y="225061"/>
                  </a:lnTo>
                  <a:lnTo>
                    <a:pt x="27659" y="230071"/>
                  </a:lnTo>
                  <a:lnTo>
                    <a:pt x="69072" y="233288"/>
                  </a:lnTo>
                  <a:lnTo>
                    <a:pt x="107059" y="230474"/>
                  </a:lnTo>
                  <a:lnTo>
                    <a:pt x="145125" y="225172"/>
                  </a:lnTo>
                  <a:lnTo>
                    <a:pt x="189561" y="22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072"/>
            <p:cNvSpPr/>
            <p:nvPr>
              <p:custDataLst>
                <p:tags r:id="rId30"/>
              </p:custDataLst>
            </p:nvPr>
          </p:nvSpPr>
          <p:spPr>
            <a:xfrm>
              <a:off x="7920321" y="1258183"/>
              <a:ext cx="391830" cy="277153"/>
            </a:xfrm>
            <a:custGeom>
              <a:avLst/>
              <a:gdLst/>
              <a:ahLst/>
              <a:cxnLst/>
              <a:rect l="0" t="0" r="0" b="0"/>
              <a:pathLst>
                <a:path w="391830" h="277153">
                  <a:moveTo>
                    <a:pt x="271179" y="5467"/>
                  </a:moveTo>
                  <a:lnTo>
                    <a:pt x="271179" y="5467"/>
                  </a:lnTo>
                  <a:lnTo>
                    <a:pt x="274549" y="5467"/>
                  </a:lnTo>
                  <a:lnTo>
                    <a:pt x="274836" y="4761"/>
                  </a:lnTo>
                  <a:lnTo>
                    <a:pt x="271801" y="0"/>
                  </a:lnTo>
                  <a:lnTo>
                    <a:pt x="271593" y="411"/>
                  </a:lnTo>
                  <a:lnTo>
                    <a:pt x="271363" y="2749"/>
                  </a:lnTo>
                  <a:lnTo>
                    <a:pt x="269891" y="3655"/>
                  </a:lnTo>
                  <a:lnTo>
                    <a:pt x="224734" y="19176"/>
                  </a:lnTo>
                  <a:lnTo>
                    <a:pt x="177260" y="35299"/>
                  </a:lnTo>
                  <a:lnTo>
                    <a:pt x="134851" y="51230"/>
                  </a:lnTo>
                  <a:lnTo>
                    <a:pt x="91007" y="69356"/>
                  </a:lnTo>
                  <a:lnTo>
                    <a:pt x="46736" y="88132"/>
                  </a:lnTo>
                  <a:lnTo>
                    <a:pt x="0" y="108451"/>
                  </a:lnTo>
                  <a:lnTo>
                    <a:pt x="82" y="110812"/>
                  </a:lnTo>
                  <a:lnTo>
                    <a:pt x="2958" y="113091"/>
                  </a:lnTo>
                  <a:lnTo>
                    <a:pt x="24254" y="119670"/>
                  </a:lnTo>
                  <a:lnTo>
                    <a:pt x="64901" y="124207"/>
                  </a:lnTo>
                  <a:lnTo>
                    <a:pt x="101183" y="125974"/>
                  </a:lnTo>
                  <a:lnTo>
                    <a:pt x="138475" y="129111"/>
                  </a:lnTo>
                  <a:lnTo>
                    <a:pt x="172452" y="132857"/>
                  </a:lnTo>
                  <a:lnTo>
                    <a:pt x="217654" y="137640"/>
                  </a:lnTo>
                  <a:lnTo>
                    <a:pt x="221385" y="140149"/>
                  </a:lnTo>
                  <a:lnTo>
                    <a:pt x="222459" y="143938"/>
                  </a:lnTo>
                  <a:lnTo>
                    <a:pt x="221767" y="148581"/>
                  </a:lnTo>
                  <a:lnTo>
                    <a:pt x="217071" y="153088"/>
                  </a:lnTo>
                  <a:lnTo>
                    <a:pt x="177235" y="172341"/>
                  </a:lnTo>
                  <a:lnTo>
                    <a:pt x="134452" y="190143"/>
                  </a:lnTo>
                  <a:lnTo>
                    <a:pt x="91673" y="206941"/>
                  </a:lnTo>
                  <a:lnTo>
                    <a:pt x="48983" y="228630"/>
                  </a:lnTo>
                  <a:lnTo>
                    <a:pt x="35540" y="240296"/>
                  </a:lnTo>
                  <a:lnTo>
                    <a:pt x="32395" y="247654"/>
                  </a:lnTo>
                  <a:lnTo>
                    <a:pt x="31556" y="251592"/>
                  </a:lnTo>
                  <a:lnTo>
                    <a:pt x="49439" y="261611"/>
                  </a:lnTo>
                  <a:lnTo>
                    <a:pt x="80200" y="271003"/>
                  </a:lnTo>
                  <a:lnTo>
                    <a:pt x="115039" y="275177"/>
                  </a:lnTo>
                  <a:lnTo>
                    <a:pt x="155451" y="277033"/>
                  </a:lnTo>
                  <a:lnTo>
                    <a:pt x="199283" y="277152"/>
                  </a:lnTo>
                  <a:lnTo>
                    <a:pt x="244635" y="274853"/>
                  </a:lnTo>
                  <a:lnTo>
                    <a:pt x="290662" y="273361"/>
                  </a:lnTo>
                  <a:lnTo>
                    <a:pt x="332048" y="272698"/>
                  </a:lnTo>
                  <a:lnTo>
                    <a:pt x="375970" y="272272"/>
                  </a:lnTo>
                  <a:lnTo>
                    <a:pt x="391829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073"/>
            <p:cNvSpPr/>
            <p:nvPr>
              <p:custDataLst>
                <p:tags r:id="rId31"/>
              </p:custDataLst>
            </p:nvPr>
          </p:nvSpPr>
          <p:spPr>
            <a:xfrm>
              <a:off x="7516637" y="1187450"/>
              <a:ext cx="204964" cy="477602"/>
            </a:xfrm>
            <a:custGeom>
              <a:avLst/>
              <a:gdLst/>
              <a:ahLst/>
              <a:cxnLst/>
              <a:rect l="0" t="0" r="0" b="0"/>
              <a:pathLst>
                <a:path w="204964" h="477602">
                  <a:moveTo>
                    <a:pt x="192263" y="0"/>
                  </a:moveTo>
                  <a:lnTo>
                    <a:pt x="192263" y="0"/>
                  </a:lnTo>
                  <a:lnTo>
                    <a:pt x="162376" y="3371"/>
                  </a:lnTo>
                  <a:lnTo>
                    <a:pt x="125342" y="21676"/>
                  </a:lnTo>
                  <a:lnTo>
                    <a:pt x="94509" y="46561"/>
                  </a:lnTo>
                  <a:lnTo>
                    <a:pt x="62326" y="90544"/>
                  </a:lnTo>
                  <a:lnTo>
                    <a:pt x="38558" y="130318"/>
                  </a:lnTo>
                  <a:lnTo>
                    <a:pt x="19527" y="175747"/>
                  </a:lnTo>
                  <a:lnTo>
                    <a:pt x="11489" y="199715"/>
                  </a:lnTo>
                  <a:lnTo>
                    <a:pt x="2558" y="247042"/>
                  </a:lnTo>
                  <a:lnTo>
                    <a:pt x="0" y="292535"/>
                  </a:lnTo>
                  <a:lnTo>
                    <a:pt x="3566" y="333921"/>
                  </a:lnTo>
                  <a:lnTo>
                    <a:pt x="15499" y="373482"/>
                  </a:lnTo>
                  <a:lnTo>
                    <a:pt x="33973" y="410819"/>
                  </a:lnTo>
                  <a:lnTo>
                    <a:pt x="58647" y="443877"/>
                  </a:lnTo>
                  <a:lnTo>
                    <a:pt x="89839" y="465625"/>
                  </a:lnTo>
                  <a:lnTo>
                    <a:pt x="125574" y="477172"/>
                  </a:lnTo>
                  <a:lnTo>
                    <a:pt x="164976" y="477601"/>
                  </a:lnTo>
                  <a:lnTo>
                    <a:pt x="204963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7" name="SMARTInkShape-2074"/>
          <p:cNvSpPr/>
          <p:nvPr>
            <p:custDataLst>
              <p:tags r:id="rId4"/>
            </p:custDataLst>
          </p:nvPr>
        </p:nvSpPr>
        <p:spPr>
          <a:xfrm>
            <a:off x="6815962" y="1179346"/>
            <a:ext cx="371189" cy="420685"/>
          </a:xfrm>
          <a:custGeom>
            <a:avLst/>
            <a:gdLst/>
            <a:ahLst/>
            <a:cxnLst/>
            <a:rect l="0" t="0" r="0" b="0"/>
            <a:pathLst>
              <a:path w="371189" h="420685">
                <a:moveTo>
                  <a:pt x="327788" y="268454"/>
                </a:moveTo>
                <a:lnTo>
                  <a:pt x="327788" y="268454"/>
                </a:lnTo>
                <a:lnTo>
                  <a:pt x="318949" y="254148"/>
                </a:lnTo>
                <a:lnTo>
                  <a:pt x="309490" y="244068"/>
                </a:lnTo>
                <a:lnTo>
                  <a:pt x="301782" y="239977"/>
                </a:lnTo>
                <a:lnTo>
                  <a:pt x="281964" y="237350"/>
                </a:lnTo>
                <a:lnTo>
                  <a:pt x="257139" y="247009"/>
                </a:lnTo>
                <a:lnTo>
                  <a:pt x="217851" y="275716"/>
                </a:lnTo>
                <a:lnTo>
                  <a:pt x="192282" y="309411"/>
                </a:lnTo>
                <a:lnTo>
                  <a:pt x="177258" y="348950"/>
                </a:lnTo>
                <a:lnTo>
                  <a:pt x="175748" y="372434"/>
                </a:lnTo>
                <a:lnTo>
                  <a:pt x="181192" y="390867"/>
                </a:lnTo>
                <a:lnTo>
                  <a:pt x="185609" y="398746"/>
                </a:lnTo>
                <a:lnTo>
                  <a:pt x="199921" y="411263"/>
                </a:lnTo>
                <a:lnTo>
                  <a:pt x="208677" y="416577"/>
                </a:lnTo>
                <a:lnTo>
                  <a:pt x="229694" y="420599"/>
                </a:lnTo>
                <a:lnTo>
                  <a:pt x="241225" y="420684"/>
                </a:lnTo>
                <a:lnTo>
                  <a:pt x="265327" y="411371"/>
                </a:lnTo>
                <a:lnTo>
                  <a:pt x="304577" y="380650"/>
                </a:lnTo>
                <a:lnTo>
                  <a:pt x="330878" y="350069"/>
                </a:lnTo>
                <a:lnTo>
                  <a:pt x="351974" y="312959"/>
                </a:lnTo>
                <a:lnTo>
                  <a:pt x="365114" y="269184"/>
                </a:lnTo>
                <a:lnTo>
                  <a:pt x="369604" y="245657"/>
                </a:lnTo>
                <a:lnTo>
                  <a:pt x="371188" y="220801"/>
                </a:lnTo>
                <a:lnTo>
                  <a:pt x="370832" y="195057"/>
                </a:lnTo>
                <a:lnTo>
                  <a:pt x="369184" y="168723"/>
                </a:lnTo>
                <a:lnTo>
                  <a:pt x="364558" y="144111"/>
                </a:lnTo>
                <a:lnTo>
                  <a:pt x="350010" y="97950"/>
                </a:lnTo>
                <a:lnTo>
                  <a:pt x="328022" y="59559"/>
                </a:lnTo>
                <a:lnTo>
                  <a:pt x="300375" y="29562"/>
                </a:lnTo>
                <a:lnTo>
                  <a:pt x="266921" y="11526"/>
                </a:lnTo>
                <a:lnTo>
                  <a:pt x="227123" y="2569"/>
                </a:lnTo>
                <a:lnTo>
                  <a:pt x="182859" y="0"/>
                </a:lnTo>
                <a:lnTo>
                  <a:pt x="159201" y="1290"/>
                </a:lnTo>
                <a:lnTo>
                  <a:pt x="112455" y="8603"/>
                </a:lnTo>
                <a:lnTo>
                  <a:pt x="70512" y="23613"/>
                </a:lnTo>
                <a:lnTo>
                  <a:pt x="36348" y="42043"/>
                </a:lnTo>
                <a:lnTo>
                  <a:pt x="11287" y="61993"/>
                </a:lnTo>
                <a:lnTo>
                  <a:pt x="148" y="82620"/>
                </a:lnTo>
                <a:lnTo>
                  <a:pt x="0" y="92353"/>
                </a:lnTo>
                <a:lnTo>
                  <a:pt x="16638" y="128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SMARTInkShape-2075"/>
          <p:cNvSpPr/>
          <p:nvPr>
            <p:custDataLst>
              <p:tags r:id="rId5"/>
            </p:custDataLst>
          </p:nvPr>
        </p:nvSpPr>
        <p:spPr>
          <a:xfrm>
            <a:off x="5588202" y="1330809"/>
            <a:ext cx="342699" cy="618642"/>
          </a:xfrm>
          <a:custGeom>
            <a:avLst/>
            <a:gdLst/>
            <a:ahLst/>
            <a:cxnLst/>
            <a:rect l="0" t="0" r="0" b="0"/>
            <a:pathLst>
              <a:path w="342699" h="618642">
                <a:moveTo>
                  <a:pt x="342698" y="301141"/>
                </a:moveTo>
                <a:lnTo>
                  <a:pt x="342698" y="301141"/>
                </a:lnTo>
                <a:lnTo>
                  <a:pt x="339327" y="301141"/>
                </a:lnTo>
                <a:lnTo>
                  <a:pt x="330489" y="304512"/>
                </a:lnTo>
                <a:lnTo>
                  <a:pt x="308819" y="303237"/>
                </a:lnTo>
                <a:lnTo>
                  <a:pt x="280056" y="288278"/>
                </a:lnTo>
                <a:lnTo>
                  <a:pt x="233664" y="250753"/>
                </a:lnTo>
                <a:lnTo>
                  <a:pt x="197738" y="207816"/>
                </a:lnTo>
                <a:lnTo>
                  <a:pt x="170708" y="164206"/>
                </a:lnTo>
                <a:lnTo>
                  <a:pt x="157996" y="124160"/>
                </a:lnTo>
                <a:lnTo>
                  <a:pt x="154775" y="98305"/>
                </a:lnTo>
                <a:lnTo>
                  <a:pt x="160869" y="74584"/>
                </a:lnTo>
                <a:lnTo>
                  <a:pt x="182049" y="41396"/>
                </a:lnTo>
                <a:lnTo>
                  <a:pt x="208784" y="14865"/>
                </a:lnTo>
                <a:lnTo>
                  <a:pt x="226738" y="4574"/>
                </a:lnTo>
                <a:lnTo>
                  <a:pt x="246475" y="0"/>
                </a:lnTo>
                <a:lnTo>
                  <a:pt x="263243" y="1730"/>
                </a:lnTo>
                <a:lnTo>
                  <a:pt x="270678" y="4167"/>
                </a:lnTo>
                <a:lnTo>
                  <a:pt x="276341" y="9320"/>
                </a:lnTo>
                <a:lnTo>
                  <a:pt x="284513" y="24452"/>
                </a:lnTo>
                <a:lnTo>
                  <a:pt x="282971" y="46699"/>
                </a:lnTo>
                <a:lnTo>
                  <a:pt x="266441" y="88873"/>
                </a:lnTo>
                <a:lnTo>
                  <a:pt x="246718" y="120722"/>
                </a:lnTo>
                <a:lnTo>
                  <a:pt x="219135" y="153692"/>
                </a:lnTo>
                <a:lnTo>
                  <a:pt x="188063" y="189041"/>
                </a:lnTo>
                <a:lnTo>
                  <a:pt x="156144" y="225919"/>
                </a:lnTo>
                <a:lnTo>
                  <a:pt x="125495" y="263476"/>
                </a:lnTo>
                <a:lnTo>
                  <a:pt x="95409" y="301334"/>
                </a:lnTo>
                <a:lnTo>
                  <a:pt x="66987" y="338621"/>
                </a:lnTo>
                <a:lnTo>
                  <a:pt x="42594" y="374008"/>
                </a:lnTo>
                <a:lnTo>
                  <a:pt x="23757" y="408551"/>
                </a:lnTo>
                <a:lnTo>
                  <a:pt x="9741" y="442012"/>
                </a:lnTo>
                <a:lnTo>
                  <a:pt x="0" y="486500"/>
                </a:lnTo>
                <a:lnTo>
                  <a:pt x="2475" y="508642"/>
                </a:lnTo>
                <a:lnTo>
                  <a:pt x="12041" y="526008"/>
                </a:lnTo>
                <a:lnTo>
                  <a:pt x="18543" y="533602"/>
                </a:lnTo>
                <a:lnTo>
                  <a:pt x="37057" y="542040"/>
                </a:lnTo>
                <a:lnTo>
                  <a:pt x="60102" y="544380"/>
                </a:lnTo>
                <a:lnTo>
                  <a:pt x="100137" y="536352"/>
                </a:lnTo>
                <a:lnTo>
                  <a:pt x="139124" y="516726"/>
                </a:lnTo>
                <a:lnTo>
                  <a:pt x="184580" y="486692"/>
                </a:lnTo>
                <a:lnTo>
                  <a:pt x="204456" y="470281"/>
                </a:lnTo>
                <a:lnTo>
                  <a:pt x="205381" y="468934"/>
                </a:lnTo>
                <a:lnTo>
                  <a:pt x="205292" y="468036"/>
                </a:lnTo>
                <a:lnTo>
                  <a:pt x="204528" y="467438"/>
                </a:lnTo>
                <a:lnTo>
                  <a:pt x="199914" y="468654"/>
                </a:lnTo>
                <a:lnTo>
                  <a:pt x="191267" y="473306"/>
                </a:lnTo>
                <a:lnTo>
                  <a:pt x="188827" y="475184"/>
                </a:lnTo>
                <a:lnTo>
                  <a:pt x="187906" y="477142"/>
                </a:lnTo>
                <a:lnTo>
                  <a:pt x="187997" y="479153"/>
                </a:lnTo>
                <a:lnTo>
                  <a:pt x="188764" y="481199"/>
                </a:lnTo>
                <a:lnTo>
                  <a:pt x="196586" y="490820"/>
                </a:lnTo>
                <a:lnTo>
                  <a:pt x="239240" y="529872"/>
                </a:lnTo>
                <a:lnTo>
                  <a:pt x="241976" y="534062"/>
                </a:lnTo>
                <a:lnTo>
                  <a:pt x="245828" y="553442"/>
                </a:lnTo>
                <a:lnTo>
                  <a:pt x="249116" y="584786"/>
                </a:lnTo>
                <a:lnTo>
                  <a:pt x="260148" y="6186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SMARTInkShape-2076"/>
          <p:cNvSpPr/>
          <p:nvPr>
            <p:custDataLst>
              <p:tags r:id="rId6"/>
            </p:custDataLst>
          </p:nvPr>
        </p:nvSpPr>
        <p:spPr>
          <a:xfrm>
            <a:off x="3729742" y="1310621"/>
            <a:ext cx="264577" cy="295637"/>
          </a:xfrm>
          <a:custGeom>
            <a:avLst/>
            <a:gdLst/>
            <a:ahLst/>
            <a:cxnLst/>
            <a:rect l="0" t="0" r="0" b="0"/>
            <a:pathLst>
              <a:path w="264577" h="295637">
                <a:moveTo>
                  <a:pt x="207258" y="41929"/>
                </a:moveTo>
                <a:lnTo>
                  <a:pt x="207258" y="41929"/>
                </a:lnTo>
                <a:lnTo>
                  <a:pt x="198420" y="18785"/>
                </a:lnTo>
                <a:lnTo>
                  <a:pt x="188960" y="5987"/>
                </a:lnTo>
                <a:lnTo>
                  <a:pt x="177488" y="1260"/>
                </a:lnTo>
                <a:lnTo>
                  <a:pt x="170478" y="0"/>
                </a:lnTo>
                <a:lnTo>
                  <a:pt x="143757" y="4968"/>
                </a:lnTo>
                <a:lnTo>
                  <a:pt x="110126" y="25490"/>
                </a:lnTo>
                <a:lnTo>
                  <a:pt x="66608" y="64026"/>
                </a:lnTo>
                <a:lnTo>
                  <a:pt x="38208" y="100668"/>
                </a:lnTo>
                <a:lnTo>
                  <a:pt x="15002" y="140708"/>
                </a:lnTo>
                <a:lnTo>
                  <a:pt x="2337" y="177318"/>
                </a:lnTo>
                <a:lnTo>
                  <a:pt x="0" y="210522"/>
                </a:lnTo>
                <a:lnTo>
                  <a:pt x="5782" y="241037"/>
                </a:lnTo>
                <a:lnTo>
                  <a:pt x="20111" y="268710"/>
                </a:lnTo>
                <a:lnTo>
                  <a:pt x="42002" y="285713"/>
                </a:lnTo>
                <a:lnTo>
                  <a:pt x="69605" y="294211"/>
                </a:lnTo>
                <a:lnTo>
                  <a:pt x="103040" y="295636"/>
                </a:lnTo>
                <a:lnTo>
                  <a:pt x="137186" y="288273"/>
                </a:lnTo>
                <a:lnTo>
                  <a:pt x="171175" y="273476"/>
                </a:lnTo>
                <a:lnTo>
                  <a:pt x="205097" y="250437"/>
                </a:lnTo>
                <a:lnTo>
                  <a:pt x="242444" y="202957"/>
                </a:lnTo>
                <a:lnTo>
                  <a:pt x="256527" y="163356"/>
                </a:lnTo>
                <a:lnTo>
                  <a:pt x="263728" y="122708"/>
                </a:lnTo>
                <a:lnTo>
                  <a:pt x="264576" y="88179"/>
                </a:lnTo>
                <a:lnTo>
                  <a:pt x="256957" y="63895"/>
                </a:lnTo>
                <a:lnTo>
                  <a:pt x="250974" y="54457"/>
                </a:lnTo>
                <a:lnTo>
                  <a:pt x="231155" y="42088"/>
                </a:lnTo>
                <a:lnTo>
                  <a:pt x="218956" y="37801"/>
                </a:lnTo>
                <a:lnTo>
                  <a:pt x="192231" y="38683"/>
                </a:lnTo>
                <a:lnTo>
                  <a:pt x="166007" y="46837"/>
                </a:lnTo>
                <a:lnTo>
                  <a:pt x="124708" y="736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SMARTInkShape-Group371"/>
          <p:cNvGrpSpPr/>
          <p:nvPr/>
        </p:nvGrpSpPr>
        <p:grpSpPr>
          <a:xfrm>
            <a:off x="3098800" y="1428750"/>
            <a:ext cx="203201" cy="124950"/>
            <a:chOff x="3098800" y="1428750"/>
            <a:chExt cx="203201" cy="124950"/>
          </a:xfrm>
        </p:grpSpPr>
        <p:sp>
          <p:nvSpPr>
            <p:cNvPr id="570" name="SMARTInkShape-2077"/>
            <p:cNvSpPr/>
            <p:nvPr>
              <p:custDataLst>
                <p:tags r:id="rId21"/>
              </p:custDataLst>
            </p:nvPr>
          </p:nvSpPr>
          <p:spPr>
            <a:xfrm>
              <a:off x="3099683" y="1543050"/>
              <a:ext cx="202318" cy="10650"/>
            </a:xfrm>
            <a:custGeom>
              <a:avLst/>
              <a:gdLst/>
              <a:ahLst/>
              <a:cxnLst/>
              <a:rect l="0" t="0" r="0" b="0"/>
              <a:pathLst>
                <a:path w="202318" h="10650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2862" y="9460"/>
                  </a:lnTo>
                  <a:lnTo>
                    <a:pt x="59818" y="10649"/>
                  </a:lnTo>
                  <a:lnTo>
                    <a:pt x="95475" y="5674"/>
                  </a:lnTo>
                  <a:lnTo>
                    <a:pt x="136722" y="2521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078"/>
            <p:cNvSpPr/>
            <p:nvPr>
              <p:custDataLst>
                <p:tags r:id="rId22"/>
              </p:custDataLst>
            </p:nvPr>
          </p:nvSpPr>
          <p:spPr>
            <a:xfrm>
              <a:off x="3098800" y="14287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44043" y="0"/>
                  </a:lnTo>
                  <a:lnTo>
                    <a:pt x="81410" y="0"/>
                  </a:lnTo>
                  <a:lnTo>
                    <a:pt x="114041" y="1411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6" name="SMARTInkShape-Group372"/>
          <p:cNvGrpSpPr/>
          <p:nvPr/>
        </p:nvGrpSpPr>
        <p:grpSpPr>
          <a:xfrm>
            <a:off x="1377950" y="572622"/>
            <a:ext cx="1426701" cy="1585366"/>
            <a:chOff x="1377950" y="572622"/>
            <a:chExt cx="1426701" cy="1585366"/>
          </a:xfrm>
        </p:grpSpPr>
        <p:sp>
          <p:nvSpPr>
            <p:cNvPr id="573" name="SMARTInkShape-2079"/>
            <p:cNvSpPr/>
            <p:nvPr>
              <p:custDataLst>
                <p:tags r:id="rId8"/>
              </p:custDataLst>
            </p:nvPr>
          </p:nvSpPr>
          <p:spPr>
            <a:xfrm>
              <a:off x="1950695" y="1484591"/>
              <a:ext cx="144806" cy="102910"/>
            </a:xfrm>
            <a:custGeom>
              <a:avLst/>
              <a:gdLst/>
              <a:ahLst/>
              <a:cxnLst/>
              <a:rect l="0" t="0" r="0" b="0"/>
              <a:pathLst>
                <a:path w="144806" h="102910">
                  <a:moveTo>
                    <a:pt x="24155" y="33059"/>
                  </a:moveTo>
                  <a:lnTo>
                    <a:pt x="24155" y="33059"/>
                  </a:lnTo>
                  <a:lnTo>
                    <a:pt x="19085" y="38834"/>
                  </a:lnTo>
                  <a:lnTo>
                    <a:pt x="2956" y="78023"/>
                  </a:lnTo>
                  <a:lnTo>
                    <a:pt x="0" y="89969"/>
                  </a:lnTo>
                  <a:lnTo>
                    <a:pt x="290" y="91460"/>
                  </a:lnTo>
                  <a:lnTo>
                    <a:pt x="1190" y="91749"/>
                  </a:lnTo>
                  <a:lnTo>
                    <a:pt x="2495" y="91235"/>
                  </a:lnTo>
                  <a:lnTo>
                    <a:pt x="3365" y="89482"/>
                  </a:lnTo>
                  <a:lnTo>
                    <a:pt x="11618" y="62509"/>
                  </a:lnTo>
                  <a:lnTo>
                    <a:pt x="40406" y="15247"/>
                  </a:lnTo>
                  <a:lnTo>
                    <a:pt x="51133" y="5622"/>
                  </a:lnTo>
                  <a:lnTo>
                    <a:pt x="56957" y="2068"/>
                  </a:lnTo>
                  <a:lnTo>
                    <a:pt x="69073" y="0"/>
                  </a:lnTo>
                  <a:lnTo>
                    <a:pt x="75267" y="436"/>
                  </a:lnTo>
                  <a:lnTo>
                    <a:pt x="85912" y="6566"/>
                  </a:lnTo>
                  <a:lnTo>
                    <a:pt x="90726" y="11163"/>
                  </a:lnTo>
                  <a:lnTo>
                    <a:pt x="107876" y="51804"/>
                  </a:lnTo>
                  <a:lnTo>
                    <a:pt x="123515" y="77419"/>
                  </a:lnTo>
                  <a:lnTo>
                    <a:pt x="144805" y="10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080"/>
            <p:cNvSpPr/>
            <p:nvPr>
              <p:custDataLst>
                <p:tags r:id="rId9"/>
              </p:custDataLst>
            </p:nvPr>
          </p:nvSpPr>
          <p:spPr>
            <a:xfrm>
              <a:off x="2109761" y="1860550"/>
              <a:ext cx="48487" cy="93638"/>
            </a:xfrm>
            <a:custGeom>
              <a:avLst/>
              <a:gdLst/>
              <a:ahLst/>
              <a:cxnLst/>
              <a:rect l="0" t="0" r="0" b="0"/>
              <a:pathLst>
                <a:path w="48487" h="93638">
                  <a:moveTo>
                    <a:pt x="30189" y="44450"/>
                  </a:moveTo>
                  <a:lnTo>
                    <a:pt x="30189" y="44450"/>
                  </a:lnTo>
                  <a:lnTo>
                    <a:pt x="20050" y="45156"/>
                  </a:lnTo>
                  <a:lnTo>
                    <a:pt x="12512" y="47821"/>
                  </a:lnTo>
                  <a:lnTo>
                    <a:pt x="6340" y="53239"/>
                  </a:lnTo>
                  <a:lnTo>
                    <a:pt x="1951" y="60351"/>
                  </a:lnTo>
                  <a:lnTo>
                    <a:pt x="0" y="68215"/>
                  </a:lnTo>
                  <a:lnTo>
                    <a:pt x="1014" y="76414"/>
                  </a:lnTo>
                  <a:lnTo>
                    <a:pt x="2272" y="80576"/>
                  </a:lnTo>
                  <a:lnTo>
                    <a:pt x="5228" y="84056"/>
                  </a:lnTo>
                  <a:lnTo>
                    <a:pt x="14156" y="89805"/>
                  </a:lnTo>
                  <a:lnTo>
                    <a:pt x="27712" y="93637"/>
                  </a:lnTo>
                  <a:lnTo>
                    <a:pt x="32065" y="92763"/>
                  </a:lnTo>
                  <a:lnTo>
                    <a:pt x="40665" y="88030"/>
                  </a:lnTo>
                  <a:lnTo>
                    <a:pt x="43523" y="84792"/>
                  </a:lnTo>
                  <a:lnTo>
                    <a:pt x="46699" y="77432"/>
                  </a:lnTo>
                  <a:lnTo>
                    <a:pt x="48486" y="61983"/>
                  </a:lnTo>
                  <a:lnTo>
                    <a:pt x="34867" y="16428"/>
                  </a:lnTo>
                  <a:lnTo>
                    <a:pt x="30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081"/>
            <p:cNvSpPr/>
            <p:nvPr>
              <p:custDataLst>
                <p:tags r:id="rId10"/>
              </p:custDataLst>
            </p:nvPr>
          </p:nvSpPr>
          <p:spPr>
            <a:xfrm>
              <a:off x="1893631" y="1694929"/>
              <a:ext cx="190536" cy="463059"/>
            </a:xfrm>
            <a:custGeom>
              <a:avLst/>
              <a:gdLst/>
              <a:ahLst/>
              <a:cxnLst/>
              <a:rect l="0" t="0" r="0" b="0"/>
              <a:pathLst>
                <a:path w="190536" h="463059">
                  <a:moveTo>
                    <a:pt x="43119" y="178321"/>
                  </a:moveTo>
                  <a:lnTo>
                    <a:pt x="43119" y="178321"/>
                  </a:lnTo>
                  <a:lnTo>
                    <a:pt x="38049" y="184096"/>
                  </a:lnTo>
                  <a:lnTo>
                    <a:pt x="34280" y="190530"/>
                  </a:lnTo>
                  <a:lnTo>
                    <a:pt x="30927" y="225981"/>
                  </a:lnTo>
                  <a:lnTo>
                    <a:pt x="32451" y="261117"/>
                  </a:lnTo>
                  <a:lnTo>
                    <a:pt x="37371" y="305394"/>
                  </a:lnTo>
                  <a:lnTo>
                    <a:pt x="41416" y="351674"/>
                  </a:lnTo>
                  <a:lnTo>
                    <a:pt x="42614" y="397372"/>
                  </a:lnTo>
                  <a:lnTo>
                    <a:pt x="39648" y="443997"/>
                  </a:lnTo>
                  <a:lnTo>
                    <a:pt x="34251" y="461494"/>
                  </a:lnTo>
                  <a:lnTo>
                    <a:pt x="32268" y="463058"/>
                  </a:lnTo>
                  <a:lnTo>
                    <a:pt x="30241" y="462690"/>
                  </a:lnTo>
                  <a:lnTo>
                    <a:pt x="28183" y="461034"/>
                  </a:lnTo>
                  <a:lnTo>
                    <a:pt x="18546" y="441848"/>
                  </a:lnTo>
                  <a:lnTo>
                    <a:pt x="10125" y="396965"/>
                  </a:lnTo>
                  <a:lnTo>
                    <a:pt x="5407" y="353342"/>
                  </a:lnTo>
                  <a:lnTo>
                    <a:pt x="3161" y="328869"/>
                  </a:lnTo>
                  <a:lnTo>
                    <a:pt x="1663" y="302675"/>
                  </a:lnTo>
                  <a:lnTo>
                    <a:pt x="665" y="275335"/>
                  </a:lnTo>
                  <a:lnTo>
                    <a:pt x="0" y="247230"/>
                  </a:lnTo>
                  <a:lnTo>
                    <a:pt x="967" y="220027"/>
                  </a:lnTo>
                  <a:lnTo>
                    <a:pt x="3023" y="193425"/>
                  </a:lnTo>
                  <a:lnTo>
                    <a:pt x="5805" y="167224"/>
                  </a:lnTo>
                  <a:lnTo>
                    <a:pt x="12659" y="121178"/>
                  </a:lnTo>
                  <a:lnTo>
                    <a:pt x="21820" y="81663"/>
                  </a:lnTo>
                  <a:lnTo>
                    <a:pt x="42844" y="37733"/>
                  </a:lnTo>
                  <a:lnTo>
                    <a:pt x="58754" y="18471"/>
                  </a:lnTo>
                  <a:lnTo>
                    <a:pt x="77114" y="6617"/>
                  </a:lnTo>
                  <a:lnTo>
                    <a:pt x="96328" y="408"/>
                  </a:lnTo>
                  <a:lnTo>
                    <a:pt x="114275" y="0"/>
                  </a:lnTo>
                  <a:lnTo>
                    <a:pt x="129777" y="5934"/>
                  </a:lnTo>
                  <a:lnTo>
                    <a:pt x="136875" y="10480"/>
                  </a:lnTo>
                  <a:lnTo>
                    <a:pt x="141606" y="16332"/>
                  </a:lnTo>
                  <a:lnTo>
                    <a:pt x="146863" y="30361"/>
                  </a:lnTo>
                  <a:lnTo>
                    <a:pt x="145437" y="46004"/>
                  </a:lnTo>
                  <a:lnTo>
                    <a:pt x="134819" y="70677"/>
                  </a:lnTo>
                  <a:lnTo>
                    <a:pt x="104037" y="117146"/>
                  </a:lnTo>
                  <a:lnTo>
                    <a:pt x="101944" y="122439"/>
                  </a:lnTo>
                  <a:lnTo>
                    <a:pt x="102091" y="124839"/>
                  </a:lnTo>
                  <a:lnTo>
                    <a:pt x="104136" y="129386"/>
                  </a:lnTo>
                  <a:lnTo>
                    <a:pt x="139673" y="148804"/>
                  </a:lnTo>
                  <a:lnTo>
                    <a:pt x="161960" y="157973"/>
                  </a:lnTo>
                  <a:lnTo>
                    <a:pt x="175665" y="167866"/>
                  </a:lnTo>
                  <a:lnTo>
                    <a:pt x="188539" y="185336"/>
                  </a:lnTo>
                  <a:lnTo>
                    <a:pt x="190535" y="197667"/>
                  </a:lnTo>
                  <a:lnTo>
                    <a:pt x="190080" y="203918"/>
                  </a:lnTo>
                  <a:lnTo>
                    <a:pt x="186954" y="209497"/>
                  </a:lnTo>
                  <a:lnTo>
                    <a:pt x="157267" y="233000"/>
                  </a:lnTo>
                  <a:lnTo>
                    <a:pt x="144651" y="237900"/>
                  </a:lnTo>
                  <a:lnTo>
                    <a:pt x="132694" y="239373"/>
                  </a:lnTo>
                  <a:lnTo>
                    <a:pt x="122677" y="237676"/>
                  </a:lnTo>
                  <a:lnTo>
                    <a:pt x="119441" y="235530"/>
                  </a:lnTo>
                  <a:lnTo>
                    <a:pt x="117283" y="232688"/>
                  </a:lnTo>
                  <a:lnTo>
                    <a:pt x="112969" y="22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082"/>
            <p:cNvSpPr/>
            <p:nvPr>
              <p:custDataLst>
                <p:tags r:id="rId11"/>
              </p:custDataLst>
            </p:nvPr>
          </p:nvSpPr>
          <p:spPr>
            <a:xfrm>
              <a:off x="1597872" y="1658524"/>
              <a:ext cx="199179" cy="336657"/>
            </a:xfrm>
            <a:custGeom>
              <a:avLst/>
              <a:gdLst/>
              <a:ahLst/>
              <a:cxnLst/>
              <a:rect l="0" t="0" r="0" b="0"/>
              <a:pathLst>
                <a:path w="199179" h="336657">
                  <a:moveTo>
                    <a:pt x="199178" y="189326"/>
                  </a:moveTo>
                  <a:lnTo>
                    <a:pt x="199178" y="189326"/>
                  </a:lnTo>
                  <a:lnTo>
                    <a:pt x="199178" y="182584"/>
                  </a:lnTo>
                  <a:lnTo>
                    <a:pt x="197767" y="179892"/>
                  </a:lnTo>
                  <a:lnTo>
                    <a:pt x="189039" y="172733"/>
                  </a:lnTo>
                  <a:lnTo>
                    <a:pt x="181501" y="168311"/>
                  </a:lnTo>
                  <a:lnTo>
                    <a:pt x="162582" y="165225"/>
                  </a:lnTo>
                  <a:lnTo>
                    <a:pt x="135732" y="171053"/>
                  </a:lnTo>
                  <a:lnTo>
                    <a:pt x="98691" y="188458"/>
                  </a:lnTo>
                  <a:lnTo>
                    <a:pt x="66550" y="218232"/>
                  </a:lnTo>
                  <a:lnTo>
                    <a:pt x="42523" y="253865"/>
                  </a:lnTo>
                  <a:lnTo>
                    <a:pt x="32112" y="291234"/>
                  </a:lnTo>
                  <a:lnTo>
                    <a:pt x="35321" y="312700"/>
                  </a:lnTo>
                  <a:lnTo>
                    <a:pt x="39140" y="322375"/>
                  </a:lnTo>
                  <a:lnTo>
                    <a:pt x="44508" y="328825"/>
                  </a:lnTo>
                  <a:lnTo>
                    <a:pt x="57999" y="335992"/>
                  </a:lnTo>
                  <a:lnTo>
                    <a:pt x="88202" y="336656"/>
                  </a:lnTo>
                  <a:lnTo>
                    <a:pt x="107992" y="326537"/>
                  </a:lnTo>
                  <a:lnTo>
                    <a:pt x="125490" y="308870"/>
                  </a:lnTo>
                  <a:lnTo>
                    <a:pt x="145830" y="271156"/>
                  </a:lnTo>
                  <a:lnTo>
                    <a:pt x="153830" y="243099"/>
                  </a:lnTo>
                  <a:lnTo>
                    <a:pt x="154094" y="206640"/>
                  </a:lnTo>
                  <a:lnTo>
                    <a:pt x="147391" y="163860"/>
                  </a:lnTo>
                  <a:lnTo>
                    <a:pt x="132652" y="116624"/>
                  </a:lnTo>
                  <a:lnTo>
                    <a:pt x="114342" y="73053"/>
                  </a:lnTo>
                  <a:lnTo>
                    <a:pt x="95151" y="36049"/>
                  </a:lnTo>
                  <a:lnTo>
                    <a:pt x="77214" y="10195"/>
                  </a:lnTo>
                  <a:lnTo>
                    <a:pt x="67069" y="3583"/>
                  </a:lnTo>
                  <a:lnTo>
                    <a:pt x="44507" y="0"/>
                  </a:lnTo>
                  <a:lnTo>
                    <a:pt x="34681" y="2431"/>
                  </a:lnTo>
                  <a:lnTo>
                    <a:pt x="18118" y="12658"/>
                  </a:lnTo>
                  <a:lnTo>
                    <a:pt x="265" y="37653"/>
                  </a:lnTo>
                  <a:lnTo>
                    <a:pt x="0" y="61003"/>
                  </a:lnTo>
                  <a:lnTo>
                    <a:pt x="8678" y="10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083"/>
            <p:cNvSpPr/>
            <p:nvPr>
              <p:custDataLst>
                <p:tags r:id="rId12"/>
              </p:custDataLst>
            </p:nvPr>
          </p:nvSpPr>
          <p:spPr>
            <a:xfrm>
              <a:off x="1377950" y="1460500"/>
              <a:ext cx="1174751" cy="25401"/>
            </a:xfrm>
            <a:custGeom>
              <a:avLst/>
              <a:gdLst/>
              <a:ahLst/>
              <a:cxnLst/>
              <a:rect l="0" t="0" r="0" b="0"/>
              <a:pathLst>
                <a:path w="1174751" h="25401">
                  <a:moveTo>
                    <a:pt x="0" y="0"/>
                  </a:moveTo>
                  <a:lnTo>
                    <a:pt x="0" y="0"/>
                  </a:lnTo>
                  <a:lnTo>
                    <a:pt x="40182" y="3763"/>
                  </a:lnTo>
                  <a:lnTo>
                    <a:pt x="75714" y="8022"/>
                  </a:lnTo>
                  <a:lnTo>
                    <a:pt x="101982" y="8171"/>
                  </a:lnTo>
                  <a:lnTo>
                    <a:pt x="131488" y="7564"/>
                  </a:lnTo>
                  <a:lnTo>
                    <a:pt x="166681" y="7159"/>
                  </a:lnTo>
                  <a:lnTo>
                    <a:pt x="205665" y="6889"/>
                  </a:lnTo>
                  <a:lnTo>
                    <a:pt x="247177" y="6710"/>
                  </a:lnTo>
                  <a:lnTo>
                    <a:pt x="295312" y="7295"/>
                  </a:lnTo>
                  <a:lnTo>
                    <a:pt x="347864" y="8391"/>
                  </a:lnTo>
                  <a:lnTo>
                    <a:pt x="403359" y="9828"/>
                  </a:lnTo>
                  <a:lnTo>
                    <a:pt x="462228" y="11490"/>
                  </a:lnTo>
                  <a:lnTo>
                    <a:pt x="523347" y="13305"/>
                  </a:lnTo>
                  <a:lnTo>
                    <a:pt x="585964" y="15220"/>
                  </a:lnTo>
                  <a:lnTo>
                    <a:pt x="647465" y="16496"/>
                  </a:lnTo>
                  <a:lnTo>
                    <a:pt x="708221" y="17348"/>
                  </a:lnTo>
                  <a:lnTo>
                    <a:pt x="768481" y="17915"/>
                  </a:lnTo>
                  <a:lnTo>
                    <a:pt x="826293" y="18293"/>
                  </a:lnTo>
                  <a:lnTo>
                    <a:pt x="882473" y="18546"/>
                  </a:lnTo>
                  <a:lnTo>
                    <a:pt x="937565" y="18714"/>
                  </a:lnTo>
                  <a:lnTo>
                    <a:pt x="984172" y="18826"/>
                  </a:lnTo>
                  <a:lnTo>
                    <a:pt x="1025120" y="18900"/>
                  </a:lnTo>
                  <a:lnTo>
                    <a:pt x="1062297" y="18950"/>
                  </a:lnTo>
                  <a:lnTo>
                    <a:pt x="1091314" y="19689"/>
                  </a:lnTo>
                  <a:lnTo>
                    <a:pt x="1134845" y="22391"/>
                  </a:lnTo>
                  <a:lnTo>
                    <a:pt x="11747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084"/>
            <p:cNvSpPr/>
            <p:nvPr>
              <p:custDataLst>
                <p:tags r:id="rId13"/>
              </p:custDataLst>
            </p:nvPr>
          </p:nvSpPr>
          <p:spPr>
            <a:xfrm>
              <a:off x="1666306" y="615950"/>
              <a:ext cx="111695" cy="571501"/>
            </a:xfrm>
            <a:custGeom>
              <a:avLst/>
              <a:gdLst/>
              <a:ahLst/>
              <a:cxnLst/>
              <a:rect l="0" t="0" r="0" b="0"/>
              <a:pathLst>
                <a:path w="111695" h="571501">
                  <a:moveTo>
                    <a:pt x="92644" y="0"/>
                  </a:moveTo>
                  <a:lnTo>
                    <a:pt x="92644" y="0"/>
                  </a:lnTo>
                  <a:lnTo>
                    <a:pt x="89273" y="0"/>
                  </a:lnTo>
                  <a:lnTo>
                    <a:pt x="85736" y="1881"/>
                  </a:lnTo>
                  <a:lnTo>
                    <a:pt x="70975" y="12209"/>
                  </a:lnTo>
                  <a:lnTo>
                    <a:pt x="57139" y="33878"/>
                  </a:lnTo>
                  <a:lnTo>
                    <a:pt x="40731" y="69383"/>
                  </a:lnTo>
                  <a:lnTo>
                    <a:pt x="28649" y="100687"/>
                  </a:lnTo>
                  <a:lnTo>
                    <a:pt x="16930" y="137177"/>
                  </a:lnTo>
                  <a:lnTo>
                    <a:pt x="7017" y="179266"/>
                  </a:lnTo>
                  <a:lnTo>
                    <a:pt x="1671" y="223842"/>
                  </a:lnTo>
                  <a:lnTo>
                    <a:pt x="0" y="270935"/>
                  </a:lnTo>
                  <a:lnTo>
                    <a:pt x="543" y="296335"/>
                  </a:lnTo>
                  <a:lnTo>
                    <a:pt x="1610" y="322440"/>
                  </a:lnTo>
                  <a:lnTo>
                    <a:pt x="3732" y="347604"/>
                  </a:lnTo>
                  <a:lnTo>
                    <a:pt x="6558" y="372142"/>
                  </a:lnTo>
                  <a:lnTo>
                    <a:pt x="15578" y="417985"/>
                  </a:lnTo>
                  <a:lnTo>
                    <a:pt x="31346" y="457175"/>
                  </a:lnTo>
                  <a:lnTo>
                    <a:pt x="50113" y="491526"/>
                  </a:lnTo>
                  <a:lnTo>
                    <a:pt x="80513" y="534869"/>
                  </a:lnTo>
                  <a:lnTo>
                    <a:pt x="111694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085"/>
            <p:cNvSpPr/>
            <p:nvPr>
              <p:custDataLst>
                <p:tags r:id="rId14"/>
              </p:custDataLst>
            </p:nvPr>
          </p:nvSpPr>
          <p:spPr>
            <a:xfrm>
              <a:off x="2565400" y="637231"/>
              <a:ext cx="239251" cy="480370"/>
            </a:xfrm>
            <a:custGeom>
              <a:avLst/>
              <a:gdLst/>
              <a:ahLst/>
              <a:cxnLst/>
              <a:rect l="0" t="0" r="0" b="0"/>
              <a:pathLst>
                <a:path w="239251" h="480370">
                  <a:moveTo>
                    <a:pt x="203200" y="23169"/>
                  </a:moveTo>
                  <a:lnTo>
                    <a:pt x="203200" y="23169"/>
                  </a:lnTo>
                  <a:lnTo>
                    <a:pt x="191644" y="57"/>
                  </a:lnTo>
                  <a:lnTo>
                    <a:pt x="191969" y="0"/>
                  </a:lnTo>
                  <a:lnTo>
                    <a:pt x="194210" y="1818"/>
                  </a:lnTo>
                  <a:lnTo>
                    <a:pt x="217666" y="49383"/>
                  </a:lnTo>
                  <a:lnTo>
                    <a:pt x="223740" y="81857"/>
                  </a:lnTo>
                  <a:lnTo>
                    <a:pt x="227851" y="121219"/>
                  </a:lnTo>
                  <a:lnTo>
                    <a:pt x="234382" y="166936"/>
                  </a:lnTo>
                  <a:lnTo>
                    <a:pt x="236688" y="190980"/>
                  </a:lnTo>
                  <a:lnTo>
                    <a:pt x="238225" y="215476"/>
                  </a:lnTo>
                  <a:lnTo>
                    <a:pt x="239250" y="240274"/>
                  </a:lnTo>
                  <a:lnTo>
                    <a:pt x="237111" y="264567"/>
                  </a:lnTo>
                  <a:lnTo>
                    <a:pt x="232863" y="288523"/>
                  </a:lnTo>
                  <a:lnTo>
                    <a:pt x="217795" y="333721"/>
                  </a:lnTo>
                  <a:lnTo>
                    <a:pt x="192283" y="372623"/>
                  </a:lnTo>
                  <a:lnTo>
                    <a:pt x="152722" y="406847"/>
                  </a:lnTo>
                  <a:lnTo>
                    <a:pt x="129331" y="422888"/>
                  </a:lnTo>
                  <a:lnTo>
                    <a:pt x="104566" y="436404"/>
                  </a:lnTo>
                  <a:lnTo>
                    <a:pt x="78882" y="448236"/>
                  </a:lnTo>
                  <a:lnTo>
                    <a:pt x="35059" y="466088"/>
                  </a:lnTo>
                  <a:lnTo>
                    <a:pt x="0" y="48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086"/>
            <p:cNvSpPr/>
            <p:nvPr>
              <p:custDataLst>
                <p:tags r:id="rId15"/>
              </p:custDataLst>
            </p:nvPr>
          </p:nvSpPr>
          <p:spPr>
            <a:xfrm>
              <a:off x="2487677" y="574418"/>
              <a:ext cx="90424" cy="117733"/>
            </a:xfrm>
            <a:custGeom>
              <a:avLst/>
              <a:gdLst/>
              <a:ahLst/>
              <a:cxnLst/>
              <a:rect l="0" t="0" r="0" b="0"/>
              <a:pathLst>
                <a:path w="90424" h="117733">
                  <a:moveTo>
                    <a:pt x="1523" y="16132"/>
                  </a:moveTo>
                  <a:lnTo>
                    <a:pt x="1523" y="16132"/>
                  </a:lnTo>
                  <a:lnTo>
                    <a:pt x="1523" y="12761"/>
                  </a:lnTo>
                  <a:lnTo>
                    <a:pt x="3405" y="9224"/>
                  </a:lnTo>
                  <a:lnTo>
                    <a:pt x="4894" y="7294"/>
                  </a:lnTo>
                  <a:lnTo>
                    <a:pt x="8431" y="5148"/>
                  </a:lnTo>
                  <a:lnTo>
                    <a:pt x="28669" y="0"/>
                  </a:lnTo>
                  <a:lnTo>
                    <a:pt x="45079" y="2807"/>
                  </a:lnTo>
                  <a:lnTo>
                    <a:pt x="52161" y="6212"/>
                  </a:lnTo>
                  <a:lnTo>
                    <a:pt x="54332" y="10224"/>
                  </a:lnTo>
                  <a:lnTo>
                    <a:pt x="56743" y="22208"/>
                  </a:lnTo>
                  <a:lnTo>
                    <a:pt x="55270" y="28649"/>
                  </a:lnTo>
                  <a:lnTo>
                    <a:pt x="31989" y="63929"/>
                  </a:lnTo>
                  <a:lnTo>
                    <a:pt x="1802" y="101397"/>
                  </a:lnTo>
                  <a:lnTo>
                    <a:pt x="298" y="105431"/>
                  </a:lnTo>
                  <a:lnTo>
                    <a:pt x="0" y="108826"/>
                  </a:lnTo>
                  <a:lnTo>
                    <a:pt x="508" y="111795"/>
                  </a:lnTo>
                  <a:lnTo>
                    <a:pt x="3669" y="113774"/>
                  </a:lnTo>
                  <a:lnTo>
                    <a:pt x="29019" y="116950"/>
                  </a:lnTo>
                  <a:lnTo>
                    <a:pt x="75438" y="117629"/>
                  </a:lnTo>
                  <a:lnTo>
                    <a:pt x="90423" y="117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087"/>
            <p:cNvSpPr/>
            <p:nvPr>
              <p:custDataLst>
                <p:tags r:id="rId16"/>
              </p:custDataLst>
            </p:nvPr>
          </p:nvSpPr>
          <p:spPr>
            <a:xfrm>
              <a:off x="2286100" y="572622"/>
              <a:ext cx="88801" cy="73746"/>
            </a:xfrm>
            <a:custGeom>
              <a:avLst/>
              <a:gdLst/>
              <a:ahLst/>
              <a:cxnLst/>
              <a:rect l="0" t="0" r="0" b="0"/>
              <a:pathLst>
                <a:path w="88801" h="73746">
                  <a:moveTo>
                    <a:pt x="12600" y="5228"/>
                  </a:moveTo>
                  <a:lnTo>
                    <a:pt x="12600" y="5228"/>
                  </a:lnTo>
                  <a:lnTo>
                    <a:pt x="11894" y="28010"/>
                  </a:lnTo>
                  <a:lnTo>
                    <a:pt x="239" y="73745"/>
                  </a:lnTo>
                  <a:lnTo>
                    <a:pt x="0" y="67941"/>
                  </a:lnTo>
                  <a:lnTo>
                    <a:pt x="6672" y="50542"/>
                  </a:lnTo>
                  <a:lnTo>
                    <a:pt x="35223" y="11654"/>
                  </a:lnTo>
                  <a:lnTo>
                    <a:pt x="44057" y="4556"/>
                  </a:lnTo>
                  <a:lnTo>
                    <a:pt x="57854" y="0"/>
                  </a:lnTo>
                  <a:lnTo>
                    <a:pt x="60409" y="1037"/>
                  </a:lnTo>
                  <a:lnTo>
                    <a:pt x="65128" y="5952"/>
                  </a:lnTo>
                  <a:lnTo>
                    <a:pt x="71751" y="16653"/>
                  </a:lnTo>
                  <a:lnTo>
                    <a:pt x="76652" y="36569"/>
                  </a:lnTo>
                  <a:lnTo>
                    <a:pt x="88800" y="49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088"/>
            <p:cNvSpPr/>
            <p:nvPr>
              <p:custDataLst>
                <p:tags r:id="rId17"/>
              </p:custDataLst>
            </p:nvPr>
          </p:nvSpPr>
          <p:spPr>
            <a:xfrm>
              <a:off x="2439961" y="863600"/>
              <a:ext cx="36072" cy="25317"/>
            </a:xfrm>
            <a:custGeom>
              <a:avLst/>
              <a:gdLst/>
              <a:ahLst/>
              <a:cxnLst/>
              <a:rect l="0" t="0" r="0" b="0"/>
              <a:pathLst>
                <a:path w="36072" h="25317">
                  <a:moveTo>
                    <a:pt x="30189" y="12700"/>
                  </a:moveTo>
                  <a:lnTo>
                    <a:pt x="30189" y="12700"/>
                  </a:lnTo>
                  <a:lnTo>
                    <a:pt x="9232" y="13405"/>
                  </a:lnTo>
                  <a:lnTo>
                    <a:pt x="0" y="18167"/>
                  </a:lnTo>
                  <a:lnTo>
                    <a:pt x="185" y="19167"/>
                  </a:lnTo>
                  <a:lnTo>
                    <a:pt x="2272" y="22159"/>
                  </a:lnTo>
                  <a:lnTo>
                    <a:pt x="7433" y="23960"/>
                  </a:lnTo>
                  <a:lnTo>
                    <a:pt x="31206" y="25316"/>
                  </a:lnTo>
                  <a:lnTo>
                    <a:pt x="32984" y="23933"/>
                  </a:lnTo>
                  <a:lnTo>
                    <a:pt x="34959" y="18633"/>
                  </a:lnTo>
                  <a:lnTo>
                    <a:pt x="36071" y="11087"/>
                  </a:lnTo>
                  <a:lnTo>
                    <a:pt x="34816" y="8802"/>
                  </a:lnTo>
                  <a:lnTo>
                    <a:pt x="29658" y="4382"/>
                  </a:lnTo>
                  <a:lnTo>
                    <a:pt x="24544" y="1948"/>
                  </a:lnTo>
                  <a:lnTo>
                    <a:pt x="17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089"/>
            <p:cNvSpPr/>
            <p:nvPr>
              <p:custDataLst>
                <p:tags r:id="rId18"/>
              </p:custDataLst>
            </p:nvPr>
          </p:nvSpPr>
          <p:spPr>
            <a:xfrm>
              <a:off x="2457450" y="9588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090"/>
            <p:cNvSpPr/>
            <p:nvPr>
              <p:custDataLst>
                <p:tags r:id="rId19"/>
              </p:custDataLst>
            </p:nvPr>
          </p:nvSpPr>
          <p:spPr>
            <a:xfrm>
              <a:off x="2215230" y="744485"/>
              <a:ext cx="178459" cy="248134"/>
            </a:xfrm>
            <a:custGeom>
              <a:avLst/>
              <a:gdLst/>
              <a:ahLst/>
              <a:cxnLst/>
              <a:rect l="0" t="0" r="0" b="0"/>
              <a:pathLst>
                <a:path w="178459" h="248134">
                  <a:moveTo>
                    <a:pt x="172370" y="23865"/>
                  </a:moveTo>
                  <a:lnTo>
                    <a:pt x="172370" y="23865"/>
                  </a:lnTo>
                  <a:lnTo>
                    <a:pt x="175741" y="20494"/>
                  </a:lnTo>
                  <a:lnTo>
                    <a:pt x="177396" y="16957"/>
                  </a:lnTo>
                  <a:lnTo>
                    <a:pt x="178458" y="8938"/>
                  </a:lnTo>
                  <a:lnTo>
                    <a:pt x="177134" y="6858"/>
                  </a:lnTo>
                  <a:lnTo>
                    <a:pt x="171900" y="2666"/>
                  </a:lnTo>
                  <a:lnTo>
                    <a:pt x="164871" y="332"/>
                  </a:lnTo>
                  <a:lnTo>
                    <a:pt x="155631" y="0"/>
                  </a:lnTo>
                  <a:lnTo>
                    <a:pt x="133857" y="5192"/>
                  </a:lnTo>
                  <a:lnTo>
                    <a:pt x="88346" y="31101"/>
                  </a:lnTo>
                  <a:lnTo>
                    <a:pt x="69236" y="49527"/>
                  </a:lnTo>
                  <a:lnTo>
                    <a:pt x="63032" y="62082"/>
                  </a:lnTo>
                  <a:lnTo>
                    <a:pt x="61378" y="68393"/>
                  </a:lnTo>
                  <a:lnTo>
                    <a:pt x="61687" y="73306"/>
                  </a:lnTo>
                  <a:lnTo>
                    <a:pt x="63303" y="77287"/>
                  </a:lnTo>
                  <a:lnTo>
                    <a:pt x="69568" y="84297"/>
                  </a:lnTo>
                  <a:lnTo>
                    <a:pt x="84995" y="95471"/>
                  </a:lnTo>
                  <a:lnTo>
                    <a:pt x="108679" y="108205"/>
                  </a:lnTo>
                  <a:lnTo>
                    <a:pt x="110154" y="111136"/>
                  </a:lnTo>
                  <a:lnTo>
                    <a:pt x="109911" y="118156"/>
                  </a:lnTo>
                  <a:lnTo>
                    <a:pt x="99065" y="133412"/>
                  </a:lnTo>
                  <a:lnTo>
                    <a:pt x="51907" y="164588"/>
                  </a:lnTo>
                  <a:lnTo>
                    <a:pt x="21967" y="184803"/>
                  </a:lnTo>
                  <a:lnTo>
                    <a:pt x="599" y="211282"/>
                  </a:lnTo>
                  <a:lnTo>
                    <a:pt x="0" y="215837"/>
                  </a:lnTo>
                  <a:lnTo>
                    <a:pt x="3099" y="224662"/>
                  </a:lnTo>
                  <a:lnTo>
                    <a:pt x="12776" y="237563"/>
                  </a:lnTo>
                  <a:lnTo>
                    <a:pt x="24580" y="246952"/>
                  </a:lnTo>
                  <a:lnTo>
                    <a:pt x="38482" y="248133"/>
                  </a:lnTo>
                  <a:lnTo>
                    <a:pt x="76151" y="243143"/>
                  </a:lnTo>
                  <a:lnTo>
                    <a:pt x="116858" y="230999"/>
                  </a:lnTo>
                  <a:lnTo>
                    <a:pt x="166020" y="220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091"/>
            <p:cNvSpPr/>
            <p:nvPr>
              <p:custDataLst>
                <p:tags r:id="rId20"/>
              </p:custDataLst>
            </p:nvPr>
          </p:nvSpPr>
          <p:spPr>
            <a:xfrm>
              <a:off x="1776540" y="673362"/>
              <a:ext cx="318961" cy="356969"/>
            </a:xfrm>
            <a:custGeom>
              <a:avLst/>
              <a:gdLst/>
              <a:ahLst/>
              <a:cxnLst/>
              <a:rect l="0" t="0" r="0" b="0"/>
              <a:pathLst>
                <a:path w="318961" h="356969">
                  <a:moveTo>
                    <a:pt x="261810" y="6088"/>
                  </a:moveTo>
                  <a:lnTo>
                    <a:pt x="261810" y="6088"/>
                  </a:lnTo>
                  <a:lnTo>
                    <a:pt x="267899" y="0"/>
                  </a:lnTo>
                  <a:lnTo>
                    <a:pt x="262670" y="5228"/>
                  </a:lnTo>
                  <a:lnTo>
                    <a:pt x="244209" y="9383"/>
                  </a:lnTo>
                  <a:lnTo>
                    <a:pt x="201741" y="33217"/>
                  </a:lnTo>
                  <a:lnTo>
                    <a:pt x="157673" y="62299"/>
                  </a:lnTo>
                  <a:lnTo>
                    <a:pt x="117909" y="86870"/>
                  </a:lnTo>
                  <a:lnTo>
                    <a:pt x="74034" y="118575"/>
                  </a:lnTo>
                  <a:lnTo>
                    <a:pt x="48095" y="138688"/>
                  </a:lnTo>
                  <a:lnTo>
                    <a:pt x="45955" y="142466"/>
                  </a:lnTo>
                  <a:lnTo>
                    <a:pt x="45234" y="146395"/>
                  </a:lnTo>
                  <a:lnTo>
                    <a:pt x="45460" y="150426"/>
                  </a:lnTo>
                  <a:lnTo>
                    <a:pt x="47727" y="153819"/>
                  </a:lnTo>
                  <a:lnTo>
                    <a:pt x="55889" y="159470"/>
                  </a:lnTo>
                  <a:lnTo>
                    <a:pt x="82498" y="163247"/>
                  </a:lnTo>
                  <a:lnTo>
                    <a:pt x="128710" y="160160"/>
                  </a:lnTo>
                  <a:lnTo>
                    <a:pt x="168778" y="160700"/>
                  </a:lnTo>
                  <a:lnTo>
                    <a:pt x="176506" y="162079"/>
                  </a:lnTo>
                  <a:lnTo>
                    <a:pt x="181657" y="164410"/>
                  </a:lnTo>
                  <a:lnTo>
                    <a:pt x="185091" y="167375"/>
                  </a:lnTo>
                  <a:lnTo>
                    <a:pt x="187381" y="170763"/>
                  </a:lnTo>
                  <a:lnTo>
                    <a:pt x="187496" y="175843"/>
                  </a:lnTo>
                  <a:lnTo>
                    <a:pt x="183861" y="189014"/>
                  </a:lnTo>
                  <a:lnTo>
                    <a:pt x="163768" y="212296"/>
                  </a:lnTo>
                  <a:lnTo>
                    <a:pt x="128730" y="240440"/>
                  </a:lnTo>
                  <a:lnTo>
                    <a:pt x="87069" y="274492"/>
                  </a:lnTo>
                  <a:lnTo>
                    <a:pt x="43445" y="304651"/>
                  </a:lnTo>
                  <a:lnTo>
                    <a:pt x="6853" y="334350"/>
                  </a:lnTo>
                  <a:lnTo>
                    <a:pt x="329" y="345069"/>
                  </a:lnTo>
                  <a:lnTo>
                    <a:pt x="0" y="349198"/>
                  </a:lnTo>
                  <a:lnTo>
                    <a:pt x="1192" y="352656"/>
                  </a:lnTo>
                  <a:lnTo>
                    <a:pt x="3398" y="355666"/>
                  </a:lnTo>
                  <a:lnTo>
                    <a:pt x="8396" y="356968"/>
                  </a:lnTo>
                  <a:lnTo>
                    <a:pt x="49292" y="353988"/>
                  </a:lnTo>
                  <a:lnTo>
                    <a:pt x="83396" y="349093"/>
                  </a:lnTo>
                  <a:lnTo>
                    <a:pt x="124424" y="339863"/>
                  </a:lnTo>
                  <a:lnTo>
                    <a:pt x="164767" y="332467"/>
                  </a:lnTo>
                  <a:lnTo>
                    <a:pt x="203157" y="326829"/>
                  </a:lnTo>
                  <a:lnTo>
                    <a:pt x="239035" y="321971"/>
                  </a:lnTo>
                  <a:lnTo>
                    <a:pt x="280854" y="318640"/>
                  </a:lnTo>
                  <a:lnTo>
                    <a:pt x="318960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7" name="SMARTInkShape-2092"/>
          <p:cNvSpPr/>
          <p:nvPr>
            <p:custDataLst>
              <p:tags r:id="rId7"/>
            </p:custDataLst>
          </p:nvPr>
        </p:nvSpPr>
        <p:spPr>
          <a:xfrm>
            <a:off x="1330182" y="710553"/>
            <a:ext cx="218075" cy="377020"/>
          </a:xfrm>
          <a:custGeom>
            <a:avLst/>
            <a:gdLst/>
            <a:ahLst/>
            <a:cxnLst/>
            <a:rect l="0" t="0" r="0" b="0"/>
            <a:pathLst>
              <a:path w="218075" h="377020">
                <a:moveTo>
                  <a:pt x="206518" y="260997"/>
                </a:moveTo>
                <a:lnTo>
                  <a:pt x="206518" y="260997"/>
                </a:lnTo>
                <a:lnTo>
                  <a:pt x="216644" y="239335"/>
                </a:lnTo>
                <a:lnTo>
                  <a:pt x="218074" y="231143"/>
                </a:lnTo>
                <a:lnTo>
                  <a:pt x="216828" y="222799"/>
                </a:lnTo>
                <a:lnTo>
                  <a:pt x="215508" y="218598"/>
                </a:lnTo>
                <a:lnTo>
                  <a:pt x="212511" y="215092"/>
                </a:lnTo>
                <a:lnTo>
                  <a:pt x="203537" y="209315"/>
                </a:lnTo>
                <a:lnTo>
                  <a:pt x="174754" y="200563"/>
                </a:lnTo>
                <a:lnTo>
                  <a:pt x="155947" y="198860"/>
                </a:lnTo>
                <a:lnTo>
                  <a:pt x="112041" y="208014"/>
                </a:lnTo>
                <a:lnTo>
                  <a:pt x="75671" y="224132"/>
                </a:lnTo>
                <a:lnTo>
                  <a:pt x="53762" y="242313"/>
                </a:lnTo>
                <a:lnTo>
                  <a:pt x="46904" y="258573"/>
                </a:lnTo>
                <a:lnTo>
                  <a:pt x="44562" y="278264"/>
                </a:lnTo>
                <a:lnTo>
                  <a:pt x="50688" y="325399"/>
                </a:lnTo>
                <a:lnTo>
                  <a:pt x="58944" y="348181"/>
                </a:lnTo>
                <a:lnTo>
                  <a:pt x="72020" y="365362"/>
                </a:lnTo>
                <a:lnTo>
                  <a:pt x="85358" y="374409"/>
                </a:lnTo>
                <a:lnTo>
                  <a:pt x="91878" y="376822"/>
                </a:lnTo>
                <a:lnTo>
                  <a:pt x="98341" y="377019"/>
                </a:lnTo>
                <a:lnTo>
                  <a:pt x="111167" y="373475"/>
                </a:lnTo>
                <a:lnTo>
                  <a:pt x="133659" y="350063"/>
                </a:lnTo>
                <a:lnTo>
                  <a:pt x="154826" y="306202"/>
                </a:lnTo>
                <a:lnTo>
                  <a:pt x="166140" y="267447"/>
                </a:lnTo>
                <a:lnTo>
                  <a:pt x="174461" y="223647"/>
                </a:lnTo>
                <a:lnTo>
                  <a:pt x="176680" y="200114"/>
                </a:lnTo>
                <a:lnTo>
                  <a:pt x="178159" y="175958"/>
                </a:lnTo>
                <a:lnTo>
                  <a:pt x="177922" y="128422"/>
                </a:lnTo>
                <a:lnTo>
                  <a:pt x="174053" y="84247"/>
                </a:lnTo>
                <a:lnTo>
                  <a:pt x="165278" y="48151"/>
                </a:lnTo>
                <a:lnTo>
                  <a:pt x="148678" y="23171"/>
                </a:lnTo>
                <a:lnTo>
                  <a:pt x="138325" y="13546"/>
                </a:lnTo>
                <a:lnTo>
                  <a:pt x="113650" y="2852"/>
                </a:lnTo>
                <a:lnTo>
                  <a:pt x="100156" y="0"/>
                </a:lnTo>
                <a:lnTo>
                  <a:pt x="73874" y="2476"/>
                </a:lnTo>
                <a:lnTo>
                  <a:pt x="37159" y="15770"/>
                </a:lnTo>
                <a:lnTo>
                  <a:pt x="16947" y="27830"/>
                </a:lnTo>
                <a:lnTo>
                  <a:pt x="3261" y="42597"/>
                </a:lnTo>
                <a:lnTo>
                  <a:pt x="458" y="49780"/>
                </a:lnTo>
                <a:lnTo>
                  <a:pt x="0" y="56686"/>
                </a:lnTo>
                <a:lnTo>
                  <a:pt x="3318" y="768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2093"/>
          <p:cNvSpPr/>
          <p:nvPr>
            <p:custDataLst>
              <p:tags r:id="rId1"/>
            </p:custDataLst>
          </p:nvPr>
        </p:nvSpPr>
        <p:spPr>
          <a:xfrm>
            <a:off x="5664200" y="260350"/>
            <a:ext cx="151402" cy="5975351"/>
          </a:xfrm>
          <a:custGeom>
            <a:avLst/>
            <a:gdLst/>
            <a:ahLst/>
            <a:cxnLst/>
            <a:rect l="0" t="0" r="0" b="0"/>
            <a:pathLst>
              <a:path w="151402" h="5975351">
                <a:moveTo>
                  <a:pt x="133350" y="0"/>
                </a:moveTo>
                <a:lnTo>
                  <a:pt x="133350" y="0"/>
                </a:lnTo>
                <a:lnTo>
                  <a:pt x="129979" y="10113"/>
                </a:lnTo>
                <a:lnTo>
                  <a:pt x="134625" y="56854"/>
                </a:lnTo>
                <a:lnTo>
                  <a:pt x="137022" y="83764"/>
                </a:lnTo>
                <a:lnTo>
                  <a:pt x="139326" y="115815"/>
                </a:lnTo>
                <a:lnTo>
                  <a:pt x="141567" y="151293"/>
                </a:lnTo>
                <a:lnTo>
                  <a:pt x="143061" y="193290"/>
                </a:lnTo>
                <a:lnTo>
                  <a:pt x="144057" y="239632"/>
                </a:lnTo>
                <a:lnTo>
                  <a:pt x="144721" y="288871"/>
                </a:lnTo>
                <a:lnTo>
                  <a:pt x="145869" y="346392"/>
                </a:lnTo>
                <a:lnTo>
                  <a:pt x="147341" y="409434"/>
                </a:lnTo>
                <a:lnTo>
                  <a:pt x="149027" y="476156"/>
                </a:lnTo>
                <a:lnTo>
                  <a:pt x="150151" y="550270"/>
                </a:lnTo>
                <a:lnTo>
                  <a:pt x="150901" y="629314"/>
                </a:lnTo>
                <a:lnTo>
                  <a:pt x="151401" y="711642"/>
                </a:lnTo>
                <a:lnTo>
                  <a:pt x="151028" y="801100"/>
                </a:lnTo>
                <a:lnTo>
                  <a:pt x="150075" y="895311"/>
                </a:lnTo>
                <a:lnTo>
                  <a:pt x="148733" y="992691"/>
                </a:lnTo>
                <a:lnTo>
                  <a:pt x="146427" y="1097122"/>
                </a:lnTo>
                <a:lnTo>
                  <a:pt x="143480" y="1206253"/>
                </a:lnTo>
                <a:lnTo>
                  <a:pt x="140103" y="1318519"/>
                </a:lnTo>
                <a:lnTo>
                  <a:pt x="136440" y="1439929"/>
                </a:lnTo>
                <a:lnTo>
                  <a:pt x="132588" y="1567436"/>
                </a:lnTo>
                <a:lnTo>
                  <a:pt x="128608" y="1699007"/>
                </a:lnTo>
                <a:lnTo>
                  <a:pt x="123839" y="1836110"/>
                </a:lnTo>
                <a:lnTo>
                  <a:pt x="118543" y="1976901"/>
                </a:lnTo>
                <a:lnTo>
                  <a:pt x="112895" y="2120151"/>
                </a:lnTo>
                <a:lnTo>
                  <a:pt x="107014" y="2264334"/>
                </a:lnTo>
                <a:lnTo>
                  <a:pt x="100976" y="2409139"/>
                </a:lnTo>
                <a:lnTo>
                  <a:pt x="94834" y="2554360"/>
                </a:lnTo>
                <a:lnTo>
                  <a:pt x="89328" y="2704795"/>
                </a:lnTo>
                <a:lnTo>
                  <a:pt x="84247" y="2858707"/>
                </a:lnTo>
                <a:lnTo>
                  <a:pt x="79447" y="3014938"/>
                </a:lnTo>
                <a:lnTo>
                  <a:pt x="76248" y="3169187"/>
                </a:lnTo>
                <a:lnTo>
                  <a:pt x="74116" y="3322113"/>
                </a:lnTo>
                <a:lnTo>
                  <a:pt x="72694" y="3474159"/>
                </a:lnTo>
                <a:lnTo>
                  <a:pt x="71041" y="3628439"/>
                </a:lnTo>
                <a:lnTo>
                  <a:pt x="69233" y="3784209"/>
                </a:lnTo>
                <a:lnTo>
                  <a:pt x="67321" y="3940973"/>
                </a:lnTo>
                <a:lnTo>
                  <a:pt x="64636" y="4094871"/>
                </a:lnTo>
                <a:lnTo>
                  <a:pt x="61435" y="4246858"/>
                </a:lnTo>
                <a:lnTo>
                  <a:pt x="57890" y="4397572"/>
                </a:lnTo>
                <a:lnTo>
                  <a:pt x="54115" y="4546026"/>
                </a:lnTo>
                <a:lnTo>
                  <a:pt x="50188" y="4692973"/>
                </a:lnTo>
                <a:lnTo>
                  <a:pt x="46159" y="4838915"/>
                </a:lnTo>
                <a:lnTo>
                  <a:pt x="41356" y="4975015"/>
                </a:lnTo>
                <a:lnTo>
                  <a:pt x="36037" y="5104554"/>
                </a:lnTo>
                <a:lnTo>
                  <a:pt x="30375" y="5229720"/>
                </a:lnTo>
                <a:lnTo>
                  <a:pt x="24483" y="5342796"/>
                </a:lnTo>
                <a:lnTo>
                  <a:pt x="18438" y="5447814"/>
                </a:lnTo>
                <a:lnTo>
                  <a:pt x="12292" y="5547459"/>
                </a:lnTo>
                <a:lnTo>
                  <a:pt x="8194" y="5632234"/>
                </a:lnTo>
                <a:lnTo>
                  <a:pt x="5463" y="5707095"/>
                </a:lnTo>
                <a:lnTo>
                  <a:pt x="3642" y="5775347"/>
                </a:lnTo>
                <a:lnTo>
                  <a:pt x="2428" y="5827903"/>
                </a:lnTo>
                <a:lnTo>
                  <a:pt x="1619" y="5869997"/>
                </a:lnTo>
                <a:lnTo>
                  <a:pt x="1079" y="5905114"/>
                </a:lnTo>
                <a:lnTo>
                  <a:pt x="0" y="59753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375"/>
          <p:cNvGrpSpPr/>
          <p:nvPr/>
        </p:nvGrpSpPr>
        <p:grpSpPr>
          <a:xfrm>
            <a:off x="6702583" y="342900"/>
            <a:ext cx="1412718" cy="455436"/>
            <a:chOff x="6702583" y="342900"/>
            <a:chExt cx="1412718" cy="455436"/>
          </a:xfrm>
        </p:grpSpPr>
        <p:sp>
          <p:nvSpPr>
            <p:cNvPr id="3" name="SMARTInkShape-2094"/>
            <p:cNvSpPr/>
            <p:nvPr>
              <p:custDataLst>
                <p:tags r:id="rId103"/>
              </p:custDataLst>
            </p:nvPr>
          </p:nvSpPr>
          <p:spPr>
            <a:xfrm>
              <a:off x="6702583" y="343693"/>
              <a:ext cx="133388" cy="289287"/>
            </a:xfrm>
            <a:custGeom>
              <a:avLst/>
              <a:gdLst/>
              <a:ahLst/>
              <a:cxnLst/>
              <a:rect l="0" t="0" r="0" b="0"/>
              <a:pathLst>
                <a:path w="133388" h="289287">
                  <a:moveTo>
                    <a:pt x="130017" y="43657"/>
                  </a:moveTo>
                  <a:lnTo>
                    <a:pt x="130017" y="43657"/>
                  </a:lnTo>
                  <a:lnTo>
                    <a:pt x="133387" y="40286"/>
                  </a:lnTo>
                  <a:lnTo>
                    <a:pt x="133161" y="31105"/>
                  </a:lnTo>
                  <a:lnTo>
                    <a:pt x="132113" y="24706"/>
                  </a:lnTo>
                  <a:lnTo>
                    <a:pt x="119659" y="11951"/>
                  </a:lnTo>
                  <a:lnTo>
                    <a:pt x="110411" y="5586"/>
                  </a:lnTo>
                  <a:lnTo>
                    <a:pt x="92611" y="396"/>
                  </a:lnTo>
                  <a:lnTo>
                    <a:pt x="83913" y="0"/>
                  </a:lnTo>
                  <a:lnTo>
                    <a:pt x="54816" y="9555"/>
                  </a:lnTo>
                  <a:lnTo>
                    <a:pt x="27223" y="29163"/>
                  </a:lnTo>
                  <a:lnTo>
                    <a:pt x="7916" y="56217"/>
                  </a:lnTo>
                  <a:lnTo>
                    <a:pt x="0" y="83205"/>
                  </a:lnTo>
                  <a:lnTo>
                    <a:pt x="1912" y="100510"/>
                  </a:lnTo>
                  <a:lnTo>
                    <a:pt x="4396" y="109076"/>
                  </a:lnTo>
                  <a:lnTo>
                    <a:pt x="14684" y="124237"/>
                  </a:lnTo>
                  <a:lnTo>
                    <a:pt x="29369" y="137326"/>
                  </a:lnTo>
                  <a:lnTo>
                    <a:pt x="74412" y="168445"/>
                  </a:lnTo>
                  <a:lnTo>
                    <a:pt x="102257" y="195620"/>
                  </a:lnTo>
                  <a:lnTo>
                    <a:pt x="110153" y="208563"/>
                  </a:lnTo>
                  <a:lnTo>
                    <a:pt x="111130" y="215683"/>
                  </a:lnTo>
                  <a:lnTo>
                    <a:pt x="108452" y="231120"/>
                  </a:lnTo>
                  <a:lnTo>
                    <a:pt x="98796" y="245507"/>
                  </a:lnTo>
                  <a:lnTo>
                    <a:pt x="69601" y="271990"/>
                  </a:lnTo>
                  <a:lnTo>
                    <a:pt x="45010" y="284486"/>
                  </a:lnTo>
                  <a:lnTo>
                    <a:pt x="23220" y="289286"/>
                  </a:lnTo>
                  <a:lnTo>
                    <a:pt x="18602" y="289254"/>
                  </a:lnTo>
                  <a:lnTo>
                    <a:pt x="15524" y="288527"/>
                  </a:lnTo>
                  <a:lnTo>
                    <a:pt x="9367" y="2849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95"/>
            <p:cNvSpPr/>
            <p:nvPr>
              <p:custDataLst>
                <p:tags r:id="rId104"/>
              </p:custDataLst>
            </p:nvPr>
          </p:nvSpPr>
          <p:spPr>
            <a:xfrm>
              <a:off x="6877050" y="5334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5679" y="24799"/>
                  </a:lnTo>
                  <a:lnTo>
                    <a:pt x="9790" y="3501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96"/>
            <p:cNvSpPr/>
            <p:nvPr>
              <p:custDataLst>
                <p:tags r:id="rId105"/>
              </p:custDataLst>
            </p:nvPr>
          </p:nvSpPr>
          <p:spPr>
            <a:xfrm>
              <a:off x="6902450" y="457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97"/>
            <p:cNvSpPr/>
            <p:nvPr>
              <p:custDataLst>
                <p:tags r:id="rId106"/>
              </p:custDataLst>
            </p:nvPr>
          </p:nvSpPr>
          <p:spPr>
            <a:xfrm>
              <a:off x="6943789" y="514350"/>
              <a:ext cx="123762" cy="119410"/>
            </a:xfrm>
            <a:custGeom>
              <a:avLst/>
              <a:gdLst/>
              <a:ahLst/>
              <a:cxnLst/>
              <a:rect l="0" t="0" r="0" b="0"/>
              <a:pathLst>
                <a:path w="123762" h="119410">
                  <a:moveTo>
                    <a:pt x="3111" y="0"/>
                  </a:moveTo>
                  <a:lnTo>
                    <a:pt x="3111" y="0"/>
                  </a:lnTo>
                  <a:lnTo>
                    <a:pt x="3110" y="3371"/>
                  </a:lnTo>
                  <a:lnTo>
                    <a:pt x="8578" y="30507"/>
                  </a:lnTo>
                  <a:lnTo>
                    <a:pt x="9345" y="75270"/>
                  </a:lnTo>
                  <a:lnTo>
                    <a:pt x="8740" y="111225"/>
                  </a:lnTo>
                  <a:lnTo>
                    <a:pt x="7570" y="114366"/>
                  </a:lnTo>
                  <a:lnTo>
                    <a:pt x="3992" y="119409"/>
                  </a:lnTo>
                  <a:lnTo>
                    <a:pt x="0" y="106798"/>
                  </a:lnTo>
                  <a:lnTo>
                    <a:pt x="6834" y="67819"/>
                  </a:lnTo>
                  <a:lnTo>
                    <a:pt x="14248" y="38125"/>
                  </a:lnTo>
                  <a:lnTo>
                    <a:pt x="21232" y="24941"/>
                  </a:lnTo>
                  <a:lnTo>
                    <a:pt x="29039" y="18140"/>
                  </a:lnTo>
                  <a:lnTo>
                    <a:pt x="33096" y="16327"/>
                  </a:lnTo>
                  <a:lnTo>
                    <a:pt x="36507" y="15824"/>
                  </a:lnTo>
                  <a:lnTo>
                    <a:pt x="42178" y="17146"/>
                  </a:lnTo>
                  <a:lnTo>
                    <a:pt x="47050" y="21967"/>
                  </a:lnTo>
                  <a:lnTo>
                    <a:pt x="49337" y="25228"/>
                  </a:lnTo>
                  <a:lnTo>
                    <a:pt x="52555" y="39930"/>
                  </a:lnTo>
                  <a:lnTo>
                    <a:pt x="53875" y="74250"/>
                  </a:lnTo>
                  <a:lnTo>
                    <a:pt x="54593" y="74194"/>
                  </a:lnTo>
                  <a:lnTo>
                    <a:pt x="57271" y="72251"/>
                  </a:lnTo>
                  <a:lnTo>
                    <a:pt x="85875" y="29153"/>
                  </a:lnTo>
                  <a:lnTo>
                    <a:pt x="96543" y="22044"/>
                  </a:lnTo>
                  <a:lnTo>
                    <a:pt x="99265" y="21046"/>
                  </a:lnTo>
                  <a:lnTo>
                    <a:pt x="101081" y="22497"/>
                  </a:lnTo>
                  <a:lnTo>
                    <a:pt x="108756" y="52366"/>
                  </a:lnTo>
                  <a:lnTo>
                    <a:pt x="115928" y="94031"/>
                  </a:lnTo>
                  <a:lnTo>
                    <a:pt x="123761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98"/>
            <p:cNvSpPr/>
            <p:nvPr>
              <p:custDataLst>
                <p:tags r:id="rId107"/>
              </p:custDataLst>
            </p:nvPr>
          </p:nvSpPr>
          <p:spPr>
            <a:xfrm>
              <a:off x="7092950" y="483617"/>
              <a:ext cx="89208" cy="299779"/>
            </a:xfrm>
            <a:custGeom>
              <a:avLst/>
              <a:gdLst/>
              <a:ahLst/>
              <a:cxnLst/>
              <a:rect l="0" t="0" r="0" b="0"/>
              <a:pathLst>
                <a:path w="89208" h="299779">
                  <a:moveTo>
                    <a:pt x="12700" y="75183"/>
                  </a:moveTo>
                  <a:lnTo>
                    <a:pt x="12700" y="75183"/>
                  </a:lnTo>
                  <a:lnTo>
                    <a:pt x="12700" y="69716"/>
                  </a:lnTo>
                  <a:lnTo>
                    <a:pt x="16070" y="79207"/>
                  </a:lnTo>
                  <a:lnTo>
                    <a:pt x="13632" y="118133"/>
                  </a:lnTo>
                  <a:lnTo>
                    <a:pt x="11095" y="156583"/>
                  </a:lnTo>
                  <a:lnTo>
                    <a:pt x="7753" y="188266"/>
                  </a:lnTo>
                  <a:lnTo>
                    <a:pt x="3916" y="223515"/>
                  </a:lnTo>
                  <a:lnTo>
                    <a:pt x="1160" y="265575"/>
                  </a:lnTo>
                  <a:lnTo>
                    <a:pt x="102" y="299778"/>
                  </a:lnTo>
                  <a:lnTo>
                    <a:pt x="13" y="263074"/>
                  </a:lnTo>
                  <a:lnTo>
                    <a:pt x="5" y="230657"/>
                  </a:lnTo>
                  <a:lnTo>
                    <a:pt x="2" y="185675"/>
                  </a:lnTo>
                  <a:lnTo>
                    <a:pt x="3763" y="138872"/>
                  </a:lnTo>
                  <a:lnTo>
                    <a:pt x="9434" y="94317"/>
                  </a:lnTo>
                  <a:lnTo>
                    <a:pt x="14305" y="55700"/>
                  </a:lnTo>
                  <a:lnTo>
                    <a:pt x="22585" y="29129"/>
                  </a:lnTo>
                  <a:lnTo>
                    <a:pt x="37266" y="6034"/>
                  </a:lnTo>
                  <a:lnTo>
                    <a:pt x="41777" y="1567"/>
                  </a:lnTo>
                  <a:lnTo>
                    <a:pt x="46196" y="0"/>
                  </a:lnTo>
                  <a:lnTo>
                    <a:pt x="50552" y="367"/>
                  </a:lnTo>
                  <a:lnTo>
                    <a:pt x="59862" y="5242"/>
                  </a:lnTo>
                  <a:lnTo>
                    <a:pt x="71055" y="14465"/>
                  </a:lnTo>
                  <a:lnTo>
                    <a:pt x="85886" y="38299"/>
                  </a:lnTo>
                  <a:lnTo>
                    <a:pt x="89207" y="57614"/>
                  </a:lnTo>
                  <a:lnTo>
                    <a:pt x="89105" y="67704"/>
                  </a:lnTo>
                  <a:lnTo>
                    <a:pt x="81465" y="84559"/>
                  </a:lnTo>
                  <a:lnTo>
                    <a:pt x="67956" y="98400"/>
                  </a:lnTo>
                  <a:lnTo>
                    <a:pt x="50193" y="109255"/>
                  </a:lnTo>
                  <a:lnTo>
                    <a:pt x="41928" y="111303"/>
                  </a:lnTo>
                  <a:lnTo>
                    <a:pt x="27101" y="109816"/>
                  </a:lnTo>
                  <a:lnTo>
                    <a:pt x="15338" y="100688"/>
                  </a:lnTo>
                  <a:lnTo>
                    <a:pt x="0" y="815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99"/>
            <p:cNvSpPr/>
            <p:nvPr>
              <p:custDataLst>
                <p:tags r:id="rId108"/>
              </p:custDataLst>
            </p:nvPr>
          </p:nvSpPr>
          <p:spPr>
            <a:xfrm>
              <a:off x="7239237" y="342900"/>
              <a:ext cx="152164" cy="231314"/>
            </a:xfrm>
            <a:custGeom>
              <a:avLst/>
              <a:gdLst/>
              <a:ahLst/>
              <a:cxnLst/>
              <a:rect l="0" t="0" r="0" b="0"/>
              <a:pathLst>
                <a:path w="152164" h="231314">
                  <a:moveTo>
                    <a:pt x="44213" y="0"/>
                  </a:moveTo>
                  <a:lnTo>
                    <a:pt x="44213" y="0"/>
                  </a:lnTo>
                  <a:lnTo>
                    <a:pt x="44213" y="3371"/>
                  </a:lnTo>
                  <a:lnTo>
                    <a:pt x="28517" y="44258"/>
                  </a:lnTo>
                  <a:lnTo>
                    <a:pt x="13456" y="84375"/>
                  </a:lnTo>
                  <a:lnTo>
                    <a:pt x="3820" y="127541"/>
                  </a:lnTo>
                  <a:lnTo>
                    <a:pt x="965" y="167847"/>
                  </a:lnTo>
                  <a:lnTo>
                    <a:pt x="0" y="209701"/>
                  </a:lnTo>
                  <a:lnTo>
                    <a:pt x="1750" y="222082"/>
                  </a:lnTo>
                  <a:lnTo>
                    <a:pt x="3204" y="226371"/>
                  </a:lnTo>
                  <a:lnTo>
                    <a:pt x="6291" y="228525"/>
                  </a:lnTo>
                  <a:lnTo>
                    <a:pt x="15364" y="229037"/>
                  </a:lnTo>
                  <a:lnTo>
                    <a:pt x="35743" y="221988"/>
                  </a:lnTo>
                  <a:lnTo>
                    <a:pt x="63027" y="200849"/>
                  </a:lnTo>
                  <a:lnTo>
                    <a:pt x="93006" y="162101"/>
                  </a:lnTo>
                  <a:lnTo>
                    <a:pt x="103764" y="141424"/>
                  </a:lnTo>
                  <a:lnTo>
                    <a:pt x="105785" y="133794"/>
                  </a:lnTo>
                  <a:lnTo>
                    <a:pt x="105722" y="128002"/>
                  </a:lnTo>
                  <a:lnTo>
                    <a:pt x="104269" y="123434"/>
                  </a:lnTo>
                  <a:lnTo>
                    <a:pt x="101889" y="121801"/>
                  </a:lnTo>
                  <a:lnTo>
                    <a:pt x="98892" y="122123"/>
                  </a:lnTo>
                  <a:lnTo>
                    <a:pt x="73828" y="139521"/>
                  </a:lnTo>
                  <a:lnTo>
                    <a:pt x="51811" y="168810"/>
                  </a:lnTo>
                  <a:lnTo>
                    <a:pt x="41995" y="200928"/>
                  </a:lnTo>
                  <a:lnTo>
                    <a:pt x="42735" y="209447"/>
                  </a:lnTo>
                  <a:lnTo>
                    <a:pt x="49200" y="222674"/>
                  </a:lnTo>
                  <a:lnTo>
                    <a:pt x="56004" y="226766"/>
                  </a:lnTo>
                  <a:lnTo>
                    <a:pt x="74854" y="231313"/>
                  </a:lnTo>
                  <a:lnTo>
                    <a:pt x="119379" y="227130"/>
                  </a:lnTo>
                  <a:lnTo>
                    <a:pt x="152163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00"/>
            <p:cNvSpPr/>
            <p:nvPr>
              <p:custDataLst>
                <p:tags r:id="rId109"/>
              </p:custDataLst>
            </p:nvPr>
          </p:nvSpPr>
          <p:spPr>
            <a:xfrm>
              <a:off x="6870700" y="654050"/>
              <a:ext cx="1181101" cy="57151"/>
            </a:xfrm>
            <a:custGeom>
              <a:avLst/>
              <a:gdLst/>
              <a:ahLst/>
              <a:cxnLst/>
              <a:rect l="0" t="0" r="0" b="0"/>
              <a:pathLst>
                <a:path w="1181101" h="57151">
                  <a:moveTo>
                    <a:pt x="0" y="57150"/>
                  </a:moveTo>
                  <a:lnTo>
                    <a:pt x="0" y="57150"/>
                  </a:lnTo>
                  <a:lnTo>
                    <a:pt x="35748" y="51506"/>
                  </a:lnTo>
                  <a:lnTo>
                    <a:pt x="64048" y="47037"/>
                  </a:lnTo>
                  <a:lnTo>
                    <a:pt x="103377" y="43352"/>
                  </a:lnTo>
                  <a:lnTo>
                    <a:pt x="150056" y="40191"/>
                  </a:lnTo>
                  <a:lnTo>
                    <a:pt x="201637" y="37377"/>
                  </a:lnTo>
                  <a:lnTo>
                    <a:pt x="259308" y="33385"/>
                  </a:lnTo>
                  <a:lnTo>
                    <a:pt x="321039" y="28606"/>
                  </a:lnTo>
                  <a:lnTo>
                    <a:pt x="385476" y="23304"/>
                  </a:lnTo>
                  <a:lnTo>
                    <a:pt x="458067" y="18358"/>
                  </a:lnTo>
                  <a:lnTo>
                    <a:pt x="536094" y="13650"/>
                  </a:lnTo>
                  <a:lnTo>
                    <a:pt x="617747" y="9100"/>
                  </a:lnTo>
                  <a:lnTo>
                    <a:pt x="700403" y="6067"/>
                  </a:lnTo>
                  <a:lnTo>
                    <a:pt x="783730" y="4044"/>
                  </a:lnTo>
                  <a:lnTo>
                    <a:pt x="867503" y="2696"/>
                  </a:lnTo>
                  <a:lnTo>
                    <a:pt x="939579" y="1798"/>
                  </a:lnTo>
                  <a:lnTo>
                    <a:pt x="1003859" y="1198"/>
                  </a:lnTo>
                  <a:lnTo>
                    <a:pt x="1062939" y="799"/>
                  </a:lnTo>
                  <a:lnTo>
                    <a:pt x="1102325" y="533"/>
                  </a:lnTo>
                  <a:lnTo>
                    <a:pt x="1181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01"/>
            <p:cNvSpPr/>
            <p:nvPr>
              <p:custDataLst>
                <p:tags r:id="rId110"/>
              </p:custDataLst>
            </p:nvPr>
          </p:nvSpPr>
          <p:spPr>
            <a:xfrm>
              <a:off x="7008291" y="722544"/>
              <a:ext cx="1107010" cy="75792"/>
            </a:xfrm>
            <a:custGeom>
              <a:avLst/>
              <a:gdLst/>
              <a:ahLst/>
              <a:cxnLst/>
              <a:rect l="0" t="0" r="0" b="0"/>
              <a:pathLst>
                <a:path w="1107010" h="75792">
                  <a:moveTo>
                    <a:pt x="65609" y="64856"/>
                  </a:moveTo>
                  <a:lnTo>
                    <a:pt x="65609" y="64856"/>
                  </a:lnTo>
                  <a:lnTo>
                    <a:pt x="25156" y="71598"/>
                  </a:lnTo>
                  <a:lnTo>
                    <a:pt x="0" y="75791"/>
                  </a:lnTo>
                  <a:lnTo>
                    <a:pt x="26256" y="73662"/>
                  </a:lnTo>
                  <a:lnTo>
                    <a:pt x="52074" y="70021"/>
                  </a:lnTo>
                  <a:lnTo>
                    <a:pt x="86219" y="64772"/>
                  </a:lnTo>
                  <a:lnTo>
                    <a:pt x="125915" y="58450"/>
                  </a:lnTo>
                  <a:lnTo>
                    <a:pt x="177075" y="51413"/>
                  </a:lnTo>
                  <a:lnTo>
                    <a:pt x="235875" y="43900"/>
                  </a:lnTo>
                  <a:lnTo>
                    <a:pt x="299769" y="36068"/>
                  </a:lnTo>
                  <a:lnTo>
                    <a:pt x="373410" y="28731"/>
                  </a:lnTo>
                  <a:lnTo>
                    <a:pt x="453549" y="21723"/>
                  </a:lnTo>
                  <a:lnTo>
                    <a:pt x="538018" y="14934"/>
                  </a:lnTo>
                  <a:lnTo>
                    <a:pt x="623259" y="9702"/>
                  </a:lnTo>
                  <a:lnTo>
                    <a:pt x="709015" y="5509"/>
                  </a:lnTo>
                  <a:lnTo>
                    <a:pt x="795113" y="2008"/>
                  </a:lnTo>
                  <a:lnTo>
                    <a:pt x="868034" y="380"/>
                  </a:lnTo>
                  <a:lnTo>
                    <a:pt x="932170" y="0"/>
                  </a:lnTo>
                  <a:lnTo>
                    <a:pt x="990449" y="452"/>
                  </a:lnTo>
                  <a:lnTo>
                    <a:pt x="1029302" y="753"/>
                  </a:lnTo>
                  <a:lnTo>
                    <a:pt x="1107009" y="1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76"/>
          <p:cNvGrpSpPr/>
          <p:nvPr/>
        </p:nvGrpSpPr>
        <p:grpSpPr>
          <a:xfrm>
            <a:off x="7873826" y="334103"/>
            <a:ext cx="374825" cy="250061"/>
            <a:chOff x="7873826" y="334103"/>
            <a:chExt cx="374825" cy="250061"/>
          </a:xfrm>
        </p:grpSpPr>
        <p:sp>
          <p:nvSpPr>
            <p:cNvPr id="12" name="SMARTInkShape-2102"/>
            <p:cNvSpPr/>
            <p:nvPr>
              <p:custDataLst>
                <p:tags r:id="rId101"/>
              </p:custDataLst>
            </p:nvPr>
          </p:nvSpPr>
          <p:spPr>
            <a:xfrm>
              <a:off x="7873826" y="350133"/>
              <a:ext cx="165275" cy="222914"/>
            </a:xfrm>
            <a:custGeom>
              <a:avLst/>
              <a:gdLst/>
              <a:ahLst/>
              <a:cxnLst/>
              <a:rect l="0" t="0" r="0" b="0"/>
              <a:pathLst>
                <a:path w="165275" h="222914">
                  <a:moveTo>
                    <a:pt x="82724" y="5467"/>
                  </a:moveTo>
                  <a:lnTo>
                    <a:pt x="82724" y="5467"/>
                  </a:lnTo>
                  <a:lnTo>
                    <a:pt x="82723" y="2096"/>
                  </a:lnTo>
                  <a:lnTo>
                    <a:pt x="82019" y="1103"/>
                  </a:lnTo>
                  <a:lnTo>
                    <a:pt x="80842" y="441"/>
                  </a:lnTo>
                  <a:lnTo>
                    <a:pt x="79353" y="0"/>
                  </a:lnTo>
                  <a:lnTo>
                    <a:pt x="77655" y="1117"/>
                  </a:lnTo>
                  <a:lnTo>
                    <a:pt x="73885" y="6120"/>
                  </a:lnTo>
                  <a:lnTo>
                    <a:pt x="57981" y="49367"/>
                  </a:lnTo>
                  <a:lnTo>
                    <a:pt x="40350" y="91617"/>
                  </a:lnTo>
                  <a:lnTo>
                    <a:pt x="24307" y="138002"/>
                  </a:lnTo>
                  <a:lnTo>
                    <a:pt x="8030" y="177381"/>
                  </a:lnTo>
                  <a:lnTo>
                    <a:pt x="842" y="196173"/>
                  </a:lnTo>
                  <a:lnTo>
                    <a:pt x="0" y="209229"/>
                  </a:lnTo>
                  <a:lnTo>
                    <a:pt x="2880" y="213981"/>
                  </a:lnTo>
                  <a:lnTo>
                    <a:pt x="13607" y="221142"/>
                  </a:lnTo>
                  <a:lnTo>
                    <a:pt x="29662" y="222913"/>
                  </a:lnTo>
                  <a:lnTo>
                    <a:pt x="64180" y="218062"/>
                  </a:lnTo>
                  <a:lnTo>
                    <a:pt x="94943" y="210726"/>
                  </a:lnTo>
                  <a:lnTo>
                    <a:pt x="141613" y="196812"/>
                  </a:lnTo>
                  <a:lnTo>
                    <a:pt x="165274" y="1896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03"/>
            <p:cNvSpPr/>
            <p:nvPr>
              <p:custDataLst>
                <p:tags r:id="rId102"/>
              </p:custDataLst>
            </p:nvPr>
          </p:nvSpPr>
          <p:spPr>
            <a:xfrm>
              <a:off x="8110179" y="334103"/>
              <a:ext cx="138472" cy="250061"/>
            </a:xfrm>
            <a:custGeom>
              <a:avLst/>
              <a:gdLst/>
              <a:ahLst/>
              <a:cxnLst/>
              <a:rect l="0" t="0" r="0" b="0"/>
              <a:pathLst>
                <a:path w="138472" h="250061">
                  <a:moveTo>
                    <a:pt x="24171" y="91347"/>
                  </a:moveTo>
                  <a:lnTo>
                    <a:pt x="24171" y="91347"/>
                  </a:lnTo>
                  <a:lnTo>
                    <a:pt x="19807" y="135099"/>
                  </a:lnTo>
                  <a:lnTo>
                    <a:pt x="16332" y="179482"/>
                  </a:lnTo>
                  <a:lnTo>
                    <a:pt x="9060" y="225800"/>
                  </a:lnTo>
                  <a:lnTo>
                    <a:pt x="2917" y="246269"/>
                  </a:lnTo>
                  <a:lnTo>
                    <a:pt x="1535" y="248956"/>
                  </a:lnTo>
                  <a:lnTo>
                    <a:pt x="614" y="250042"/>
                  </a:lnTo>
                  <a:lnTo>
                    <a:pt x="0" y="250060"/>
                  </a:lnTo>
                  <a:lnTo>
                    <a:pt x="7721" y="209910"/>
                  </a:lnTo>
                  <a:lnTo>
                    <a:pt x="15448" y="178614"/>
                  </a:lnTo>
                  <a:lnTo>
                    <a:pt x="25938" y="138834"/>
                  </a:lnTo>
                  <a:lnTo>
                    <a:pt x="41419" y="97165"/>
                  </a:lnTo>
                  <a:lnTo>
                    <a:pt x="58648" y="59361"/>
                  </a:lnTo>
                  <a:lnTo>
                    <a:pt x="86956" y="15858"/>
                  </a:lnTo>
                  <a:lnTo>
                    <a:pt x="102817" y="0"/>
                  </a:lnTo>
                  <a:lnTo>
                    <a:pt x="104823" y="110"/>
                  </a:lnTo>
                  <a:lnTo>
                    <a:pt x="106867" y="1595"/>
                  </a:lnTo>
                  <a:lnTo>
                    <a:pt x="108936" y="3996"/>
                  </a:lnTo>
                  <a:lnTo>
                    <a:pt x="111845" y="24229"/>
                  </a:lnTo>
                  <a:lnTo>
                    <a:pt x="102595" y="52567"/>
                  </a:lnTo>
                  <a:lnTo>
                    <a:pt x="76310" y="95447"/>
                  </a:lnTo>
                  <a:lnTo>
                    <a:pt x="38128" y="140764"/>
                  </a:lnTo>
                  <a:lnTo>
                    <a:pt x="37709" y="144753"/>
                  </a:lnTo>
                  <a:lnTo>
                    <a:pt x="39546" y="148823"/>
                  </a:lnTo>
                  <a:lnTo>
                    <a:pt x="57704" y="168866"/>
                  </a:lnTo>
                  <a:lnTo>
                    <a:pt x="105112" y="203666"/>
                  </a:lnTo>
                  <a:lnTo>
                    <a:pt x="138471" y="2373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377"/>
          <p:cNvGrpSpPr/>
          <p:nvPr/>
        </p:nvGrpSpPr>
        <p:grpSpPr>
          <a:xfrm>
            <a:off x="6496050" y="1117600"/>
            <a:ext cx="410856" cy="457201"/>
            <a:chOff x="6496050" y="1117600"/>
            <a:chExt cx="410856" cy="457201"/>
          </a:xfrm>
        </p:grpSpPr>
        <p:sp>
          <p:nvSpPr>
            <p:cNvPr id="15" name="SMARTInkShape-2104"/>
            <p:cNvSpPr/>
            <p:nvPr>
              <p:custDataLst>
                <p:tags r:id="rId97"/>
              </p:custDataLst>
            </p:nvPr>
          </p:nvSpPr>
          <p:spPr>
            <a:xfrm>
              <a:off x="6496050" y="1117600"/>
              <a:ext cx="209551" cy="196851"/>
            </a:xfrm>
            <a:custGeom>
              <a:avLst/>
              <a:gdLst/>
              <a:ahLst/>
              <a:cxnLst/>
              <a:rect l="0" t="0" r="0" b="0"/>
              <a:pathLst>
                <a:path w="209551" h="1968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44239" y="32324"/>
                  </a:lnTo>
                  <a:lnTo>
                    <a:pt x="79900" y="65552"/>
                  </a:lnTo>
                  <a:lnTo>
                    <a:pt x="119865" y="104089"/>
                  </a:lnTo>
                  <a:lnTo>
                    <a:pt x="156635" y="143025"/>
                  </a:lnTo>
                  <a:lnTo>
                    <a:pt x="2095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05"/>
            <p:cNvSpPr/>
            <p:nvPr>
              <p:custDataLst>
                <p:tags r:id="rId98"/>
              </p:custDataLst>
            </p:nvPr>
          </p:nvSpPr>
          <p:spPr>
            <a:xfrm>
              <a:off x="6731259" y="1133898"/>
              <a:ext cx="101342" cy="372282"/>
            </a:xfrm>
            <a:custGeom>
              <a:avLst/>
              <a:gdLst/>
              <a:ahLst/>
              <a:cxnLst/>
              <a:rect l="0" t="0" r="0" b="0"/>
              <a:pathLst>
                <a:path w="101342" h="372282">
                  <a:moveTo>
                    <a:pt x="101341" y="9102"/>
                  </a:moveTo>
                  <a:lnTo>
                    <a:pt x="101341" y="9102"/>
                  </a:lnTo>
                  <a:lnTo>
                    <a:pt x="83665" y="264"/>
                  </a:lnTo>
                  <a:lnTo>
                    <a:pt x="75611" y="0"/>
                  </a:lnTo>
                  <a:lnTo>
                    <a:pt x="55571" y="5579"/>
                  </a:lnTo>
                  <a:lnTo>
                    <a:pt x="40820" y="14800"/>
                  </a:lnTo>
                  <a:lnTo>
                    <a:pt x="23195" y="45767"/>
                  </a:lnTo>
                  <a:lnTo>
                    <a:pt x="8006" y="87736"/>
                  </a:lnTo>
                  <a:lnTo>
                    <a:pt x="2189" y="124123"/>
                  </a:lnTo>
                  <a:lnTo>
                    <a:pt x="2347" y="163597"/>
                  </a:lnTo>
                  <a:lnTo>
                    <a:pt x="4982" y="206573"/>
                  </a:lnTo>
                  <a:lnTo>
                    <a:pt x="5762" y="250586"/>
                  </a:lnTo>
                  <a:lnTo>
                    <a:pt x="5993" y="291144"/>
                  </a:lnTo>
                  <a:lnTo>
                    <a:pt x="2701" y="333082"/>
                  </a:lnTo>
                  <a:lnTo>
                    <a:pt x="0" y="370114"/>
                  </a:lnTo>
                  <a:lnTo>
                    <a:pt x="619" y="371838"/>
                  </a:lnTo>
                  <a:lnTo>
                    <a:pt x="1737" y="372281"/>
                  </a:lnTo>
                  <a:lnTo>
                    <a:pt x="6091" y="3710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06"/>
            <p:cNvSpPr/>
            <p:nvPr>
              <p:custDataLst>
                <p:tags r:id="rId99"/>
              </p:custDataLst>
            </p:nvPr>
          </p:nvSpPr>
          <p:spPr>
            <a:xfrm>
              <a:off x="6832600" y="14732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3370" y="42063"/>
                  </a:lnTo>
                  <a:lnTo>
                    <a:pt x="11556" y="87808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07"/>
            <p:cNvSpPr/>
            <p:nvPr>
              <p:custDataLst>
                <p:tags r:id="rId100"/>
              </p:custDataLst>
            </p:nvPr>
          </p:nvSpPr>
          <p:spPr>
            <a:xfrm>
              <a:off x="6848980" y="1339850"/>
              <a:ext cx="57926" cy="55546"/>
            </a:xfrm>
            <a:custGeom>
              <a:avLst/>
              <a:gdLst/>
              <a:ahLst/>
              <a:cxnLst/>
              <a:rect l="0" t="0" r="0" b="0"/>
              <a:pathLst>
                <a:path w="57926" h="55546">
                  <a:moveTo>
                    <a:pt x="28070" y="19050"/>
                  </a:moveTo>
                  <a:lnTo>
                    <a:pt x="28070" y="19050"/>
                  </a:lnTo>
                  <a:lnTo>
                    <a:pt x="24699" y="15679"/>
                  </a:lnTo>
                  <a:lnTo>
                    <a:pt x="19281" y="14024"/>
                  </a:lnTo>
                  <a:lnTo>
                    <a:pt x="15861" y="13583"/>
                  </a:lnTo>
                  <a:lnTo>
                    <a:pt x="12875" y="14700"/>
                  </a:lnTo>
                  <a:lnTo>
                    <a:pt x="7676" y="19703"/>
                  </a:lnTo>
                  <a:lnTo>
                    <a:pt x="782" y="30454"/>
                  </a:lnTo>
                  <a:lnTo>
                    <a:pt x="0" y="34414"/>
                  </a:lnTo>
                  <a:lnTo>
                    <a:pt x="1014" y="42576"/>
                  </a:lnTo>
                  <a:lnTo>
                    <a:pt x="3682" y="46023"/>
                  </a:lnTo>
                  <a:lnTo>
                    <a:pt x="12292" y="51734"/>
                  </a:lnTo>
                  <a:lnTo>
                    <a:pt x="25668" y="55545"/>
                  </a:lnTo>
                  <a:lnTo>
                    <a:pt x="36174" y="52674"/>
                  </a:lnTo>
                  <a:lnTo>
                    <a:pt x="53424" y="42703"/>
                  </a:lnTo>
                  <a:lnTo>
                    <a:pt x="55556" y="39052"/>
                  </a:lnTo>
                  <a:lnTo>
                    <a:pt x="57925" y="29351"/>
                  </a:lnTo>
                  <a:lnTo>
                    <a:pt x="57145" y="25212"/>
                  </a:lnTo>
                  <a:lnTo>
                    <a:pt x="52516" y="18731"/>
                  </a:lnTo>
                  <a:lnTo>
                    <a:pt x="217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78"/>
          <p:cNvGrpSpPr/>
          <p:nvPr/>
        </p:nvGrpSpPr>
        <p:grpSpPr>
          <a:xfrm>
            <a:off x="7316105" y="1352550"/>
            <a:ext cx="297546" cy="196851"/>
            <a:chOff x="7316105" y="1352550"/>
            <a:chExt cx="297546" cy="196851"/>
          </a:xfrm>
        </p:grpSpPr>
        <p:sp>
          <p:nvSpPr>
            <p:cNvPr id="20" name="SMARTInkShape-2108"/>
            <p:cNvSpPr/>
            <p:nvPr>
              <p:custDataLst>
                <p:tags r:id="rId95"/>
              </p:custDataLst>
            </p:nvPr>
          </p:nvSpPr>
          <p:spPr>
            <a:xfrm>
              <a:off x="7316105" y="1352550"/>
              <a:ext cx="240396" cy="57151"/>
            </a:xfrm>
            <a:custGeom>
              <a:avLst/>
              <a:gdLst/>
              <a:ahLst/>
              <a:cxnLst/>
              <a:rect l="0" t="0" r="0" b="0"/>
              <a:pathLst>
                <a:path w="240396" h="57151">
                  <a:moveTo>
                    <a:pt x="11795" y="57150"/>
                  </a:moveTo>
                  <a:lnTo>
                    <a:pt x="11795" y="57150"/>
                  </a:lnTo>
                  <a:lnTo>
                    <a:pt x="6327" y="57150"/>
                  </a:lnTo>
                  <a:lnTo>
                    <a:pt x="6033" y="56444"/>
                  </a:lnTo>
                  <a:lnTo>
                    <a:pt x="3679" y="48361"/>
                  </a:lnTo>
                  <a:lnTo>
                    <a:pt x="453" y="39259"/>
                  </a:lnTo>
                  <a:lnTo>
                    <a:pt x="0" y="36756"/>
                  </a:lnTo>
                  <a:lnTo>
                    <a:pt x="6105" y="23120"/>
                  </a:lnTo>
                  <a:lnTo>
                    <a:pt x="13029" y="15450"/>
                  </a:lnTo>
                  <a:lnTo>
                    <a:pt x="22221" y="9689"/>
                  </a:lnTo>
                  <a:lnTo>
                    <a:pt x="35714" y="4776"/>
                  </a:lnTo>
                  <a:lnTo>
                    <a:pt x="47355" y="4004"/>
                  </a:lnTo>
                  <a:lnTo>
                    <a:pt x="57938" y="6719"/>
                  </a:lnTo>
                  <a:lnTo>
                    <a:pt x="99563" y="27921"/>
                  </a:lnTo>
                  <a:lnTo>
                    <a:pt x="141041" y="48736"/>
                  </a:lnTo>
                  <a:lnTo>
                    <a:pt x="162980" y="54657"/>
                  </a:lnTo>
                  <a:lnTo>
                    <a:pt x="182885" y="53040"/>
                  </a:lnTo>
                  <a:lnTo>
                    <a:pt x="202189" y="44722"/>
                  </a:lnTo>
                  <a:lnTo>
                    <a:pt x="213066" y="33517"/>
                  </a:lnTo>
                  <a:lnTo>
                    <a:pt x="227123" y="16987"/>
                  </a:lnTo>
                  <a:lnTo>
                    <a:pt x="234496" y="10372"/>
                  </a:lnTo>
                  <a:lnTo>
                    <a:pt x="24039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09"/>
            <p:cNvSpPr/>
            <p:nvPr>
              <p:custDataLst>
                <p:tags r:id="rId96"/>
              </p:custDataLst>
            </p:nvPr>
          </p:nvSpPr>
          <p:spPr>
            <a:xfrm>
              <a:off x="7361293" y="1473200"/>
              <a:ext cx="252358" cy="76201"/>
            </a:xfrm>
            <a:custGeom>
              <a:avLst/>
              <a:gdLst/>
              <a:ahLst/>
              <a:cxnLst/>
              <a:rect l="0" t="0" r="0" b="0"/>
              <a:pathLst>
                <a:path w="252358" h="76201">
                  <a:moveTo>
                    <a:pt x="17407" y="76200"/>
                  </a:moveTo>
                  <a:lnTo>
                    <a:pt x="17407" y="76200"/>
                  </a:lnTo>
                  <a:lnTo>
                    <a:pt x="3102" y="61894"/>
                  </a:lnTo>
                  <a:lnTo>
                    <a:pt x="465" y="53614"/>
                  </a:lnTo>
                  <a:lnTo>
                    <a:pt x="0" y="43584"/>
                  </a:lnTo>
                  <a:lnTo>
                    <a:pt x="2144" y="34423"/>
                  </a:lnTo>
                  <a:lnTo>
                    <a:pt x="10689" y="21331"/>
                  </a:lnTo>
                  <a:lnTo>
                    <a:pt x="21947" y="14655"/>
                  </a:lnTo>
                  <a:lnTo>
                    <a:pt x="28900" y="11886"/>
                  </a:lnTo>
                  <a:lnTo>
                    <a:pt x="44152" y="10692"/>
                  </a:lnTo>
                  <a:lnTo>
                    <a:pt x="76939" y="15674"/>
                  </a:lnTo>
                  <a:lnTo>
                    <a:pt x="118658" y="41898"/>
                  </a:lnTo>
                  <a:lnTo>
                    <a:pt x="151974" y="59680"/>
                  </a:lnTo>
                  <a:lnTo>
                    <a:pt x="163817" y="62368"/>
                  </a:lnTo>
                  <a:lnTo>
                    <a:pt x="167930" y="62745"/>
                  </a:lnTo>
                  <a:lnTo>
                    <a:pt x="178144" y="57520"/>
                  </a:lnTo>
                  <a:lnTo>
                    <a:pt x="220723" y="24167"/>
                  </a:lnTo>
                  <a:lnTo>
                    <a:pt x="2523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379"/>
          <p:cNvGrpSpPr/>
          <p:nvPr/>
        </p:nvGrpSpPr>
        <p:grpSpPr>
          <a:xfrm>
            <a:off x="8045450" y="1178995"/>
            <a:ext cx="416214" cy="538476"/>
            <a:chOff x="8045450" y="1178995"/>
            <a:chExt cx="416214" cy="538476"/>
          </a:xfrm>
        </p:grpSpPr>
        <p:sp>
          <p:nvSpPr>
            <p:cNvPr id="23" name="SMARTInkShape-2110"/>
            <p:cNvSpPr/>
            <p:nvPr>
              <p:custDataLst>
                <p:tags r:id="rId93"/>
              </p:custDataLst>
            </p:nvPr>
          </p:nvSpPr>
          <p:spPr>
            <a:xfrm>
              <a:off x="8045450" y="1178995"/>
              <a:ext cx="221688" cy="538476"/>
            </a:xfrm>
            <a:custGeom>
              <a:avLst/>
              <a:gdLst/>
              <a:ahLst/>
              <a:cxnLst/>
              <a:rect l="0" t="0" r="0" b="0"/>
              <a:pathLst>
                <a:path w="221688" h="538476">
                  <a:moveTo>
                    <a:pt x="0" y="243405"/>
                  </a:moveTo>
                  <a:lnTo>
                    <a:pt x="0" y="243405"/>
                  </a:lnTo>
                  <a:lnTo>
                    <a:pt x="0" y="287663"/>
                  </a:lnTo>
                  <a:lnTo>
                    <a:pt x="5645" y="331542"/>
                  </a:lnTo>
                  <a:lnTo>
                    <a:pt x="13092" y="367244"/>
                  </a:lnTo>
                  <a:lnTo>
                    <a:pt x="16402" y="406630"/>
                  </a:lnTo>
                  <a:lnTo>
                    <a:pt x="19754" y="443890"/>
                  </a:lnTo>
                  <a:lnTo>
                    <a:pt x="22891" y="477854"/>
                  </a:lnTo>
                  <a:lnTo>
                    <a:pt x="24904" y="524744"/>
                  </a:lnTo>
                  <a:lnTo>
                    <a:pt x="25302" y="538475"/>
                  </a:lnTo>
                  <a:lnTo>
                    <a:pt x="18479" y="497465"/>
                  </a:lnTo>
                  <a:lnTo>
                    <a:pt x="14563" y="459332"/>
                  </a:lnTo>
                  <a:lnTo>
                    <a:pt x="12530" y="435334"/>
                  </a:lnTo>
                  <a:lnTo>
                    <a:pt x="10470" y="409458"/>
                  </a:lnTo>
                  <a:lnTo>
                    <a:pt x="9096" y="379507"/>
                  </a:lnTo>
                  <a:lnTo>
                    <a:pt x="8182" y="346839"/>
                  </a:lnTo>
                  <a:lnTo>
                    <a:pt x="7570" y="312361"/>
                  </a:lnTo>
                  <a:lnTo>
                    <a:pt x="8575" y="278087"/>
                  </a:lnTo>
                  <a:lnTo>
                    <a:pt x="10656" y="243948"/>
                  </a:lnTo>
                  <a:lnTo>
                    <a:pt x="13453" y="209901"/>
                  </a:lnTo>
                  <a:lnTo>
                    <a:pt x="16730" y="179441"/>
                  </a:lnTo>
                  <a:lnTo>
                    <a:pt x="20325" y="151374"/>
                  </a:lnTo>
                  <a:lnTo>
                    <a:pt x="24133" y="124901"/>
                  </a:lnTo>
                  <a:lnTo>
                    <a:pt x="34009" y="82316"/>
                  </a:lnTo>
                  <a:lnTo>
                    <a:pt x="47570" y="48338"/>
                  </a:lnTo>
                  <a:lnTo>
                    <a:pt x="67709" y="21477"/>
                  </a:lnTo>
                  <a:lnTo>
                    <a:pt x="90770" y="5305"/>
                  </a:lnTo>
                  <a:lnTo>
                    <a:pt x="102847" y="5"/>
                  </a:lnTo>
                  <a:lnTo>
                    <a:pt x="115836" y="0"/>
                  </a:lnTo>
                  <a:lnTo>
                    <a:pt x="143440" y="9401"/>
                  </a:lnTo>
                  <a:lnTo>
                    <a:pt x="164646" y="29101"/>
                  </a:lnTo>
                  <a:lnTo>
                    <a:pt x="173263" y="41269"/>
                  </a:lnTo>
                  <a:lnTo>
                    <a:pt x="180957" y="71722"/>
                  </a:lnTo>
                  <a:lnTo>
                    <a:pt x="179909" y="104307"/>
                  </a:lnTo>
                  <a:lnTo>
                    <a:pt x="164157" y="145746"/>
                  </a:lnTo>
                  <a:lnTo>
                    <a:pt x="145771" y="178564"/>
                  </a:lnTo>
                  <a:lnTo>
                    <a:pt x="121754" y="204179"/>
                  </a:lnTo>
                  <a:lnTo>
                    <a:pt x="122796" y="204554"/>
                  </a:lnTo>
                  <a:lnTo>
                    <a:pt x="141794" y="208577"/>
                  </a:lnTo>
                  <a:lnTo>
                    <a:pt x="185541" y="230091"/>
                  </a:lnTo>
                  <a:lnTo>
                    <a:pt x="195661" y="234529"/>
                  </a:lnTo>
                  <a:lnTo>
                    <a:pt x="210667" y="248867"/>
                  </a:lnTo>
                  <a:lnTo>
                    <a:pt x="216646" y="257630"/>
                  </a:lnTo>
                  <a:lnTo>
                    <a:pt x="221406" y="276773"/>
                  </a:lnTo>
                  <a:lnTo>
                    <a:pt x="221687" y="286817"/>
                  </a:lnTo>
                  <a:lnTo>
                    <a:pt x="212592" y="305503"/>
                  </a:lnTo>
                  <a:lnTo>
                    <a:pt x="181380" y="337124"/>
                  </a:lnTo>
                  <a:lnTo>
                    <a:pt x="153068" y="350509"/>
                  </a:lnTo>
                  <a:lnTo>
                    <a:pt x="132450" y="355573"/>
                  </a:lnTo>
                  <a:lnTo>
                    <a:pt x="129222" y="354167"/>
                  </a:lnTo>
                  <a:lnTo>
                    <a:pt x="127776" y="351113"/>
                  </a:lnTo>
                  <a:lnTo>
                    <a:pt x="127000" y="338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11"/>
            <p:cNvSpPr/>
            <p:nvPr>
              <p:custDataLst>
                <p:tags r:id="rId94"/>
              </p:custDataLst>
            </p:nvPr>
          </p:nvSpPr>
          <p:spPr>
            <a:xfrm>
              <a:off x="8377603" y="1473200"/>
              <a:ext cx="84061" cy="61803"/>
            </a:xfrm>
            <a:custGeom>
              <a:avLst/>
              <a:gdLst/>
              <a:ahLst/>
              <a:cxnLst/>
              <a:rect l="0" t="0" r="0" b="0"/>
              <a:pathLst>
                <a:path w="84061" h="61803">
                  <a:moveTo>
                    <a:pt x="61547" y="6350"/>
                  </a:moveTo>
                  <a:lnTo>
                    <a:pt x="61547" y="6350"/>
                  </a:lnTo>
                  <a:lnTo>
                    <a:pt x="58176" y="2979"/>
                  </a:lnTo>
                  <a:lnTo>
                    <a:pt x="52758" y="1324"/>
                  </a:lnTo>
                  <a:lnTo>
                    <a:pt x="34411" y="262"/>
                  </a:lnTo>
                  <a:lnTo>
                    <a:pt x="22675" y="3879"/>
                  </a:lnTo>
                  <a:lnTo>
                    <a:pt x="11815" y="10191"/>
                  </a:lnTo>
                  <a:lnTo>
                    <a:pt x="4637" y="17700"/>
                  </a:lnTo>
                  <a:lnTo>
                    <a:pt x="976" y="27622"/>
                  </a:lnTo>
                  <a:lnTo>
                    <a:pt x="0" y="33231"/>
                  </a:lnTo>
                  <a:lnTo>
                    <a:pt x="760" y="38382"/>
                  </a:lnTo>
                  <a:lnTo>
                    <a:pt x="5367" y="47868"/>
                  </a:lnTo>
                  <a:lnTo>
                    <a:pt x="15882" y="54906"/>
                  </a:lnTo>
                  <a:lnTo>
                    <a:pt x="35787" y="60954"/>
                  </a:lnTo>
                  <a:lnTo>
                    <a:pt x="42257" y="61802"/>
                  </a:lnTo>
                  <a:lnTo>
                    <a:pt x="55090" y="58982"/>
                  </a:lnTo>
                  <a:lnTo>
                    <a:pt x="72333" y="49461"/>
                  </a:lnTo>
                  <a:lnTo>
                    <a:pt x="77204" y="45674"/>
                  </a:lnTo>
                  <a:lnTo>
                    <a:pt x="82617" y="33940"/>
                  </a:lnTo>
                  <a:lnTo>
                    <a:pt x="84060" y="26860"/>
                  </a:lnTo>
                  <a:lnTo>
                    <a:pt x="82905" y="20729"/>
                  </a:lnTo>
                  <a:lnTo>
                    <a:pt x="75979" y="10154"/>
                  </a:lnTo>
                  <a:lnTo>
                    <a:pt x="65844" y="4513"/>
                  </a:lnTo>
                  <a:lnTo>
                    <a:pt x="488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80"/>
          <p:cNvGrpSpPr/>
          <p:nvPr/>
        </p:nvGrpSpPr>
        <p:grpSpPr>
          <a:xfrm>
            <a:off x="8858250" y="1207672"/>
            <a:ext cx="1296827" cy="544929"/>
            <a:chOff x="8858250" y="1207672"/>
            <a:chExt cx="1296827" cy="544929"/>
          </a:xfrm>
        </p:grpSpPr>
        <p:sp>
          <p:nvSpPr>
            <p:cNvPr id="26" name="SMARTInkShape-2112"/>
            <p:cNvSpPr/>
            <p:nvPr>
              <p:custDataLst>
                <p:tags r:id="rId85"/>
              </p:custDataLst>
            </p:nvPr>
          </p:nvSpPr>
          <p:spPr>
            <a:xfrm>
              <a:off x="8858250" y="1400280"/>
              <a:ext cx="190501" cy="9421"/>
            </a:xfrm>
            <a:custGeom>
              <a:avLst/>
              <a:gdLst/>
              <a:ahLst/>
              <a:cxnLst/>
              <a:rect l="0" t="0" r="0" b="0"/>
              <a:pathLst>
                <a:path w="190501" h="9421">
                  <a:moveTo>
                    <a:pt x="0" y="9420"/>
                  </a:moveTo>
                  <a:lnTo>
                    <a:pt x="0" y="9420"/>
                  </a:lnTo>
                  <a:lnTo>
                    <a:pt x="37350" y="7538"/>
                  </a:lnTo>
                  <a:lnTo>
                    <a:pt x="80917" y="2513"/>
                  </a:lnTo>
                  <a:lnTo>
                    <a:pt x="119218" y="0"/>
                  </a:lnTo>
                  <a:lnTo>
                    <a:pt x="155056" y="1235"/>
                  </a:lnTo>
                  <a:lnTo>
                    <a:pt x="190500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13"/>
            <p:cNvSpPr/>
            <p:nvPr>
              <p:custDataLst>
                <p:tags r:id="rId86"/>
              </p:custDataLst>
            </p:nvPr>
          </p:nvSpPr>
          <p:spPr>
            <a:xfrm>
              <a:off x="8961144" y="1320800"/>
              <a:ext cx="17757" cy="171451"/>
            </a:xfrm>
            <a:custGeom>
              <a:avLst/>
              <a:gdLst/>
              <a:ahLst/>
              <a:cxnLst/>
              <a:rect l="0" t="0" r="0" b="0"/>
              <a:pathLst>
                <a:path w="17757" h="171451">
                  <a:moveTo>
                    <a:pt x="5056" y="0"/>
                  </a:moveTo>
                  <a:lnTo>
                    <a:pt x="5056" y="0"/>
                  </a:lnTo>
                  <a:lnTo>
                    <a:pt x="1685" y="37249"/>
                  </a:lnTo>
                  <a:lnTo>
                    <a:pt x="0" y="83636"/>
                  </a:lnTo>
                  <a:lnTo>
                    <a:pt x="4655" y="120972"/>
                  </a:lnTo>
                  <a:lnTo>
                    <a:pt x="17756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14"/>
            <p:cNvSpPr/>
            <p:nvPr>
              <p:custDataLst>
                <p:tags r:id="rId87"/>
              </p:custDataLst>
            </p:nvPr>
          </p:nvSpPr>
          <p:spPr>
            <a:xfrm>
              <a:off x="9261579" y="1207672"/>
              <a:ext cx="207709" cy="544929"/>
            </a:xfrm>
            <a:custGeom>
              <a:avLst/>
              <a:gdLst/>
              <a:ahLst/>
              <a:cxnLst/>
              <a:rect l="0" t="0" r="0" b="0"/>
              <a:pathLst>
                <a:path w="207709" h="544929">
                  <a:moveTo>
                    <a:pt x="9421" y="544928"/>
                  </a:moveTo>
                  <a:lnTo>
                    <a:pt x="9421" y="544928"/>
                  </a:lnTo>
                  <a:lnTo>
                    <a:pt x="4352" y="531967"/>
                  </a:lnTo>
                  <a:lnTo>
                    <a:pt x="0" y="500871"/>
                  </a:lnTo>
                  <a:lnTo>
                    <a:pt x="1236" y="469608"/>
                  </a:lnTo>
                  <a:lnTo>
                    <a:pt x="4137" y="428903"/>
                  </a:lnTo>
                  <a:lnTo>
                    <a:pt x="5897" y="406194"/>
                  </a:lnTo>
                  <a:lnTo>
                    <a:pt x="7778" y="381178"/>
                  </a:lnTo>
                  <a:lnTo>
                    <a:pt x="9736" y="354622"/>
                  </a:lnTo>
                  <a:lnTo>
                    <a:pt x="11748" y="327041"/>
                  </a:lnTo>
                  <a:lnTo>
                    <a:pt x="13794" y="299481"/>
                  </a:lnTo>
                  <a:lnTo>
                    <a:pt x="15865" y="271936"/>
                  </a:lnTo>
                  <a:lnTo>
                    <a:pt x="17950" y="244400"/>
                  </a:lnTo>
                  <a:lnTo>
                    <a:pt x="22163" y="217576"/>
                  </a:lnTo>
                  <a:lnTo>
                    <a:pt x="27794" y="191227"/>
                  </a:lnTo>
                  <a:lnTo>
                    <a:pt x="34370" y="165194"/>
                  </a:lnTo>
                  <a:lnTo>
                    <a:pt x="41575" y="140783"/>
                  </a:lnTo>
                  <a:lnTo>
                    <a:pt x="57108" y="94845"/>
                  </a:lnTo>
                  <a:lnTo>
                    <a:pt x="77182" y="54672"/>
                  </a:lnTo>
                  <a:lnTo>
                    <a:pt x="98804" y="22942"/>
                  </a:lnTo>
                  <a:lnTo>
                    <a:pt x="117821" y="6488"/>
                  </a:lnTo>
                  <a:lnTo>
                    <a:pt x="133799" y="586"/>
                  </a:lnTo>
                  <a:lnTo>
                    <a:pt x="141023" y="0"/>
                  </a:lnTo>
                  <a:lnTo>
                    <a:pt x="147251" y="3843"/>
                  </a:lnTo>
                  <a:lnTo>
                    <a:pt x="157932" y="19401"/>
                  </a:lnTo>
                  <a:lnTo>
                    <a:pt x="165137" y="51961"/>
                  </a:lnTo>
                  <a:lnTo>
                    <a:pt x="160530" y="85048"/>
                  </a:lnTo>
                  <a:lnTo>
                    <a:pt x="137296" y="131546"/>
                  </a:lnTo>
                  <a:lnTo>
                    <a:pt x="127743" y="153628"/>
                  </a:lnTo>
                  <a:lnTo>
                    <a:pt x="126214" y="163584"/>
                  </a:lnTo>
                  <a:lnTo>
                    <a:pt x="127887" y="170360"/>
                  </a:lnTo>
                  <a:lnTo>
                    <a:pt x="132864" y="175724"/>
                  </a:lnTo>
                  <a:lnTo>
                    <a:pt x="144012" y="181871"/>
                  </a:lnTo>
                  <a:lnTo>
                    <a:pt x="187754" y="203063"/>
                  </a:lnTo>
                  <a:lnTo>
                    <a:pt x="196043" y="209068"/>
                  </a:lnTo>
                  <a:lnTo>
                    <a:pt x="201569" y="216599"/>
                  </a:lnTo>
                  <a:lnTo>
                    <a:pt x="207708" y="234375"/>
                  </a:lnTo>
                  <a:lnTo>
                    <a:pt x="206675" y="252152"/>
                  </a:lnTo>
                  <a:lnTo>
                    <a:pt x="204424" y="260844"/>
                  </a:lnTo>
                  <a:lnTo>
                    <a:pt x="192514" y="276146"/>
                  </a:lnTo>
                  <a:lnTo>
                    <a:pt x="152753" y="303217"/>
                  </a:lnTo>
                  <a:lnTo>
                    <a:pt x="126678" y="315814"/>
                  </a:lnTo>
                  <a:lnTo>
                    <a:pt x="114216" y="317746"/>
                  </a:lnTo>
                  <a:lnTo>
                    <a:pt x="98321" y="316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15"/>
            <p:cNvSpPr/>
            <p:nvPr>
              <p:custDataLst>
                <p:tags r:id="rId88"/>
              </p:custDataLst>
            </p:nvPr>
          </p:nvSpPr>
          <p:spPr>
            <a:xfrm>
              <a:off x="9556750" y="148590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8951"/>
                  </a:lnTo>
                  <a:lnTo>
                    <a:pt x="1208" y="6083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16"/>
            <p:cNvSpPr/>
            <p:nvPr>
              <p:custDataLst>
                <p:tags r:id="rId89"/>
              </p:custDataLst>
            </p:nvPr>
          </p:nvSpPr>
          <p:spPr>
            <a:xfrm>
              <a:off x="9772650" y="1255073"/>
              <a:ext cx="203201" cy="281628"/>
            </a:xfrm>
            <a:custGeom>
              <a:avLst/>
              <a:gdLst/>
              <a:ahLst/>
              <a:cxnLst/>
              <a:rect l="0" t="0" r="0" b="0"/>
              <a:pathLst>
                <a:path w="203201" h="281628">
                  <a:moveTo>
                    <a:pt x="0" y="14927"/>
                  </a:moveTo>
                  <a:lnTo>
                    <a:pt x="0" y="14927"/>
                  </a:lnTo>
                  <a:lnTo>
                    <a:pt x="0" y="6089"/>
                  </a:lnTo>
                  <a:lnTo>
                    <a:pt x="1881" y="2062"/>
                  </a:lnTo>
                  <a:lnTo>
                    <a:pt x="3370" y="0"/>
                  </a:lnTo>
                  <a:lnTo>
                    <a:pt x="6481" y="37"/>
                  </a:lnTo>
                  <a:lnTo>
                    <a:pt x="15580" y="3841"/>
                  </a:lnTo>
                  <a:lnTo>
                    <a:pt x="50925" y="35106"/>
                  </a:lnTo>
                  <a:lnTo>
                    <a:pt x="92779" y="78370"/>
                  </a:lnTo>
                  <a:lnTo>
                    <a:pt x="119552" y="112974"/>
                  </a:lnTo>
                  <a:lnTo>
                    <a:pt x="143680" y="147638"/>
                  </a:lnTo>
                  <a:lnTo>
                    <a:pt x="164753" y="181154"/>
                  </a:lnTo>
                  <a:lnTo>
                    <a:pt x="187105" y="226379"/>
                  </a:lnTo>
                  <a:lnTo>
                    <a:pt x="200941" y="271512"/>
                  </a:lnTo>
                  <a:lnTo>
                    <a:pt x="203200" y="2816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17"/>
            <p:cNvSpPr/>
            <p:nvPr>
              <p:custDataLst>
                <p:tags r:id="rId90"/>
              </p:custDataLst>
            </p:nvPr>
          </p:nvSpPr>
          <p:spPr>
            <a:xfrm>
              <a:off x="9855200" y="1219200"/>
              <a:ext cx="177801" cy="342901"/>
            </a:xfrm>
            <a:custGeom>
              <a:avLst/>
              <a:gdLst/>
              <a:ahLst/>
              <a:cxnLst/>
              <a:rect l="0" t="0" r="0" b="0"/>
              <a:pathLst>
                <a:path w="177801" h="342901">
                  <a:moveTo>
                    <a:pt x="177800" y="0"/>
                  </a:moveTo>
                  <a:lnTo>
                    <a:pt x="177800" y="0"/>
                  </a:lnTo>
                  <a:lnTo>
                    <a:pt x="174430" y="0"/>
                  </a:lnTo>
                  <a:lnTo>
                    <a:pt x="158848" y="10113"/>
                  </a:lnTo>
                  <a:lnTo>
                    <a:pt x="132665" y="53477"/>
                  </a:lnTo>
                  <a:lnTo>
                    <a:pt x="109236" y="100120"/>
                  </a:lnTo>
                  <a:lnTo>
                    <a:pt x="92763" y="135514"/>
                  </a:lnTo>
                  <a:lnTo>
                    <a:pt x="72273" y="176175"/>
                  </a:lnTo>
                  <a:lnTo>
                    <a:pt x="50465" y="218705"/>
                  </a:lnTo>
                  <a:lnTo>
                    <a:pt x="31366" y="258775"/>
                  </a:lnTo>
                  <a:lnTo>
                    <a:pt x="11488" y="303549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18"/>
            <p:cNvSpPr/>
            <p:nvPr>
              <p:custDataLst>
                <p:tags r:id="rId91"/>
              </p:custDataLst>
            </p:nvPr>
          </p:nvSpPr>
          <p:spPr>
            <a:xfrm>
              <a:off x="10083800" y="15303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13467" y="10670"/>
                  </a:lnTo>
                  <a:lnTo>
                    <a:pt x="4385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19"/>
            <p:cNvSpPr/>
            <p:nvPr>
              <p:custDataLst>
                <p:tags r:id="rId92"/>
              </p:custDataLst>
            </p:nvPr>
          </p:nvSpPr>
          <p:spPr>
            <a:xfrm>
              <a:off x="10097023" y="1403350"/>
              <a:ext cx="58054" cy="54423"/>
            </a:xfrm>
            <a:custGeom>
              <a:avLst/>
              <a:gdLst/>
              <a:ahLst/>
              <a:cxnLst/>
              <a:rect l="0" t="0" r="0" b="0"/>
              <a:pathLst>
                <a:path w="58054" h="54423">
                  <a:moveTo>
                    <a:pt x="12177" y="6350"/>
                  </a:moveTo>
                  <a:lnTo>
                    <a:pt x="12177" y="6350"/>
                  </a:lnTo>
                  <a:lnTo>
                    <a:pt x="5435" y="6350"/>
                  </a:lnTo>
                  <a:lnTo>
                    <a:pt x="3449" y="7056"/>
                  </a:lnTo>
                  <a:lnTo>
                    <a:pt x="2124" y="8232"/>
                  </a:lnTo>
                  <a:lnTo>
                    <a:pt x="1242" y="9721"/>
                  </a:lnTo>
                  <a:lnTo>
                    <a:pt x="0" y="18559"/>
                  </a:lnTo>
                  <a:lnTo>
                    <a:pt x="6374" y="33486"/>
                  </a:lnTo>
                  <a:lnTo>
                    <a:pt x="20571" y="47943"/>
                  </a:lnTo>
                  <a:lnTo>
                    <a:pt x="32135" y="53058"/>
                  </a:lnTo>
                  <a:lnTo>
                    <a:pt x="38182" y="54422"/>
                  </a:lnTo>
                  <a:lnTo>
                    <a:pt x="42919" y="53920"/>
                  </a:lnTo>
                  <a:lnTo>
                    <a:pt x="46783" y="52175"/>
                  </a:lnTo>
                  <a:lnTo>
                    <a:pt x="50065" y="49600"/>
                  </a:lnTo>
                  <a:lnTo>
                    <a:pt x="58053" y="35863"/>
                  </a:lnTo>
                  <a:lnTo>
                    <a:pt x="57579" y="30259"/>
                  </a:lnTo>
                  <a:lnTo>
                    <a:pt x="51405" y="18387"/>
                  </a:lnTo>
                  <a:lnTo>
                    <a:pt x="41607" y="9818"/>
                  </a:lnTo>
                  <a:lnTo>
                    <a:pt x="248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81"/>
          <p:cNvGrpSpPr/>
          <p:nvPr/>
        </p:nvGrpSpPr>
        <p:grpSpPr>
          <a:xfrm>
            <a:off x="1171048" y="508000"/>
            <a:ext cx="2000157" cy="627866"/>
            <a:chOff x="1171048" y="508000"/>
            <a:chExt cx="2000157" cy="627866"/>
          </a:xfrm>
        </p:grpSpPr>
        <p:sp>
          <p:nvSpPr>
            <p:cNvPr id="35" name="SMARTInkShape-2120"/>
            <p:cNvSpPr/>
            <p:nvPr>
              <p:custDataLst>
                <p:tags r:id="rId74"/>
              </p:custDataLst>
            </p:nvPr>
          </p:nvSpPr>
          <p:spPr>
            <a:xfrm>
              <a:off x="1688929" y="1055478"/>
              <a:ext cx="1397172" cy="80388"/>
            </a:xfrm>
            <a:custGeom>
              <a:avLst/>
              <a:gdLst/>
              <a:ahLst/>
              <a:cxnLst/>
              <a:rect l="0" t="0" r="0" b="0"/>
              <a:pathLst>
                <a:path w="1397172" h="80388">
                  <a:moveTo>
                    <a:pt x="38271" y="62122"/>
                  </a:moveTo>
                  <a:lnTo>
                    <a:pt x="38271" y="62122"/>
                  </a:lnTo>
                  <a:lnTo>
                    <a:pt x="0" y="78524"/>
                  </a:lnTo>
                  <a:lnTo>
                    <a:pt x="1468" y="79407"/>
                  </a:lnTo>
                  <a:lnTo>
                    <a:pt x="12507" y="80387"/>
                  </a:lnTo>
                  <a:lnTo>
                    <a:pt x="47987" y="75179"/>
                  </a:lnTo>
                  <a:lnTo>
                    <a:pt x="72265" y="70827"/>
                  </a:lnTo>
                  <a:lnTo>
                    <a:pt x="105384" y="65103"/>
                  </a:lnTo>
                  <a:lnTo>
                    <a:pt x="144396" y="58465"/>
                  </a:lnTo>
                  <a:lnTo>
                    <a:pt x="187338" y="51217"/>
                  </a:lnTo>
                  <a:lnTo>
                    <a:pt x="237132" y="44974"/>
                  </a:lnTo>
                  <a:lnTo>
                    <a:pt x="291495" y="39401"/>
                  </a:lnTo>
                  <a:lnTo>
                    <a:pt x="348904" y="34275"/>
                  </a:lnTo>
                  <a:lnTo>
                    <a:pt x="413987" y="29446"/>
                  </a:lnTo>
                  <a:lnTo>
                    <a:pt x="484187" y="24816"/>
                  </a:lnTo>
                  <a:lnTo>
                    <a:pt x="557798" y="20318"/>
                  </a:lnTo>
                  <a:lnTo>
                    <a:pt x="633683" y="16614"/>
                  </a:lnTo>
                  <a:lnTo>
                    <a:pt x="711085" y="13439"/>
                  </a:lnTo>
                  <a:lnTo>
                    <a:pt x="789497" y="10616"/>
                  </a:lnTo>
                  <a:lnTo>
                    <a:pt x="864349" y="8029"/>
                  </a:lnTo>
                  <a:lnTo>
                    <a:pt x="936829" y="5599"/>
                  </a:lnTo>
                  <a:lnTo>
                    <a:pt x="1007726" y="3273"/>
                  </a:lnTo>
                  <a:lnTo>
                    <a:pt x="1071219" y="1723"/>
                  </a:lnTo>
                  <a:lnTo>
                    <a:pt x="1129775" y="689"/>
                  </a:lnTo>
                  <a:lnTo>
                    <a:pt x="1185040" y="0"/>
                  </a:lnTo>
                  <a:lnTo>
                    <a:pt x="1229645" y="246"/>
                  </a:lnTo>
                  <a:lnTo>
                    <a:pt x="1267143" y="1116"/>
                  </a:lnTo>
                  <a:lnTo>
                    <a:pt x="1299902" y="2401"/>
                  </a:lnTo>
                  <a:lnTo>
                    <a:pt x="1343828" y="3829"/>
                  </a:lnTo>
                  <a:lnTo>
                    <a:pt x="1378779" y="6515"/>
                  </a:lnTo>
                  <a:lnTo>
                    <a:pt x="1397171" y="11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21"/>
            <p:cNvSpPr/>
            <p:nvPr>
              <p:custDataLst>
                <p:tags r:id="rId75"/>
              </p:custDataLst>
            </p:nvPr>
          </p:nvSpPr>
          <p:spPr>
            <a:xfrm>
              <a:off x="1171048" y="954238"/>
              <a:ext cx="2000157" cy="93513"/>
            </a:xfrm>
            <a:custGeom>
              <a:avLst/>
              <a:gdLst/>
              <a:ahLst/>
              <a:cxnLst/>
              <a:rect l="0" t="0" r="0" b="0"/>
              <a:pathLst>
                <a:path w="2000157" h="93513">
                  <a:moveTo>
                    <a:pt x="16402" y="68112"/>
                  </a:moveTo>
                  <a:lnTo>
                    <a:pt x="16402" y="68112"/>
                  </a:lnTo>
                  <a:lnTo>
                    <a:pt x="3310" y="58678"/>
                  </a:lnTo>
                  <a:lnTo>
                    <a:pt x="0" y="53806"/>
                  </a:lnTo>
                  <a:lnTo>
                    <a:pt x="1234" y="53636"/>
                  </a:lnTo>
                  <a:lnTo>
                    <a:pt x="37583" y="67155"/>
                  </a:lnTo>
                  <a:lnTo>
                    <a:pt x="74970" y="71215"/>
                  </a:lnTo>
                  <a:lnTo>
                    <a:pt x="97780" y="72297"/>
                  </a:lnTo>
                  <a:lnTo>
                    <a:pt x="128510" y="72313"/>
                  </a:lnTo>
                  <a:lnTo>
                    <a:pt x="164518" y="71618"/>
                  </a:lnTo>
                  <a:lnTo>
                    <a:pt x="204046" y="70449"/>
                  </a:lnTo>
                  <a:lnTo>
                    <a:pt x="250154" y="68965"/>
                  </a:lnTo>
                  <a:lnTo>
                    <a:pt x="300648" y="67269"/>
                  </a:lnTo>
                  <a:lnTo>
                    <a:pt x="354066" y="65434"/>
                  </a:lnTo>
                  <a:lnTo>
                    <a:pt x="416489" y="61388"/>
                  </a:lnTo>
                  <a:lnTo>
                    <a:pt x="484915" y="55868"/>
                  </a:lnTo>
                  <a:lnTo>
                    <a:pt x="557344" y="49366"/>
                  </a:lnTo>
                  <a:lnTo>
                    <a:pt x="635969" y="42915"/>
                  </a:lnTo>
                  <a:lnTo>
                    <a:pt x="718724" y="36497"/>
                  </a:lnTo>
                  <a:lnTo>
                    <a:pt x="804234" y="30102"/>
                  </a:lnTo>
                  <a:lnTo>
                    <a:pt x="888757" y="24428"/>
                  </a:lnTo>
                  <a:lnTo>
                    <a:pt x="972622" y="19233"/>
                  </a:lnTo>
                  <a:lnTo>
                    <a:pt x="1056048" y="14360"/>
                  </a:lnTo>
                  <a:lnTo>
                    <a:pt x="1134950" y="10405"/>
                  </a:lnTo>
                  <a:lnTo>
                    <a:pt x="1210834" y="7063"/>
                  </a:lnTo>
                  <a:lnTo>
                    <a:pt x="1284706" y="4129"/>
                  </a:lnTo>
                  <a:lnTo>
                    <a:pt x="1353005" y="2173"/>
                  </a:lnTo>
                  <a:lnTo>
                    <a:pt x="1417587" y="870"/>
                  </a:lnTo>
                  <a:lnTo>
                    <a:pt x="1479692" y="0"/>
                  </a:lnTo>
                  <a:lnTo>
                    <a:pt x="1538734" y="126"/>
                  </a:lnTo>
                  <a:lnTo>
                    <a:pt x="1595735" y="916"/>
                  </a:lnTo>
                  <a:lnTo>
                    <a:pt x="1651374" y="2148"/>
                  </a:lnTo>
                  <a:lnTo>
                    <a:pt x="1703989" y="5792"/>
                  </a:lnTo>
                  <a:lnTo>
                    <a:pt x="1754588" y="11043"/>
                  </a:lnTo>
                  <a:lnTo>
                    <a:pt x="1803842" y="17366"/>
                  </a:lnTo>
                  <a:lnTo>
                    <a:pt x="1846556" y="25109"/>
                  </a:lnTo>
                  <a:lnTo>
                    <a:pt x="1884911" y="33799"/>
                  </a:lnTo>
                  <a:lnTo>
                    <a:pt x="1920358" y="43120"/>
                  </a:lnTo>
                  <a:lnTo>
                    <a:pt x="1967269" y="57240"/>
                  </a:lnTo>
                  <a:lnTo>
                    <a:pt x="1993293" y="68219"/>
                  </a:lnTo>
                  <a:lnTo>
                    <a:pt x="1998257" y="73122"/>
                  </a:lnTo>
                  <a:lnTo>
                    <a:pt x="2000156" y="77802"/>
                  </a:lnTo>
                  <a:lnTo>
                    <a:pt x="1997187" y="81628"/>
                  </a:lnTo>
                  <a:lnTo>
                    <a:pt x="1965852" y="935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22"/>
            <p:cNvSpPr/>
            <p:nvPr>
              <p:custDataLst>
                <p:tags r:id="rId76"/>
              </p:custDataLst>
            </p:nvPr>
          </p:nvSpPr>
          <p:spPr>
            <a:xfrm>
              <a:off x="2261124" y="508000"/>
              <a:ext cx="202677" cy="278528"/>
            </a:xfrm>
            <a:custGeom>
              <a:avLst/>
              <a:gdLst/>
              <a:ahLst/>
              <a:cxnLst/>
              <a:rect l="0" t="0" r="0" b="0"/>
              <a:pathLst>
                <a:path w="202677" h="278528">
                  <a:moveTo>
                    <a:pt x="37576" y="0"/>
                  </a:moveTo>
                  <a:lnTo>
                    <a:pt x="37576" y="0"/>
                  </a:lnTo>
                  <a:lnTo>
                    <a:pt x="34205" y="3371"/>
                  </a:lnTo>
                  <a:lnTo>
                    <a:pt x="20948" y="41113"/>
                  </a:lnTo>
                  <a:lnTo>
                    <a:pt x="8425" y="85324"/>
                  </a:lnTo>
                  <a:lnTo>
                    <a:pt x="3453" y="117650"/>
                  </a:lnTo>
                  <a:lnTo>
                    <a:pt x="1244" y="150831"/>
                  </a:lnTo>
                  <a:lnTo>
                    <a:pt x="0" y="197875"/>
                  </a:lnTo>
                  <a:lnTo>
                    <a:pt x="6373" y="236351"/>
                  </a:lnTo>
                  <a:lnTo>
                    <a:pt x="17199" y="259981"/>
                  </a:lnTo>
                  <a:lnTo>
                    <a:pt x="22580" y="263632"/>
                  </a:lnTo>
                  <a:lnTo>
                    <a:pt x="36085" y="265807"/>
                  </a:lnTo>
                  <a:lnTo>
                    <a:pt x="66297" y="252951"/>
                  </a:lnTo>
                  <a:lnTo>
                    <a:pt x="95318" y="221155"/>
                  </a:lnTo>
                  <a:lnTo>
                    <a:pt x="118420" y="183826"/>
                  </a:lnTo>
                  <a:lnTo>
                    <a:pt x="128557" y="156067"/>
                  </a:lnTo>
                  <a:lnTo>
                    <a:pt x="128569" y="150611"/>
                  </a:lnTo>
                  <a:lnTo>
                    <a:pt x="127166" y="146974"/>
                  </a:lnTo>
                  <a:lnTo>
                    <a:pt x="124819" y="144549"/>
                  </a:lnTo>
                  <a:lnTo>
                    <a:pt x="120433" y="144344"/>
                  </a:lnTo>
                  <a:lnTo>
                    <a:pt x="108033" y="147879"/>
                  </a:lnTo>
                  <a:lnTo>
                    <a:pt x="85185" y="167915"/>
                  </a:lnTo>
                  <a:lnTo>
                    <a:pt x="67283" y="199566"/>
                  </a:lnTo>
                  <a:lnTo>
                    <a:pt x="63244" y="223457"/>
                  </a:lnTo>
                  <a:lnTo>
                    <a:pt x="64506" y="246070"/>
                  </a:lnTo>
                  <a:lnTo>
                    <a:pt x="69771" y="263176"/>
                  </a:lnTo>
                  <a:lnTo>
                    <a:pt x="75973" y="269289"/>
                  </a:lnTo>
                  <a:lnTo>
                    <a:pt x="94152" y="277964"/>
                  </a:lnTo>
                  <a:lnTo>
                    <a:pt x="116343" y="278527"/>
                  </a:lnTo>
                  <a:lnTo>
                    <a:pt x="156400" y="272791"/>
                  </a:lnTo>
                  <a:lnTo>
                    <a:pt x="202676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23"/>
            <p:cNvSpPr/>
            <p:nvPr>
              <p:custDataLst>
                <p:tags r:id="rId77"/>
              </p:custDataLst>
            </p:nvPr>
          </p:nvSpPr>
          <p:spPr>
            <a:xfrm>
              <a:off x="1291154" y="538167"/>
              <a:ext cx="245547" cy="350834"/>
            </a:xfrm>
            <a:custGeom>
              <a:avLst/>
              <a:gdLst/>
              <a:ahLst/>
              <a:cxnLst/>
              <a:rect l="0" t="0" r="0" b="0"/>
              <a:pathLst>
                <a:path w="245547" h="350834">
                  <a:moveTo>
                    <a:pt x="16946" y="122233"/>
                  </a:moveTo>
                  <a:lnTo>
                    <a:pt x="16946" y="122233"/>
                  </a:lnTo>
                  <a:lnTo>
                    <a:pt x="11479" y="116766"/>
                  </a:lnTo>
                  <a:lnTo>
                    <a:pt x="11184" y="117177"/>
                  </a:lnTo>
                  <a:lnTo>
                    <a:pt x="10858" y="119516"/>
                  </a:lnTo>
                  <a:lnTo>
                    <a:pt x="16086" y="161993"/>
                  </a:lnTo>
                  <a:lnTo>
                    <a:pt x="20062" y="205667"/>
                  </a:lnTo>
                  <a:lnTo>
                    <a:pt x="21859" y="237867"/>
                  </a:lnTo>
                  <a:lnTo>
                    <a:pt x="22657" y="270992"/>
                  </a:lnTo>
                  <a:lnTo>
                    <a:pt x="23107" y="317142"/>
                  </a:lnTo>
                  <a:lnTo>
                    <a:pt x="23271" y="346118"/>
                  </a:lnTo>
                  <a:lnTo>
                    <a:pt x="16385" y="299360"/>
                  </a:lnTo>
                  <a:lnTo>
                    <a:pt x="11758" y="258812"/>
                  </a:lnTo>
                  <a:lnTo>
                    <a:pt x="8548" y="235158"/>
                  </a:lnTo>
                  <a:lnTo>
                    <a:pt x="4998" y="210216"/>
                  </a:lnTo>
                  <a:lnTo>
                    <a:pt x="2630" y="183711"/>
                  </a:lnTo>
                  <a:lnTo>
                    <a:pt x="1052" y="156162"/>
                  </a:lnTo>
                  <a:lnTo>
                    <a:pt x="0" y="127919"/>
                  </a:lnTo>
                  <a:lnTo>
                    <a:pt x="4" y="102741"/>
                  </a:lnTo>
                  <a:lnTo>
                    <a:pt x="1890" y="57831"/>
                  </a:lnTo>
                  <a:lnTo>
                    <a:pt x="10290" y="20444"/>
                  </a:lnTo>
                  <a:lnTo>
                    <a:pt x="13214" y="14863"/>
                  </a:lnTo>
                  <a:lnTo>
                    <a:pt x="15869" y="11847"/>
                  </a:lnTo>
                  <a:lnTo>
                    <a:pt x="18345" y="10542"/>
                  </a:lnTo>
                  <a:lnTo>
                    <a:pt x="22112" y="13200"/>
                  </a:lnTo>
                  <a:lnTo>
                    <a:pt x="37527" y="35207"/>
                  </a:lnTo>
                  <a:lnTo>
                    <a:pt x="63580" y="82413"/>
                  </a:lnTo>
                  <a:lnTo>
                    <a:pt x="79300" y="102418"/>
                  </a:lnTo>
                  <a:lnTo>
                    <a:pt x="95694" y="116014"/>
                  </a:lnTo>
                  <a:lnTo>
                    <a:pt x="112388" y="121115"/>
                  </a:lnTo>
                  <a:lnTo>
                    <a:pt x="120790" y="121488"/>
                  </a:lnTo>
                  <a:lnTo>
                    <a:pt x="137653" y="114376"/>
                  </a:lnTo>
                  <a:lnTo>
                    <a:pt x="154554" y="100396"/>
                  </a:lnTo>
                  <a:lnTo>
                    <a:pt x="186519" y="55047"/>
                  </a:lnTo>
                  <a:lnTo>
                    <a:pt x="206683" y="12222"/>
                  </a:lnTo>
                  <a:lnTo>
                    <a:pt x="211689" y="267"/>
                  </a:lnTo>
                  <a:lnTo>
                    <a:pt x="213097" y="0"/>
                  </a:lnTo>
                  <a:lnTo>
                    <a:pt x="214741" y="1233"/>
                  </a:lnTo>
                  <a:lnTo>
                    <a:pt x="216543" y="3466"/>
                  </a:lnTo>
                  <a:lnTo>
                    <a:pt x="221553" y="50671"/>
                  </a:lnTo>
                  <a:lnTo>
                    <a:pt x="226913" y="97502"/>
                  </a:lnTo>
                  <a:lnTo>
                    <a:pt x="230915" y="135936"/>
                  </a:lnTo>
                  <a:lnTo>
                    <a:pt x="235045" y="176536"/>
                  </a:lnTo>
                  <a:lnTo>
                    <a:pt x="239233" y="216218"/>
                  </a:lnTo>
                  <a:lnTo>
                    <a:pt x="242740" y="253610"/>
                  </a:lnTo>
                  <a:lnTo>
                    <a:pt x="244715" y="301016"/>
                  </a:lnTo>
                  <a:lnTo>
                    <a:pt x="245546" y="350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24"/>
            <p:cNvSpPr/>
            <p:nvPr>
              <p:custDataLst>
                <p:tags r:id="rId78"/>
              </p:custDataLst>
            </p:nvPr>
          </p:nvSpPr>
          <p:spPr>
            <a:xfrm>
              <a:off x="1608018" y="750183"/>
              <a:ext cx="138233" cy="143796"/>
            </a:xfrm>
            <a:custGeom>
              <a:avLst/>
              <a:gdLst/>
              <a:ahLst/>
              <a:cxnLst/>
              <a:rect l="0" t="0" r="0" b="0"/>
              <a:pathLst>
                <a:path w="138233" h="143796">
                  <a:moveTo>
                    <a:pt x="11232" y="5467"/>
                  </a:moveTo>
                  <a:lnTo>
                    <a:pt x="11232" y="5467"/>
                  </a:lnTo>
                  <a:lnTo>
                    <a:pt x="11232" y="0"/>
                  </a:lnTo>
                  <a:lnTo>
                    <a:pt x="7861" y="2750"/>
                  </a:lnTo>
                  <a:lnTo>
                    <a:pt x="2394" y="21517"/>
                  </a:lnTo>
                  <a:lnTo>
                    <a:pt x="0" y="68897"/>
                  </a:lnTo>
                  <a:lnTo>
                    <a:pt x="5590" y="114109"/>
                  </a:lnTo>
                  <a:lnTo>
                    <a:pt x="7471" y="122345"/>
                  </a:lnTo>
                  <a:lnTo>
                    <a:pt x="10136" y="127835"/>
                  </a:lnTo>
                  <a:lnTo>
                    <a:pt x="13323" y="131496"/>
                  </a:lnTo>
                  <a:lnTo>
                    <a:pt x="16860" y="133936"/>
                  </a:lnTo>
                  <a:lnTo>
                    <a:pt x="21334" y="134152"/>
                  </a:lnTo>
                  <a:lnTo>
                    <a:pt x="31949" y="130629"/>
                  </a:lnTo>
                  <a:lnTo>
                    <a:pt x="49826" y="113970"/>
                  </a:lnTo>
                  <a:lnTo>
                    <a:pt x="64690" y="74329"/>
                  </a:lnTo>
                  <a:lnTo>
                    <a:pt x="78122" y="32824"/>
                  </a:lnTo>
                  <a:lnTo>
                    <a:pt x="79108" y="31466"/>
                  </a:lnTo>
                  <a:lnTo>
                    <a:pt x="79766" y="31267"/>
                  </a:lnTo>
                  <a:lnTo>
                    <a:pt x="80909" y="69220"/>
                  </a:lnTo>
                  <a:lnTo>
                    <a:pt x="84793" y="103379"/>
                  </a:lnTo>
                  <a:lnTo>
                    <a:pt x="98748" y="136834"/>
                  </a:lnTo>
                  <a:lnTo>
                    <a:pt x="102737" y="141023"/>
                  </a:lnTo>
                  <a:lnTo>
                    <a:pt x="106808" y="143110"/>
                  </a:lnTo>
                  <a:lnTo>
                    <a:pt x="110933" y="143795"/>
                  </a:lnTo>
                  <a:lnTo>
                    <a:pt x="115799" y="141430"/>
                  </a:lnTo>
                  <a:lnTo>
                    <a:pt x="138232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25"/>
            <p:cNvSpPr/>
            <p:nvPr>
              <p:custDataLst>
                <p:tags r:id="rId79"/>
              </p:custDataLst>
            </p:nvPr>
          </p:nvSpPr>
          <p:spPr>
            <a:xfrm>
              <a:off x="1822453" y="534283"/>
              <a:ext cx="6348" cy="354718"/>
            </a:xfrm>
            <a:custGeom>
              <a:avLst/>
              <a:gdLst/>
              <a:ahLst/>
              <a:cxnLst/>
              <a:rect l="0" t="0" r="0" b="0"/>
              <a:pathLst>
                <a:path w="6348" h="354718">
                  <a:moveTo>
                    <a:pt x="6347" y="5467"/>
                  </a:moveTo>
                  <a:lnTo>
                    <a:pt x="6347" y="5467"/>
                  </a:lnTo>
                  <a:lnTo>
                    <a:pt x="6347" y="0"/>
                  </a:lnTo>
                  <a:lnTo>
                    <a:pt x="1321" y="39415"/>
                  </a:lnTo>
                  <a:lnTo>
                    <a:pt x="585" y="69944"/>
                  </a:lnTo>
                  <a:lnTo>
                    <a:pt x="258" y="107031"/>
                  </a:lnTo>
                  <a:lnTo>
                    <a:pt x="113" y="148914"/>
                  </a:lnTo>
                  <a:lnTo>
                    <a:pt x="49" y="193399"/>
                  </a:lnTo>
                  <a:lnTo>
                    <a:pt x="20" y="239040"/>
                  </a:lnTo>
                  <a:lnTo>
                    <a:pt x="7" y="279551"/>
                  </a:lnTo>
                  <a:lnTo>
                    <a:pt x="0" y="326566"/>
                  </a:lnTo>
                  <a:lnTo>
                    <a:pt x="704" y="345028"/>
                  </a:lnTo>
                  <a:lnTo>
                    <a:pt x="1879" y="348963"/>
                  </a:lnTo>
                  <a:lnTo>
                    <a:pt x="6347" y="354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26"/>
            <p:cNvSpPr/>
            <p:nvPr>
              <p:custDataLst>
                <p:tags r:id="rId80"/>
              </p:custDataLst>
            </p:nvPr>
          </p:nvSpPr>
          <p:spPr>
            <a:xfrm>
              <a:off x="1918359" y="531579"/>
              <a:ext cx="62842" cy="317170"/>
            </a:xfrm>
            <a:custGeom>
              <a:avLst/>
              <a:gdLst/>
              <a:ahLst/>
              <a:cxnLst/>
              <a:rect l="0" t="0" r="0" b="0"/>
              <a:pathLst>
                <a:path w="62842" h="317170">
                  <a:moveTo>
                    <a:pt x="24741" y="8171"/>
                  </a:moveTo>
                  <a:lnTo>
                    <a:pt x="24741" y="8171"/>
                  </a:lnTo>
                  <a:lnTo>
                    <a:pt x="24741" y="0"/>
                  </a:lnTo>
                  <a:lnTo>
                    <a:pt x="18966" y="34115"/>
                  </a:lnTo>
                  <a:lnTo>
                    <a:pt x="12531" y="64857"/>
                  </a:lnTo>
                  <a:lnTo>
                    <a:pt x="6850" y="103450"/>
                  </a:lnTo>
                  <a:lnTo>
                    <a:pt x="2678" y="146473"/>
                  </a:lnTo>
                  <a:lnTo>
                    <a:pt x="824" y="191464"/>
                  </a:lnTo>
                  <a:lnTo>
                    <a:pt x="0" y="231687"/>
                  </a:lnTo>
                  <a:lnTo>
                    <a:pt x="339" y="266261"/>
                  </a:lnTo>
                  <a:lnTo>
                    <a:pt x="5203" y="302737"/>
                  </a:lnTo>
                  <a:lnTo>
                    <a:pt x="11589" y="315008"/>
                  </a:lnTo>
                  <a:lnTo>
                    <a:pt x="15973" y="317151"/>
                  </a:lnTo>
                  <a:lnTo>
                    <a:pt x="21012" y="317169"/>
                  </a:lnTo>
                  <a:lnTo>
                    <a:pt x="26489" y="315770"/>
                  </a:lnTo>
                  <a:lnTo>
                    <a:pt x="38218" y="306689"/>
                  </a:lnTo>
                  <a:lnTo>
                    <a:pt x="49075" y="292540"/>
                  </a:lnTo>
                  <a:lnTo>
                    <a:pt x="62841" y="255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27"/>
            <p:cNvSpPr/>
            <p:nvPr>
              <p:custDataLst>
                <p:tags r:id="rId81"/>
              </p:custDataLst>
            </p:nvPr>
          </p:nvSpPr>
          <p:spPr>
            <a:xfrm>
              <a:off x="1867733" y="704850"/>
              <a:ext cx="100768" cy="31751"/>
            </a:xfrm>
            <a:custGeom>
              <a:avLst/>
              <a:gdLst/>
              <a:ahLst/>
              <a:cxnLst/>
              <a:rect l="0" t="0" r="0" b="0"/>
              <a:pathLst>
                <a:path w="100768" h="31751">
                  <a:moveTo>
                    <a:pt x="37267" y="31750"/>
                  </a:moveTo>
                  <a:lnTo>
                    <a:pt x="37267" y="31750"/>
                  </a:lnTo>
                  <a:lnTo>
                    <a:pt x="5493" y="25283"/>
                  </a:lnTo>
                  <a:lnTo>
                    <a:pt x="3384" y="23911"/>
                  </a:lnTo>
                  <a:lnTo>
                    <a:pt x="0" y="20010"/>
                  </a:lnTo>
                  <a:lnTo>
                    <a:pt x="6156" y="15963"/>
                  </a:lnTo>
                  <a:lnTo>
                    <a:pt x="44623" y="4148"/>
                  </a:lnTo>
                  <a:lnTo>
                    <a:pt x="100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28"/>
            <p:cNvSpPr/>
            <p:nvPr>
              <p:custDataLst>
                <p:tags r:id="rId82"/>
              </p:custDataLst>
            </p:nvPr>
          </p:nvSpPr>
          <p:spPr>
            <a:xfrm>
              <a:off x="2047392" y="723900"/>
              <a:ext cx="10009" cy="101601"/>
            </a:xfrm>
            <a:custGeom>
              <a:avLst/>
              <a:gdLst/>
              <a:ahLst/>
              <a:cxnLst/>
              <a:rect l="0" t="0" r="0" b="0"/>
              <a:pathLst>
                <a:path w="10009" h="101601">
                  <a:moveTo>
                    <a:pt x="3658" y="0"/>
                  </a:moveTo>
                  <a:lnTo>
                    <a:pt x="3658" y="0"/>
                  </a:lnTo>
                  <a:lnTo>
                    <a:pt x="0" y="20278"/>
                  </a:lnTo>
                  <a:lnTo>
                    <a:pt x="3037" y="63078"/>
                  </a:lnTo>
                  <a:lnTo>
                    <a:pt x="10008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29"/>
            <p:cNvSpPr/>
            <p:nvPr>
              <p:custDataLst>
                <p:tags r:id="rId83"/>
              </p:custDataLst>
            </p:nvPr>
          </p:nvSpPr>
          <p:spPr>
            <a:xfrm>
              <a:off x="2044700" y="6413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130"/>
            <p:cNvSpPr/>
            <p:nvPr>
              <p:custDataLst>
                <p:tags r:id="rId84"/>
              </p:custDataLst>
            </p:nvPr>
          </p:nvSpPr>
          <p:spPr>
            <a:xfrm>
              <a:off x="2114634" y="620004"/>
              <a:ext cx="93483" cy="346575"/>
            </a:xfrm>
            <a:custGeom>
              <a:avLst/>
              <a:gdLst/>
              <a:ahLst/>
              <a:cxnLst/>
              <a:rect l="0" t="0" r="0" b="0"/>
              <a:pathLst>
                <a:path w="93483" h="346575">
                  <a:moveTo>
                    <a:pt x="6266" y="103896"/>
                  </a:moveTo>
                  <a:lnTo>
                    <a:pt x="6266" y="103896"/>
                  </a:lnTo>
                  <a:lnTo>
                    <a:pt x="8147" y="147222"/>
                  </a:lnTo>
                  <a:lnTo>
                    <a:pt x="11292" y="189876"/>
                  </a:lnTo>
                  <a:lnTo>
                    <a:pt x="12027" y="221837"/>
                  </a:lnTo>
                  <a:lnTo>
                    <a:pt x="12354" y="254857"/>
                  </a:lnTo>
                  <a:lnTo>
                    <a:pt x="9167" y="301809"/>
                  </a:lnTo>
                  <a:lnTo>
                    <a:pt x="6134" y="339526"/>
                  </a:lnTo>
                  <a:lnTo>
                    <a:pt x="3150" y="346204"/>
                  </a:lnTo>
                  <a:lnTo>
                    <a:pt x="2072" y="346574"/>
                  </a:lnTo>
                  <a:lnTo>
                    <a:pt x="1353" y="345409"/>
                  </a:lnTo>
                  <a:lnTo>
                    <a:pt x="105" y="306471"/>
                  </a:lnTo>
                  <a:lnTo>
                    <a:pt x="0" y="272716"/>
                  </a:lnTo>
                  <a:lnTo>
                    <a:pt x="3716" y="226670"/>
                  </a:lnTo>
                  <a:lnTo>
                    <a:pt x="6683" y="200562"/>
                  </a:lnTo>
                  <a:lnTo>
                    <a:pt x="10072" y="173984"/>
                  </a:lnTo>
                  <a:lnTo>
                    <a:pt x="13742" y="147094"/>
                  </a:lnTo>
                  <a:lnTo>
                    <a:pt x="17600" y="119995"/>
                  </a:lnTo>
                  <a:lnTo>
                    <a:pt x="25650" y="74832"/>
                  </a:lnTo>
                  <a:lnTo>
                    <a:pt x="33931" y="38768"/>
                  </a:lnTo>
                  <a:lnTo>
                    <a:pt x="42315" y="13332"/>
                  </a:lnTo>
                  <a:lnTo>
                    <a:pt x="47232" y="6125"/>
                  </a:lnTo>
                  <a:lnTo>
                    <a:pt x="52627" y="2027"/>
                  </a:lnTo>
                  <a:lnTo>
                    <a:pt x="58340" y="0"/>
                  </a:lnTo>
                  <a:lnTo>
                    <a:pt x="64265" y="1471"/>
                  </a:lnTo>
                  <a:lnTo>
                    <a:pt x="76493" y="10631"/>
                  </a:lnTo>
                  <a:lnTo>
                    <a:pt x="91907" y="45139"/>
                  </a:lnTo>
                  <a:lnTo>
                    <a:pt x="93482" y="73313"/>
                  </a:lnTo>
                  <a:lnTo>
                    <a:pt x="88068" y="100181"/>
                  </a:lnTo>
                  <a:lnTo>
                    <a:pt x="76254" y="121530"/>
                  </a:lnTo>
                  <a:lnTo>
                    <a:pt x="53736" y="142674"/>
                  </a:lnTo>
                  <a:lnTo>
                    <a:pt x="39358" y="149353"/>
                  </a:lnTo>
                  <a:lnTo>
                    <a:pt x="32561" y="151134"/>
                  </a:lnTo>
                  <a:lnTo>
                    <a:pt x="26618" y="149499"/>
                  </a:lnTo>
                  <a:lnTo>
                    <a:pt x="6266" y="129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82"/>
          <p:cNvGrpSpPr/>
          <p:nvPr/>
        </p:nvGrpSpPr>
        <p:grpSpPr>
          <a:xfrm>
            <a:off x="2789964" y="528678"/>
            <a:ext cx="429487" cy="303173"/>
            <a:chOff x="2789964" y="528678"/>
            <a:chExt cx="429487" cy="303173"/>
          </a:xfrm>
        </p:grpSpPr>
        <p:sp>
          <p:nvSpPr>
            <p:cNvPr id="47" name="SMARTInkShape-2131"/>
            <p:cNvSpPr/>
            <p:nvPr>
              <p:custDataLst>
                <p:tags r:id="rId72"/>
              </p:custDataLst>
            </p:nvPr>
          </p:nvSpPr>
          <p:spPr>
            <a:xfrm>
              <a:off x="3048669" y="528678"/>
              <a:ext cx="170782" cy="303173"/>
            </a:xfrm>
            <a:custGeom>
              <a:avLst/>
              <a:gdLst/>
              <a:ahLst/>
              <a:cxnLst/>
              <a:rect l="0" t="0" r="0" b="0"/>
              <a:pathLst>
                <a:path w="170782" h="303173">
                  <a:moveTo>
                    <a:pt x="31081" y="106322"/>
                  </a:moveTo>
                  <a:lnTo>
                    <a:pt x="31081" y="106322"/>
                  </a:lnTo>
                  <a:lnTo>
                    <a:pt x="31081" y="85304"/>
                  </a:lnTo>
                  <a:lnTo>
                    <a:pt x="29200" y="127281"/>
                  </a:lnTo>
                  <a:lnTo>
                    <a:pt x="24174" y="172269"/>
                  </a:lnTo>
                  <a:lnTo>
                    <a:pt x="19544" y="204776"/>
                  </a:lnTo>
                  <a:lnTo>
                    <a:pt x="9710" y="251283"/>
                  </a:lnTo>
                  <a:lnTo>
                    <a:pt x="335" y="289706"/>
                  </a:lnTo>
                  <a:lnTo>
                    <a:pt x="0" y="289256"/>
                  </a:lnTo>
                  <a:lnTo>
                    <a:pt x="125" y="252970"/>
                  </a:lnTo>
                  <a:lnTo>
                    <a:pt x="5132" y="206374"/>
                  </a:lnTo>
                  <a:lnTo>
                    <a:pt x="11552" y="163490"/>
                  </a:lnTo>
                  <a:lnTo>
                    <a:pt x="20990" y="116208"/>
                  </a:lnTo>
                  <a:lnTo>
                    <a:pt x="32946" y="71205"/>
                  </a:lnTo>
                  <a:lnTo>
                    <a:pt x="54838" y="24891"/>
                  </a:lnTo>
                  <a:lnTo>
                    <a:pt x="68451" y="7571"/>
                  </a:lnTo>
                  <a:lnTo>
                    <a:pt x="74339" y="3094"/>
                  </a:lnTo>
                  <a:lnTo>
                    <a:pt x="79675" y="814"/>
                  </a:lnTo>
                  <a:lnTo>
                    <a:pt x="84643" y="0"/>
                  </a:lnTo>
                  <a:lnTo>
                    <a:pt x="89367" y="2280"/>
                  </a:lnTo>
                  <a:lnTo>
                    <a:pt x="98378" y="12338"/>
                  </a:lnTo>
                  <a:lnTo>
                    <a:pt x="103324" y="29979"/>
                  </a:lnTo>
                  <a:lnTo>
                    <a:pt x="104643" y="40610"/>
                  </a:lnTo>
                  <a:lnTo>
                    <a:pt x="100465" y="61830"/>
                  </a:lnTo>
                  <a:lnTo>
                    <a:pt x="86211" y="89847"/>
                  </a:lnTo>
                  <a:lnTo>
                    <a:pt x="68583" y="109672"/>
                  </a:lnTo>
                  <a:lnTo>
                    <a:pt x="56921" y="118394"/>
                  </a:lnTo>
                  <a:lnTo>
                    <a:pt x="23968" y="133938"/>
                  </a:lnTo>
                  <a:lnTo>
                    <a:pt x="22811" y="136727"/>
                  </a:lnTo>
                  <a:lnTo>
                    <a:pt x="23407" y="143589"/>
                  </a:lnTo>
                  <a:lnTo>
                    <a:pt x="45663" y="174560"/>
                  </a:lnTo>
                  <a:lnTo>
                    <a:pt x="89594" y="216499"/>
                  </a:lnTo>
                  <a:lnTo>
                    <a:pt x="130833" y="257045"/>
                  </a:lnTo>
                  <a:lnTo>
                    <a:pt x="170781" y="303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32"/>
            <p:cNvSpPr/>
            <p:nvPr>
              <p:custDataLst>
                <p:tags r:id="rId73"/>
              </p:custDataLst>
            </p:nvPr>
          </p:nvSpPr>
          <p:spPr>
            <a:xfrm>
              <a:off x="2789964" y="553333"/>
              <a:ext cx="213587" cy="263091"/>
            </a:xfrm>
            <a:custGeom>
              <a:avLst/>
              <a:gdLst/>
              <a:ahLst/>
              <a:cxnLst/>
              <a:rect l="0" t="0" r="0" b="0"/>
              <a:pathLst>
                <a:path w="213587" h="263091">
                  <a:moveTo>
                    <a:pt x="54836" y="5467"/>
                  </a:moveTo>
                  <a:lnTo>
                    <a:pt x="54836" y="5467"/>
                  </a:lnTo>
                  <a:lnTo>
                    <a:pt x="60303" y="0"/>
                  </a:lnTo>
                  <a:lnTo>
                    <a:pt x="49598" y="37451"/>
                  </a:lnTo>
                  <a:lnTo>
                    <a:pt x="38389" y="76484"/>
                  </a:lnTo>
                  <a:lnTo>
                    <a:pt x="23387" y="123484"/>
                  </a:lnTo>
                  <a:lnTo>
                    <a:pt x="16634" y="156461"/>
                  </a:lnTo>
                  <a:lnTo>
                    <a:pt x="5496" y="203390"/>
                  </a:lnTo>
                  <a:lnTo>
                    <a:pt x="0" y="238461"/>
                  </a:lnTo>
                  <a:lnTo>
                    <a:pt x="2477" y="252013"/>
                  </a:lnTo>
                  <a:lnTo>
                    <a:pt x="5113" y="256614"/>
                  </a:lnTo>
                  <a:lnTo>
                    <a:pt x="11105" y="259682"/>
                  </a:lnTo>
                  <a:lnTo>
                    <a:pt x="29050" y="263090"/>
                  </a:lnTo>
                  <a:lnTo>
                    <a:pt x="76437" y="254896"/>
                  </a:lnTo>
                  <a:lnTo>
                    <a:pt x="113120" y="246617"/>
                  </a:lnTo>
                  <a:lnTo>
                    <a:pt x="148473" y="238939"/>
                  </a:lnTo>
                  <a:lnTo>
                    <a:pt x="188649" y="229945"/>
                  </a:lnTo>
                  <a:lnTo>
                    <a:pt x="213586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383"/>
          <p:cNvGrpSpPr/>
          <p:nvPr/>
        </p:nvGrpSpPr>
        <p:grpSpPr>
          <a:xfrm>
            <a:off x="1020906" y="1664252"/>
            <a:ext cx="1303195" cy="326466"/>
            <a:chOff x="1020906" y="1664252"/>
            <a:chExt cx="1303195" cy="326466"/>
          </a:xfrm>
        </p:grpSpPr>
        <p:sp>
          <p:nvSpPr>
            <p:cNvPr id="50" name="SMARTInkShape-2133"/>
            <p:cNvSpPr/>
            <p:nvPr>
              <p:custDataLst>
                <p:tags r:id="rId64"/>
              </p:custDataLst>
            </p:nvPr>
          </p:nvSpPr>
          <p:spPr>
            <a:xfrm>
              <a:off x="2193729" y="1854200"/>
              <a:ext cx="130372" cy="28153"/>
            </a:xfrm>
            <a:custGeom>
              <a:avLst/>
              <a:gdLst/>
              <a:ahLst/>
              <a:cxnLst/>
              <a:rect l="0" t="0" r="0" b="0"/>
              <a:pathLst>
                <a:path w="130372" h="28153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4119"/>
                  </a:lnTo>
                  <a:lnTo>
                    <a:pt x="4646" y="27888"/>
                  </a:lnTo>
                  <a:lnTo>
                    <a:pt x="14991" y="28152"/>
                  </a:lnTo>
                  <a:lnTo>
                    <a:pt x="58112" y="15831"/>
                  </a:lnTo>
                  <a:lnTo>
                    <a:pt x="101278" y="5788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34"/>
            <p:cNvSpPr/>
            <p:nvPr>
              <p:custDataLst>
                <p:tags r:id="rId65"/>
              </p:custDataLst>
            </p:nvPr>
          </p:nvSpPr>
          <p:spPr>
            <a:xfrm>
              <a:off x="2148992" y="1778000"/>
              <a:ext cx="168759" cy="5468"/>
            </a:xfrm>
            <a:custGeom>
              <a:avLst/>
              <a:gdLst/>
              <a:ahLst/>
              <a:cxnLst/>
              <a:rect l="0" t="0" r="0" b="0"/>
              <a:pathLst>
                <a:path w="168759" h="5468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23263" y="5467"/>
                  </a:lnTo>
                  <a:lnTo>
                    <a:pt x="59875" y="2717"/>
                  </a:lnTo>
                  <a:lnTo>
                    <a:pt x="91438" y="1208"/>
                  </a:lnTo>
                  <a:lnTo>
                    <a:pt x="135500" y="358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35"/>
            <p:cNvSpPr/>
            <p:nvPr>
              <p:custDataLst>
                <p:tags r:id="rId66"/>
              </p:custDataLst>
            </p:nvPr>
          </p:nvSpPr>
          <p:spPr>
            <a:xfrm>
              <a:off x="1667238" y="1685890"/>
              <a:ext cx="276461" cy="225461"/>
            </a:xfrm>
            <a:custGeom>
              <a:avLst/>
              <a:gdLst/>
              <a:ahLst/>
              <a:cxnLst/>
              <a:rect l="0" t="0" r="0" b="0"/>
              <a:pathLst>
                <a:path w="276461" h="225461">
                  <a:moveTo>
                    <a:pt x="47262" y="168310"/>
                  </a:moveTo>
                  <a:lnTo>
                    <a:pt x="47262" y="168310"/>
                  </a:lnTo>
                  <a:lnTo>
                    <a:pt x="50633" y="164939"/>
                  </a:lnTo>
                  <a:lnTo>
                    <a:pt x="50920" y="163240"/>
                  </a:lnTo>
                  <a:lnTo>
                    <a:pt x="50407" y="161402"/>
                  </a:lnTo>
                  <a:lnTo>
                    <a:pt x="42606" y="147645"/>
                  </a:lnTo>
                  <a:lnTo>
                    <a:pt x="38608" y="145014"/>
                  </a:lnTo>
                  <a:lnTo>
                    <a:pt x="25648" y="143533"/>
                  </a:lnTo>
                  <a:lnTo>
                    <a:pt x="14372" y="146950"/>
                  </a:lnTo>
                  <a:lnTo>
                    <a:pt x="8402" y="149837"/>
                  </a:lnTo>
                  <a:lnTo>
                    <a:pt x="4422" y="153878"/>
                  </a:lnTo>
                  <a:lnTo>
                    <a:pt x="0" y="164012"/>
                  </a:lnTo>
                  <a:lnTo>
                    <a:pt x="881" y="188360"/>
                  </a:lnTo>
                  <a:lnTo>
                    <a:pt x="5717" y="202151"/>
                  </a:lnTo>
                  <a:lnTo>
                    <a:pt x="8982" y="207804"/>
                  </a:lnTo>
                  <a:lnTo>
                    <a:pt x="18254" y="215967"/>
                  </a:lnTo>
                  <a:lnTo>
                    <a:pt x="23690" y="219131"/>
                  </a:lnTo>
                  <a:lnTo>
                    <a:pt x="33493" y="220766"/>
                  </a:lnTo>
                  <a:lnTo>
                    <a:pt x="41848" y="219140"/>
                  </a:lnTo>
                  <a:lnTo>
                    <a:pt x="47913" y="216066"/>
                  </a:lnTo>
                  <a:lnTo>
                    <a:pt x="49813" y="212847"/>
                  </a:lnTo>
                  <a:lnTo>
                    <a:pt x="53112" y="196648"/>
                  </a:lnTo>
                  <a:lnTo>
                    <a:pt x="52573" y="196374"/>
                  </a:lnTo>
                  <a:lnTo>
                    <a:pt x="50093" y="197951"/>
                  </a:lnTo>
                  <a:lnTo>
                    <a:pt x="48520" y="202886"/>
                  </a:lnTo>
                  <a:lnTo>
                    <a:pt x="48101" y="206177"/>
                  </a:lnTo>
                  <a:lnTo>
                    <a:pt x="51398" y="213597"/>
                  </a:lnTo>
                  <a:lnTo>
                    <a:pt x="54252" y="217551"/>
                  </a:lnTo>
                  <a:lnTo>
                    <a:pt x="61187" y="221945"/>
                  </a:lnTo>
                  <a:lnTo>
                    <a:pt x="74906" y="224418"/>
                  </a:lnTo>
                  <a:lnTo>
                    <a:pt x="80508" y="224765"/>
                  </a:lnTo>
                  <a:lnTo>
                    <a:pt x="94259" y="219507"/>
                  </a:lnTo>
                  <a:lnTo>
                    <a:pt x="109777" y="208703"/>
                  </a:lnTo>
                  <a:lnTo>
                    <a:pt x="134381" y="180670"/>
                  </a:lnTo>
                  <a:lnTo>
                    <a:pt x="158134" y="137557"/>
                  </a:lnTo>
                  <a:lnTo>
                    <a:pt x="174030" y="90445"/>
                  </a:lnTo>
                  <a:lnTo>
                    <a:pt x="182317" y="43411"/>
                  </a:lnTo>
                  <a:lnTo>
                    <a:pt x="181749" y="36361"/>
                  </a:lnTo>
                  <a:lnTo>
                    <a:pt x="179959" y="32366"/>
                  </a:lnTo>
                  <a:lnTo>
                    <a:pt x="177354" y="30408"/>
                  </a:lnTo>
                  <a:lnTo>
                    <a:pt x="174207" y="29809"/>
                  </a:lnTo>
                  <a:lnTo>
                    <a:pt x="170697" y="32937"/>
                  </a:lnTo>
                  <a:lnTo>
                    <a:pt x="159016" y="55605"/>
                  </a:lnTo>
                  <a:lnTo>
                    <a:pt x="148735" y="92975"/>
                  </a:lnTo>
                  <a:lnTo>
                    <a:pt x="148511" y="136032"/>
                  </a:lnTo>
                  <a:lnTo>
                    <a:pt x="149463" y="181402"/>
                  </a:lnTo>
                  <a:lnTo>
                    <a:pt x="152187" y="203997"/>
                  </a:lnTo>
                  <a:lnTo>
                    <a:pt x="155312" y="211152"/>
                  </a:lnTo>
                  <a:lnTo>
                    <a:pt x="159512" y="215921"/>
                  </a:lnTo>
                  <a:lnTo>
                    <a:pt x="164429" y="219101"/>
                  </a:lnTo>
                  <a:lnTo>
                    <a:pt x="169823" y="219104"/>
                  </a:lnTo>
                  <a:lnTo>
                    <a:pt x="181461" y="213463"/>
                  </a:lnTo>
                  <a:lnTo>
                    <a:pt x="206656" y="188274"/>
                  </a:lnTo>
                  <a:lnTo>
                    <a:pt x="233092" y="143886"/>
                  </a:lnTo>
                  <a:lnTo>
                    <a:pt x="250268" y="105009"/>
                  </a:lnTo>
                  <a:lnTo>
                    <a:pt x="265192" y="64682"/>
                  </a:lnTo>
                  <a:lnTo>
                    <a:pt x="276150" y="18445"/>
                  </a:lnTo>
                  <a:lnTo>
                    <a:pt x="276460" y="3396"/>
                  </a:lnTo>
                  <a:lnTo>
                    <a:pt x="273439" y="512"/>
                  </a:lnTo>
                  <a:lnTo>
                    <a:pt x="268602" y="0"/>
                  </a:lnTo>
                  <a:lnTo>
                    <a:pt x="262555" y="1070"/>
                  </a:lnTo>
                  <a:lnTo>
                    <a:pt x="252074" y="9785"/>
                  </a:lnTo>
                  <a:lnTo>
                    <a:pt x="247303" y="16060"/>
                  </a:lnTo>
                  <a:lnTo>
                    <a:pt x="240589" y="51859"/>
                  </a:lnTo>
                  <a:lnTo>
                    <a:pt x="239018" y="85980"/>
                  </a:lnTo>
                  <a:lnTo>
                    <a:pt x="239026" y="123252"/>
                  </a:lnTo>
                  <a:lnTo>
                    <a:pt x="241381" y="158632"/>
                  </a:lnTo>
                  <a:lnTo>
                    <a:pt x="250045" y="200172"/>
                  </a:lnTo>
                  <a:lnTo>
                    <a:pt x="256812" y="225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36"/>
            <p:cNvSpPr/>
            <p:nvPr>
              <p:custDataLst>
                <p:tags r:id="rId67"/>
              </p:custDataLst>
            </p:nvPr>
          </p:nvSpPr>
          <p:spPr>
            <a:xfrm>
              <a:off x="1537770" y="1664252"/>
              <a:ext cx="144981" cy="287852"/>
            </a:xfrm>
            <a:custGeom>
              <a:avLst/>
              <a:gdLst/>
              <a:ahLst/>
              <a:cxnLst/>
              <a:rect l="0" t="0" r="0" b="0"/>
              <a:pathLst>
                <a:path w="144981" h="287852">
                  <a:moveTo>
                    <a:pt x="138630" y="18498"/>
                  </a:moveTo>
                  <a:lnTo>
                    <a:pt x="138630" y="18498"/>
                  </a:lnTo>
                  <a:lnTo>
                    <a:pt x="131888" y="5014"/>
                  </a:lnTo>
                  <a:lnTo>
                    <a:pt x="126374" y="1747"/>
                  </a:lnTo>
                  <a:lnTo>
                    <a:pt x="110840" y="0"/>
                  </a:lnTo>
                  <a:lnTo>
                    <a:pt x="103170" y="4754"/>
                  </a:lnTo>
                  <a:lnTo>
                    <a:pt x="89003" y="23208"/>
                  </a:lnTo>
                  <a:lnTo>
                    <a:pt x="75870" y="64735"/>
                  </a:lnTo>
                  <a:lnTo>
                    <a:pt x="73812" y="98315"/>
                  </a:lnTo>
                  <a:lnTo>
                    <a:pt x="75250" y="133700"/>
                  </a:lnTo>
                  <a:lnTo>
                    <a:pt x="78240" y="168241"/>
                  </a:lnTo>
                  <a:lnTo>
                    <a:pt x="80040" y="202408"/>
                  </a:lnTo>
                  <a:lnTo>
                    <a:pt x="81053" y="245851"/>
                  </a:lnTo>
                  <a:lnTo>
                    <a:pt x="79472" y="272834"/>
                  </a:lnTo>
                  <a:lnTo>
                    <a:pt x="78025" y="279072"/>
                  </a:lnTo>
                  <a:lnTo>
                    <a:pt x="75649" y="283230"/>
                  </a:lnTo>
                  <a:lnTo>
                    <a:pt x="72654" y="286003"/>
                  </a:lnTo>
                  <a:lnTo>
                    <a:pt x="69246" y="287851"/>
                  </a:lnTo>
                  <a:lnTo>
                    <a:pt x="56052" y="274853"/>
                  </a:lnTo>
                  <a:lnTo>
                    <a:pt x="28950" y="234001"/>
                  </a:lnTo>
                  <a:lnTo>
                    <a:pt x="1337" y="198449"/>
                  </a:lnTo>
                  <a:lnTo>
                    <a:pt x="0" y="194197"/>
                  </a:lnTo>
                  <a:lnTo>
                    <a:pt x="1054" y="193486"/>
                  </a:lnTo>
                  <a:lnTo>
                    <a:pt x="46488" y="196147"/>
                  </a:lnTo>
                  <a:lnTo>
                    <a:pt x="92987" y="196278"/>
                  </a:lnTo>
                  <a:lnTo>
                    <a:pt x="144980" y="196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137"/>
            <p:cNvSpPr/>
            <p:nvPr>
              <p:custDataLst>
                <p:tags r:id="rId68"/>
              </p:custDataLst>
            </p:nvPr>
          </p:nvSpPr>
          <p:spPr>
            <a:xfrm>
              <a:off x="1387618" y="1803400"/>
              <a:ext cx="110983" cy="128333"/>
            </a:xfrm>
            <a:custGeom>
              <a:avLst/>
              <a:gdLst/>
              <a:ahLst/>
              <a:cxnLst/>
              <a:rect l="0" t="0" r="0" b="0"/>
              <a:pathLst>
                <a:path w="110983" h="128333">
                  <a:moveTo>
                    <a:pt x="15732" y="38100"/>
                  </a:moveTo>
                  <a:lnTo>
                    <a:pt x="15732" y="38100"/>
                  </a:lnTo>
                  <a:lnTo>
                    <a:pt x="6894" y="38100"/>
                  </a:lnTo>
                  <a:lnTo>
                    <a:pt x="5606" y="38806"/>
                  </a:lnTo>
                  <a:lnTo>
                    <a:pt x="4748" y="39981"/>
                  </a:lnTo>
                  <a:lnTo>
                    <a:pt x="0" y="57051"/>
                  </a:lnTo>
                  <a:lnTo>
                    <a:pt x="2441" y="97338"/>
                  </a:lnTo>
                  <a:lnTo>
                    <a:pt x="6228" y="111548"/>
                  </a:lnTo>
                  <a:lnTo>
                    <a:pt x="9862" y="116604"/>
                  </a:lnTo>
                  <a:lnTo>
                    <a:pt x="11818" y="117953"/>
                  </a:lnTo>
                  <a:lnTo>
                    <a:pt x="13828" y="117441"/>
                  </a:lnTo>
                  <a:lnTo>
                    <a:pt x="39619" y="90440"/>
                  </a:lnTo>
                  <a:lnTo>
                    <a:pt x="40829" y="91338"/>
                  </a:lnTo>
                  <a:lnTo>
                    <a:pt x="59390" y="118794"/>
                  </a:lnTo>
                  <a:lnTo>
                    <a:pt x="74529" y="127939"/>
                  </a:lnTo>
                  <a:lnTo>
                    <a:pt x="79624" y="128332"/>
                  </a:lnTo>
                  <a:lnTo>
                    <a:pt x="89049" y="125005"/>
                  </a:lnTo>
                  <a:lnTo>
                    <a:pt x="96060" y="116941"/>
                  </a:lnTo>
                  <a:lnTo>
                    <a:pt x="98917" y="111827"/>
                  </a:lnTo>
                  <a:lnTo>
                    <a:pt x="103503" y="78978"/>
                  </a:lnTo>
                  <a:lnTo>
                    <a:pt x="101112" y="36070"/>
                  </a:lnTo>
                  <a:lnTo>
                    <a:pt x="98530" y="6239"/>
                  </a:lnTo>
                  <a:lnTo>
                    <a:pt x="99859" y="4159"/>
                  </a:lnTo>
                  <a:lnTo>
                    <a:pt x="102155" y="2773"/>
                  </a:lnTo>
                  <a:lnTo>
                    <a:pt x="1109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138"/>
            <p:cNvSpPr/>
            <p:nvPr>
              <p:custDataLst>
                <p:tags r:id="rId69"/>
              </p:custDataLst>
            </p:nvPr>
          </p:nvSpPr>
          <p:spPr>
            <a:xfrm>
              <a:off x="1296001" y="1840486"/>
              <a:ext cx="35909" cy="125654"/>
            </a:xfrm>
            <a:custGeom>
              <a:avLst/>
              <a:gdLst/>
              <a:ahLst/>
              <a:cxnLst/>
              <a:rect l="0" t="0" r="0" b="0"/>
              <a:pathLst>
                <a:path w="35909" h="125654">
                  <a:moveTo>
                    <a:pt x="18449" y="39114"/>
                  </a:moveTo>
                  <a:lnTo>
                    <a:pt x="18449" y="39114"/>
                  </a:lnTo>
                  <a:lnTo>
                    <a:pt x="18449" y="12010"/>
                  </a:lnTo>
                  <a:lnTo>
                    <a:pt x="17743" y="11872"/>
                  </a:lnTo>
                  <a:lnTo>
                    <a:pt x="12674" y="19832"/>
                  </a:lnTo>
                  <a:lnTo>
                    <a:pt x="3959" y="39437"/>
                  </a:lnTo>
                  <a:lnTo>
                    <a:pt x="0" y="79652"/>
                  </a:lnTo>
                  <a:lnTo>
                    <a:pt x="4587" y="111144"/>
                  </a:lnTo>
                  <a:lnTo>
                    <a:pt x="8290" y="120046"/>
                  </a:lnTo>
                  <a:lnTo>
                    <a:pt x="10971" y="122702"/>
                  </a:lnTo>
                  <a:lnTo>
                    <a:pt x="17712" y="125653"/>
                  </a:lnTo>
                  <a:lnTo>
                    <a:pt x="20780" y="124323"/>
                  </a:lnTo>
                  <a:lnTo>
                    <a:pt x="26070" y="117201"/>
                  </a:lnTo>
                  <a:lnTo>
                    <a:pt x="33015" y="97921"/>
                  </a:lnTo>
                  <a:lnTo>
                    <a:pt x="35908" y="61052"/>
                  </a:lnTo>
                  <a:lnTo>
                    <a:pt x="28535" y="21680"/>
                  </a:lnTo>
                  <a:lnTo>
                    <a:pt x="22226" y="6671"/>
                  </a:lnTo>
                  <a:lnTo>
                    <a:pt x="17070" y="0"/>
                  </a:lnTo>
                  <a:lnTo>
                    <a:pt x="14002" y="338"/>
                  </a:lnTo>
                  <a:lnTo>
                    <a:pt x="6830" y="6358"/>
                  </a:lnTo>
                  <a:lnTo>
                    <a:pt x="5059" y="10927"/>
                  </a:lnTo>
                  <a:lnTo>
                    <a:pt x="5749" y="327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139"/>
            <p:cNvSpPr/>
            <p:nvPr>
              <p:custDataLst>
                <p:tags r:id="rId70"/>
              </p:custDataLst>
            </p:nvPr>
          </p:nvSpPr>
          <p:spPr>
            <a:xfrm>
              <a:off x="1181100" y="1861518"/>
              <a:ext cx="63501" cy="106983"/>
            </a:xfrm>
            <a:custGeom>
              <a:avLst/>
              <a:gdLst/>
              <a:ahLst/>
              <a:cxnLst/>
              <a:rect l="0" t="0" r="0" b="0"/>
              <a:pathLst>
                <a:path w="63501" h="106983">
                  <a:moveTo>
                    <a:pt x="0" y="11732"/>
                  </a:moveTo>
                  <a:lnTo>
                    <a:pt x="0" y="11732"/>
                  </a:lnTo>
                  <a:lnTo>
                    <a:pt x="5026" y="32454"/>
                  </a:lnTo>
                  <a:lnTo>
                    <a:pt x="6272" y="77426"/>
                  </a:lnTo>
                  <a:lnTo>
                    <a:pt x="6343" y="87010"/>
                  </a:lnTo>
                  <a:lnTo>
                    <a:pt x="7055" y="45951"/>
                  </a:lnTo>
                  <a:lnTo>
                    <a:pt x="12125" y="21714"/>
                  </a:lnTo>
                  <a:lnTo>
                    <a:pt x="18559" y="10054"/>
                  </a:lnTo>
                  <a:lnTo>
                    <a:pt x="26123" y="3930"/>
                  </a:lnTo>
                  <a:lnTo>
                    <a:pt x="38314" y="483"/>
                  </a:lnTo>
                  <a:lnTo>
                    <a:pt x="42476" y="0"/>
                  </a:lnTo>
                  <a:lnTo>
                    <a:pt x="45956" y="2499"/>
                  </a:lnTo>
                  <a:lnTo>
                    <a:pt x="51704" y="12802"/>
                  </a:lnTo>
                  <a:lnTo>
                    <a:pt x="60438" y="42413"/>
                  </a:lnTo>
                  <a:lnTo>
                    <a:pt x="63097" y="83837"/>
                  </a:lnTo>
                  <a:lnTo>
                    <a:pt x="63500" y="106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140"/>
            <p:cNvSpPr/>
            <p:nvPr>
              <p:custDataLst>
                <p:tags r:id="rId71"/>
              </p:custDataLst>
            </p:nvPr>
          </p:nvSpPr>
          <p:spPr>
            <a:xfrm>
              <a:off x="1020906" y="1703286"/>
              <a:ext cx="118776" cy="287432"/>
            </a:xfrm>
            <a:custGeom>
              <a:avLst/>
              <a:gdLst/>
              <a:ahLst/>
              <a:cxnLst/>
              <a:rect l="0" t="0" r="0" b="0"/>
              <a:pathLst>
                <a:path w="118776" h="287432">
                  <a:moveTo>
                    <a:pt x="77644" y="36614"/>
                  </a:moveTo>
                  <a:lnTo>
                    <a:pt x="77644" y="36614"/>
                  </a:lnTo>
                  <a:lnTo>
                    <a:pt x="77644" y="33243"/>
                  </a:lnTo>
                  <a:lnTo>
                    <a:pt x="78350" y="32250"/>
                  </a:lnTo>
                  <a:lnTo>
                    <a:pt x="79525" y="31588"/>
                  </a:lnTo>
                  <a:lnTo>
                    <a:pt x="81015" y="31147"/>
                  </a:lnTo>
                  <a:lnTo>
                    <a:pt x="90509" y="25354"/>
                  </a:lnTo>
                  <a:lnTo>
                    <a:pt x="98843" y="24198"/>
                  </a:lnTo>
                  <a:lnTo>
                    <a:pt x="99538" y="23398"/>
                  </a:lnTo>
                  <a:lnTo>
                    <a:pt x="99295" y="22159"/>
                  </a:lnTo>
                  <a:lnTo>
                    <a:pt x="93702" y="15163"/>
                  </a:lnTo>
                  <a:lnTo>
                    <a:pt x="86192" y="8736"/>
                  </a:lnTo>
                  <a:lnTo>
                    <a:pt x="75799" y="3527"/>
                  </a:lnTo>
                  <a:lnTo>
                    <a:pt x="54676" y="0"/>
                  </a:lnTo>
                  <a:lnTo>
                    <a:pt x="40625" y="2937"/>
                  </a:lnTo>
                  <a:lnTo>
                    <a:pt x="33915" y="5696"/>
                  </a:lnTo>
                  <a:lnTo>
                    <a:pt x="14358" y="23063"/>
                  </a:lnTo>
                  <a:lnTo>
                    <a:pt x="1899" y="46083"/>
                  </a:lnTo>
                  <a:lnTo>
                    <a:pt x="0" y="60578"/>
                  </a:lnTo>
                  <a:lnTo>
                    <a:pt x="481" y="67407"/>
                  </a:lnTo>
                  <a:lnTo>
                    <a:pt x="8542" y="82520"/>
                  </a:lnTo>
                  <a:lnTo>
                    <a:pt x="36713" y="111847"/>
                  </a:lnTo>
                  <a:lnTo>
                    <a:pt x="82855" y="148199"/>
                  </a:lnTo>
                  <a:lnTo>
                    <a:pt x="105293" y="177391"/>
                  </a:lnTo>
                  <a:lnTo>
                    <a:pt x="114627" y="197254"/>
                  </a:lnTo>
                  <a:lnTo>
                    <a:pt x="118775" y="215489"/>
                  </a:lnTo>
                  <a:lnTo>
                    <a:pt x="116856" y="231119"/>
                  </a:lnTo>
                  <a:lnTo>
                    <a:pt x="105960" y="253701"/>
                  </a:lnTo>
                  <a:lnTo>
                    <a:pt x="94462" y="268563"/>
                  </a:lnTo>
                  <a:lnTo>
                    <a:pt x="79945" y="279873"/>
                  </a:lnTo>
                  <a:lnTo>
                    <a:pt x="65967" y="285840"/>
                  </a:lnTo>
                  <a:lnTo>
                    <a:pt x="59276" y="287431"/>
                  </a:lnTo>
                  <a:lnTo>
                    <a:pt x="53404" y="287081"/>
                  </a:lnTo>
                  <a:lnTo>
                    <a:pt x="43117" y="282929"/>
                  </a:lnTo>
                  <a:lnTo>
                    <a:pt x="39809" y="279846"/>
                  </a:lnTo>
                  <a:lnTo>
                    <a:pt x="36134" y="272658"/>
                  </a:lnTo>
                  <a:lnTo>
                    <a:pt x="38264" y="262878"/>
                  </a:lnTo>
                  <a:lnTo>
                    <a:pt x="40807" y="257307"/>
                  </a:lnTo>
                  <a:lnTo>
                    <a:pt x="51159" y="249235"/>
                  </a:lnTo>
                  <a:lnTo>
                    <a:pt x="71294" y="239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84"/>
          <p:cNvGrpSpPr/>
          <p:nvPr/>
        </p:nvGrpSpPr>
        <p:grpSpPr>
          <a:xfrm>
            <a:off x="2637898" y="1528540"/>
            <a:ext cx="1013353" cy="521366"/>
            <a:chOff x="2637898" y="1528540"/>
            <a:chExt cx="1013353" cy="521366"/>
          </a:xfrm>
        </p:grpSpPr>
        <p:sp>
          <p:nvSpPr>
            <p:cNvPr id="59" name="SMARTInkShape-2141"/>
            <p:cNvSpPr/>
            <p:nvPr>
              <p:custDataLst>
                <p:tags r:id="rId56"/>
              </p:custDataLst>
            </p:nvPr>
          </p:nvSpPr>
          <p:spPr>
            <a:xfrm>
              <a:off x="3568700" y="18288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66636" y="12256"/>
                  </a:lnTo>
                  <a:lnTo>
                    <a:pt x="22189" y="5299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42"/>
            <p:cNvSpPr/>
            <p:nvPr>
              <p:custDataLst>
                <p:tags r:id="rId57"/>
              </p:custDataLst>
            </p:nvPr>
          </p:nvSpPr>
          <p:spPr>
            <a:xfrm>
              <a:off x="3479800" y="1669389"/>
              <a:ext cx="96198" cy="380517"/>
            </a:xfrm>
            <a:custGeom>
              <a:avLst/>
              <a:gdLst/>
              <a:ahLst/>
              <a:cxnLst/>
              <a:rect l="0" t="0" r="0" b="0"/>
              <a:pathLst>
                <a:path w="96198" h="380517">
                  <a:moveTo>
                    <a:pt x="25400" y="89561"/>
                  </a:moveTo>
                  <a:lnTo>
                    <a:pt x="25400" y="89561"/>
                  </a:lnTo>
                  <a:lnTo>
                    <a:pt x="22029" y="96303"/>
                  </a:lnTo>
                  <a:lnTo>
                    <a:pt x="17561" y="134751"/>
                  </a:lnTo>
                  <a:lnTo>
                    <a:pt x="12259" y="177975"/>
                  </a:lnTo>
                  <a:lnTo>
                    <a:pt x="8976" y="213523"/>
                  </a:lnTo>
                  <a:lnTo>
                    <a:pt x="7517" y="252840"/>
                  </a:lnTo>
                  <a:lnTo>
                    <a:pt x="6869" y="293833"/>
                  </a:lnTo>
                  <a:lnTo>
                    <a:pt x="5875" y="332043"/>
                  </a:lnTo>
                  <a:lnTo>
                    <a:pt x="1369" y="375910"/>
                  </a:lnTo>
                  <a:lnTo>
                    <a:pt x="913" y="379944"/>
                  </a:lnTo>
                  <a:lnTo>
                    <a:pt x="608" y="380516"/>
                  </a:lnTo>
                  <a:lnTo>
                    <a:pt x="80" y="347304"/>
                  </a:lnTo>
                  <a:lnTo>
                    <a:pt x="1917" y="312063"/>
                  </a:lnTo>
                  <a:lnTo>
                    <a:pt x="5085" y="266767"/>
                  </a:lnTo>
                  <a:lnTo>
                    <a:pt x="6918" y="240860"/>
                  </a:lnTo>
                  <a:lnTo>
                    <a:pt x="8845" y="213710"/>
                  </a:lnTo>
                  <a:lnTo>
                    <a:pt x="11542" y="186438"/>
                  </a:lnTo>
                  <a:lnTo>
                    <a:pt x="14750" y="159085"/>
                  </a:lnTo>
                  <a:lnTo>
                    <a:pt x="18300" y="131677"/>
                  </a:lnTo>
                  <a:lnTo>
                    <a:pt x="24126" y="86172"/>
                  </a:lnTo>
                  <a:lnTo>
                    <a:pt x="29067" y="50660"/>
                  </a:lnTo>
                  <a:lnTo>
                    <a:pt x="37988" y="14379"/>
                  </a:lnTo>
                  <a:lnTo>
                    <a:pt x="40142" y="9806"/>
                  </a:lnTo>
                  <a:lnTo>
                    <a:pt x="51943" y="2844"/>
                  </a:lnTo>
                  <a:lnTo>
                    <a:pt x="60029" y="0"/>
                  </a:lnTo>
                  <a:lnTo>
                    <a:pt x="67536" y="220"/>
                  </a:lnTo>
                  <a:lnTo>
                    <a:pt x="81521" y="6109"/>
                  </a:lnTo>
                  <a:lnTo>
                    <a:pt x="91030" y="21427"/>
                  </a:lnTo>
                  <a:lnTo>
                    <a:pt x="96197" y="42346"/>
                  </a:lnTo>
                  <a:lnTo>
                    <a:pt x="96141" y="65754"/>
                  </a:lnTo>
                  <a:lnTo>
                    <a:pt x="82029" y="102733"/>
                  </a:lnTo>
                  <a:lnTo>
                    <a:pt x="47614" y="146673"/>
                  </a:lnTo>
                  <a:lnTo>
                    <a:pt x="22888" y="168102"/>
                  </a:lnTo>
                  <a:lnTo>
                    <a:pt x="0" y="1784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43"/>
            <p:cNvSpPr/>
            <p:nvPr>
              <p:custDataLst>
                <p:tags r:id="rId58"/>
              </p:custDataLst>
            </p:nvPr>
          </p:nvSpPr>
          <p:spPr>
            <a:xfrm>
              <a:off x="3225136" y="1702251"/>
              <a:ext cx="219200" cy="146009"/>
            </a:xfrm>
            <a:custGeom>
              <a:avLst/>
              <a:gdLst/>
              <a:ahLst/>
              <a:cxnLst/>
              <a:rect l="0" t="0" r="0" b="0"/>
              <a:pathLst>
                <a:path w="219200" h="146009">
                  <a:moveTo>
                    <a:pt x="13364" y="75749"/>
                  </a:moveTo>
                  <a:lnTo>
                    <a:pt x="13364" y="75749"/>
                  </a:lnTo>
                  <a:lnTo>
                    <a:pt x="7897" y="81216"/>
                  </a:lnTo>
                  <a:lnTo>
                    <a:pt x="33092" y="50246"/>
                  </a:lnTo>
                  <a:lnTo>
                    <a:pt x="42358" y="34546"/>
                  </a:lnTo>
                  <a:lnTo>
                    <a:pt x="45535" y="20042"/>
                  </a:lnTo>
                  <a:lnTo>
                    <a:pt x="45395" y="13211"/>
                  </a:lnTo>
                  <a:lnTo>
                    <a:pt x="43890" y="7951"/>
                  </a:lnTo>
                  <a:lnTo>
                    <a:pt x="38455" y="226"/>
                  </a:lnTo>
                  <a:lnTo>
                    <a:pt x="34325" y="0"/>
                  </a:lnTo>
                  <a:lnTo>
                    <a:pt x="24091" y="5394"/>
                  </a:lnTo>
                  <a:lnTo>
                    <a:pt x="9800" y="27073"/>
                  </a:lnTo>
                  <a:lnTo>
                    <a:pt x="0" y="59210"/>
                  </a:lnTo>
                  <a:lnTo>
                    <a:pt x="2741" y="95543"/>
                  </a:lnTo>
                  <a:lnTo>
                    <a:pt x="9119" y="126377"/>
                  </a:lnTo>
                  <a:lnTo>
                    <a:pt x="12650" y="133490"/>
                  </a:lnTo>
                  <a:lnTo>
                    <a:pt x="22219" y="143275"/>
                  </a:lnTo>
                  <a:lnTo>
                    <a:pt x="27734" y="145460"/>
                  </a:lnTo>
                  <a:lnTo>
                    <a:pt x="39506" y="146008"/>
                  </a:lnTo>
                  <a:lnTo>
                    <a:pt x="44903" y="143755"/>
                  </a:lnTo>
                  <a:lnTo>
                    <a:pt x="54663" y="135607"/>
                  </a:lnTo>
                  <a:lnTo>
                    <a:pt x="76790" y="101579"/>
                  </a:lnTo>
                  <a:lnTo>
                    <a:pt x="90326" y="64196"/>
                  </a:lnTo>
                  <a:lnTo>
                    <a:pt x="101123" y="18702"/>
                  </a:lnTo>
                  <a:lnTo>
                    <a:pt x="101757" y="15117"/>
                  </a:lnTo>
                  <a:lnTo>
                    <a:pt x="98743" y="23212"/>
                  </a:lnTo>
                  <a:lnTo>
                    <a:pt x="101313" y="64771"/>
                  </a:lnTo>
                  <a:lnTo>
                    <a:pt x="106503" y="109006"/>
                  </a:lnTo>
                  <a:lnTo>
                    <a:pt x="108197" y="120993"/>
                  </a:lnTo>
                  <a:lnTo>
                    <a:pt x="108336" y="120728"/>
                  </a:lnTo>
                  <a:lnTo>
                    <a:pt x="117428" y="81521"/>
                  </a:lnTo>
                  <a:lnTo>
                    <a:pt x="135049" y="38397"/>
                  </a:lnTo>
                  <a:lnTo>
                    <a:pt x="147805" y="17174"/>
                  </a:lnTo>
                  <a:lnTo>
                    <a:pt x="150968" y="14827"/>
                  </a:lnTo>
                  <a:lnTo>
                    <a:pt x="153784" y="13968"/>
                  </a:lnTo>
                  <a:lnTo>
                    <a:pt x="155660" y="16923"/>
                  </a:lnTo>
                  <a:lnTo>
                    <a:pt x="157746" y="29613"/>
                  </a:lnTo>
                  <a:lnTo>
                    <a:pt x="154168" y="74760"/>
                  </a:lnTo>
                  <a:lnTo>
                    <a:pt x="153129" y="105072"/>
                  </a:lnTo>
                  <a:lnTo>
                    <a:pt x="168263" y="63327"/>
                  </a:lnTo>
                  <a:lnTo>
                    <a:pt x="176539" y="37182"/>
                  </a:lnTo>
                  <a:lnTo>
                    <a:pt x="183723" y="27329"/>
                  </a:lnTo>
                  <a:lnTo>
                    <a:pt x="191620" y="22479"/>
                  </a:lnTo>
                  <a:lnTo>
                    <a:pt x="195701" y="21185"/>
                  </a:lnTo>
                  <a:lnTo>
                    <a:pt x="199833" y="21734"/>
                  </a:lnTo>
                  <a:lnTo>
                    <a:pt x="208187" y="26107"/>
                  </a:lnTo>
                  <a:lnTo>
                    <a:pt x="210980" y="31365"/>
                  </a:lnTo>
                  <a:lnTo>
                    <a:pt x="219199" y="75035"/>
                  </a:lnTo>
                  <a:lnTo>
                    <a:pt x="216564" y="113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44"/>
            <p:cNvSpPr/>
            <p:nvPr>
              <p:custDataLst>
                <p:tags r:id="rId59"/>
              </p:custDataLst>
            </p:nvPr>
          </p:nvSpPr>
          <p:spPr>
            <a:xfrm>
              <a:off x="3095142" y="1739900"/>
              <a:ext cx="111609" cy="19051"/>
            </a:xfrm>
            <a:custGeom>
              <a:avLst/>
              <a:gdLst/>
              <a:ahLst/>
              <a:cxnLst/>
              <a:rect l="0" t="0" r="0" b="0"/>
              <a:pathLst>
                <a:path w="11160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32249" y="15287"/>
                  </a:lnTo>
                  <a:lnTo>
                    <a:pt x="75159" y="7116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45"/>
            <p:cNvSpPr/>
            <p:nvPr>
              <p:custDataLst>
                <p:tags r:id="rId60"/>
              </p:custDataLst>
            </p:nvPr>
          </p:nvSpPr>
          <p:spPr>
            <a:xfrm>
              <a:off x="3137858" y="1604729"/>
              <a:ext cx="68893" cy="286451"/>
            </a:xfrm>
            <a:custGeom>
              <a:avLst/>
              <a:gdLst/>
              <a:ahLst/>
              <a:cxnLst/>
              <a:rect l="0" t="0" r="0" b="0"/>
              <a:pathLst>
                <a:path w="68893" h="286451">
                  <a:moveTo>
                    <a:pt x="5392" y="8171"/>
                  </a:moveTo>
                  <a:lnTo>
                    <a:pt x="5392" y="8171"/>
                  </a:lnTo>
                  <a:lnTo>
                    <a:pt x="9756" y="148"/>
                  </a:lnTo>
                  <a:lnTo>
                    <a:pt x="10418" y="0"/>
                  </a:lnTo>
                  <a:lnTo>
                    <a:pt x="10859" y="607"/>
                  </a:lnTo>
                  <a:lnTo>
                    <a:pt x="10862" y="19612"/>
                  </a:lnTo>
                  <a:lnTo>
                    <a:pt x="7326" y="55933"/>
                  </a:lnTo>
                  <a:lnTo>
                    <a:pt x="6252" y="88665"/>
                  </a:lnTo>
                  <a:lnTo>
                    <a:pt x="3893" y="128142"/>
                  </a:lnTo>
                  <a:lnTo>
                    <a:pt x="1198" y="170147"/>
                  </a:lnTo>
                  <a:lnTo>
                    <a:pt x="0" y="209983"/>
                  </a:lnTo>
                  <a:lnTo>
                    <a:pt x="2697" y="254626"/>
                  </a:lnTo>
                  <a:lnTo>
                    <a:pt x="7964" y="280083"/>
                  </a:lnTo>
                  <a:lnTo>
                    <a:pt x="12045" y="283990"/>
                  </a:lnTo>
                  <a:lnTo>
                    <a:pt x="17589" y="285889"/>
                  </a:lnTo>
                  <a:lnTo>
                    <a:pt x="24106" y="286450"/>
                  </a:lnTo>
                  <a:lnTo>
                    <a:pt x="30568" y="283296"/>
                  </a:lnTo>
                  <a:lnTo>
                    <a:pt x="43393" y="270384"/>
                  </a:lnTo>
                  <a:lnTo>
                    <a:pt x="68892" y="224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46"/>
            <p:cNvSpPr/>
            <p:nvPr>
              <p:custDataLst>
                <p:tags r:id="rId61"/>
              </p:custDataLst>
            </p:nvPr>
          </p:nvSpPr>
          <p:spPr>
            <a:xfrm>
              <a:off x="2865681" y="1563506"/>
              <a:ext cx="150570" cy="366895"/>
            </a:xfrm>
            <a:custGeom>
              <a:avLst/>
              <a:gdLst/>
              <a:ahLst/>
              <a:cxnLst/>
              <a:rect l="0" t="0" r="0" b="0"/>
              <a:pathLst>
                <a:path w="150570" h="366895">
                  <a:moveTo>
                    <a:pt x="99769" y="17644"/>
                  </a:moveTo>
                  <a:lnTo>
                    <a:pt x="99769" y="17644"/>
                  </a:lnTo>
                  <a:lnTo>
                    <a:pt x="103140" y="10902"/>
                  </a:lnTo>
                  <a:lnTo>
                    <a:pt x="103427" y="8210"/>
                  </a:lnTo>
                  <a:lnTo>
                    <a:pt x="101865" y="3338"/>
                  </a:lnTo>
                  <a:lnTo>
                    <a:pt x="100461" y="1757"/>
                  </a:lnTo>
                  <a:lnTo>
                    <a:pt x="97019" y="0"/>
                  </a:lnTo>
                  <a:lnTo>
                    <a:pt x="91256" y="1100"/>
                  </a:lnTo>
                  <a:lnTo>
                    <a:pt x="87744" y="2382"/>
                  </a:lnTo>
                  <a:lnTo>
                    <a:pt x="69316" y="24411"/>
                  </a:lnTo>
                  <a:lnTo>
                    <a:pt x="42611" y="71233"/>
                  </a:lnTo>
                  <a:lnTo>
                    <a:pt x="24506" y="113428"/>
                  </a:lnTo>
                  <a:lnTo>
                    <a:pt x="15727" y="136533"/>
                  </a:lnTo>
                  <a:lnTo>
                    <a:pt x="9169" y="161815"/>
                  </a:lnTo>
                  <a:lnTo>
                    <a:pt x="4091" y="188547"/>
                  </a:lnTo>
                  <a:lnTo>
                    <a:pt x="0" y="216246"/>
                  </a:lnTo>
                  <a:lnTo>
                    <a:pt x="1099" y="262074"/>
                  </a:lnTo>
                  <a:lnTo>
                    <a:pt x="10760" y="299847"/>
                  </a:lnTo>
                  <a:lnTo>
                    <a:pt x="29165" y="330745"/>
                  </a:lnTo>
                  <a:lnTo>
                    <a:pt x="55219" y="351063"/>
                  </a:lnTo>
                  <a:lnTo>
                    <a:pt x="85613" y="362680"/>
                  </a:lnTo>
                  <a:lnTo>
                    <a:pt x="128814" y="365959"/>
                  </a:lnTo>
                  <a:lnTo>
                    <a:pt x="150569" y="366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47"/>
            <p:cNvSpPr/>
            <p:nvPr>
              <p:custDataLst>
                <p:tags r:id="rId62"/>
              </p:custDataLst>
            </p:nvPr>
          </p:nvSpPr>
          <p:spPr>
            <a:xfrm>
              <a:off x="2637898" y="1778000"/>
              <a:ext cx="156103" cy="44451"/>
            </a:xfrm>
            <a:custGeom>
              <a:avLst/>
              <a:gdLst/>
              <a:ahLst/>
              <a:cxnLst/>
              <a:rect l="0" t="0" r="0" b="0"/>
              <a:pathLst>
                <a:path w="156103" h="44451">
                  <a:moveTo>
                    <a:pt x="16402" y="44450"/>
                  </a:moveTo>
                  <a:lnTo>
                    <a:pt x="16402" y="44450"/>
                  </a:lnTo>
                  <a:lnTo>
                    <a:pt x="0" y="44450"/>
                  </a:lnTo>
                  <a:lnTo>
                    <a:pt x="39679" y="32240"/>
                  </a:lnTo>
                  <a:lnTo>
                    <a:pt x="81547" y="20685"/>
                  </a:lnTo>
                  <a:lnTo>
                    <a:pt x="126329" y="8324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48"/>
            <p:cNvSpPr/>
            <p:nvPr>
              <p:custDataLst>
                <p:tags r:id="rId63"/>
              </p:custDataLst>
            </p:nvPr>
          </p:nvSpPr>
          <p:spPr>
            <a:xfrm>
              <a:off x="2724051" y="1528540"/>
              <a:ext cx="73321" cy="414943"/>
            </a:xfrm>
            <a:custGeom>
              <a:avLst/>
              <a:gdLst/>
              <a:ahLst/>
              <a:cxnLst/>
              <a:rect l="0" t="0" r="0" b="0"/>
              <a:pathLst>
                <a:path w="73321" h="414943">
                  <a:moveTo>
                    <a:pt x="69949" y="33560"/>
                  </a:moveTo>
                  <a:lnTo>
                    <a:pt x="69949" y="33560"/>
                  </a:lnTo>
                  <a:lnTo>
                    <a:pt x="73320" y="26818"/>
                  </a:lnTo>
                  <a:lnTo>
                    <a:pt x="73093" y="19745"/>
                  </a:lnTo>
                  <a:lnTo>
                    <a:pt x="69657" y="4616"/>
                  </a:lnTo>
                  <a:lnTo>
                    <a:pt x="66762" y="0"/>
                  </a:lnTo>
                  <a:lnTo>
                    <a:pt x="64296" y="603"/>
                  </a:lnTo>
                  <a:lnTo>
                    <a:pt x="57794" y="6918"/>
                  </a:lnTo>
                  <a:lnTo>
                    <a:pt x="39458" y="39229"/>
                  </a:lnTo>
                  <a:lnTo>
                    <a:pt x="26058" y="72533"/>
                  </a:lnTo>
                  <a:lnTo>
                    <a:pt x="13753" y="112264"/>
                  </a:lnTo>
                  <a:lnTo>
                    <a:pt x="3580" y="158145"/>
                  </a:lnTo>
                  <a:lnTo>
                    <a:pt x="0" y="204878"/>
                  </a:lnTo>
                  <a:lnTo>
                    <a:pt x="1466" y="251518"/>
                  </a:lnTo>
                  <a:lnTo>
                    <a:pt x="6821" y="298117"/>
                  </a:lnTo>
                  <a:lnTo>
                    <a:pt x="15787" y="339054"/>
                  </a:lnTo>
                  <a:lnTo>
                    <a:pt x="28971" y="386308"/>
                  </a:lnTo>
                  <a:lnTo>
                    <a:pt x="36376" y="414075"/>
                  </a:lnTo>
                  <a:lnTo>
                    <a:pt x="36278" y="414942"/>
                  </a:lnTo>
                  <a:lnTo>
                    <a:pt x="31849" y="4082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85"/>
          <p:cNvGrpSpPr/>
          <p:nvPr/>
        </p:nvGrpSpPr>
        <p:grpSpPr>
          <a:xfrm>
            <a:off x="3143250" y="1511300"/>
            <a:ext cx="2228851" cy="1153222"/>
            <a:chOff x="3143250" y="1511300"/>
            <a:chExt cx="2228851" cy="1153222"/>
          </a:xfrm>
        </p:grpSpPr>
        <p:sp>
          <p:nvSpPr>
            <p:cNvPr id="68" name="SMARTInkShape-2149"/>
            <p:cNvSpPr/>
            <p:nvPr>
              <p:custDataLst>
                <p:tags r:id="rId39"/>
              </p:custDataLst>
            </p:nvPr>
          </p:nvSpPr>
          <p:spPr>
            <a:xfrm>
              <a:off x="5215628" y="2449063"/>
              <a:ext cx="156473" cy="129038"/>
            </a:xfrm>
            <a:custGeom>
              <a:avLst/>
              <a:gdLst/>
              <a:ahLst/>
              <a:cxnLst/>
              <a:rect l="0" t="0" r="0" b="0"/>
              <a:pathLst>
                <a:path w="156473" h="129038">
                  <a:moveTo>
                    <a:pt x="4072" y="14737"/>
                  </a:moveTo>
                  <a:lnTo>
                    <a:pt x="4072" y="14737"/>
                  </a:lnTo>
                  <a:lnTo>
                    <a:pt x="4072" y="21479"/>
                  </a:lnTo>
                  <a:lnTo>
                    <a:pt x="5953" y="26670"/>
                  </a:lnTo>
                  <a:lnTo>
                    <a:pt x="7443" y="29043"/>
                  </a:lnTo>
                  <a:lnTo>
                    <a:pt x="16281" y="35752"/>
                  </a:lnTo>
                  <a:lnTo>
                    <a:pt x="27837" y="38838"/>
                  </a:lnTo>
                  <a:lnTo>
                    <a:pt x="37918" y="35796"/>
                  </a:lnTo>
                  <a:lnTo>
                    <a:pt x="53611" y="26151"/>
                  </a:lnTo>
                  <a:lnTo>
                    <a:pt x="61367" y="18399"/>
                  </a:lnTo>
                  <a:lnTo>
                    <a:pt x="64814" y="10250"/>
                  </a:lnTo>
                  <a:lnTo>
                    <a:pt x="64322" y="6806"/>
                  </a:lnTo>
                  <a:lnTo>
                    <a:pt x="62584" y="3805"/>
                  </a:lnTo>
                  <a:lnTo>
                    <a:pt x="60013" y="1099"/>
                  </a:lnTo>
                  <a:lnTo>
                    <a:pt x="55477" y="0"/>
                  </a:lnTo>
                  <a:lnTo>
                    <a:pt x="42911" y="662"/>
                  </a:lnTo>
                  <a:lnTo>
                    <a:pt x="27919" y="8952"/>
                  </a:lnTo>
                  <a:lnTo>
                    <a:pt x="19970" y="15113"/>
                  </a:lnTo>
                  <a:lnTo>
                    <a:pt x="9255" y="31367"/>
                  </a:lnTo>
                  <a:lnTo>
                    <a:pt x="1140" y="60351"/>
                  </a:lnTo>
                  <a:lnTo>
                    <a:pt x="0" y="70547"/>
                  </a:lnTo>
                  <a:lnTo>
                    <a:pt x="4379" y="89401"/>
                  </a:lnTo>
                  <a:lnTo>
                    <a:pt x="8510" y="98379"/>
                  </a:lnTo>
                  <a:lnTo>
                    <a:pt x="24389" y="112119"/>
                  </a:lnTo>
                  <a:lnTo>
                    <a:pt x="46968" y="121518"/>
                  </a:lnTo>
                  <a:lnTo>
                    <a:pt x="91414" y="126809"/>
                  </a:lnTo>
                  <a:lnTo>
                    <a:pt x="134687" y="128377"/>
                  </a:lnTo>
                  <a:lnTo>
                    <a:pt x="156472" y="129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50"/>
            <p:cNvSpPr/>
            <p:nvPr>
              <p:custDataLst>
                <p:tags r:id="rId40"/>
              </p:custDataLst>
            </p:nvPr>
          </p:nvSpPr>
          <p:spPr>
            <a:xfrm>
              <a:off x="5081144" y="2443714"/>
              <a:ext cx="125857" cy="132000"/>
            </a:xfrm>
            <a:custGeom>
              <a:avLst/>
              <a:gdLst/>
              <a:ahLst/>
              <a:cxnLst/>
              <a:rect l="0" t="0" r="0" b="0"/>
              <a:pathLst>
                <a:path w="125857" h="132000">
                  <a:moveTo>
                    <a:pt x="11556" y="20086"/>
                  </a:moveTo>
                  <a:lnTo>
                    <a:pt x="11556" y="20086"/>
                  </a:lnTo>
                  <a:lnTo>
                    <a:pt x="1430" y="540"/>
                  </a:lnTo>
                  <a:lnTo>
                    <a:pt x="572" y="0"/>
                  </a:lnTo>
                  <a:lnTo>
                    <a:pt x="0" y="346"/>
                  </a:lnTo>
                  <a:lnTo>
                    <a:pt x="2566" y="10944"/>
                  </a:lnTo>
                  <a:lnTo>
                    <a:pt x="16235" y="39264"/>
                  </a:lnTo>
                  <a:lnTo>
                    <a:pt x="45926" y="85023"/>
                  </a:lnTo>
                  <a:lnTo>
                    <a:pt x="56390" y="110901"/>
                  </a:lnTo>
                  <a:lnTo>
                    <a:pt x="57823" y="122302"/>
                  </a:lnTo>
                  <a:lnTo>
                    <a:pt x="57217" y="126330"/>
                  </a:lnTo>
                  <a:lnTo>
                    <a:pt x="56108" y="129015"/>
                  </a:lnTo>
                  <a:lnTo>
                    <a:pt x="54663" y="130806"/>
                  </a:lnTo>
                  <a:lnTo>
                    <a:pt x="52994" y="131999"/>
                  </a:lnTo>
                  <a:lnTo>
                    <a:pt x="51175" y="130678"/>
                  </a:lnTo>
                  <a:lnTo>
                    <a:pt x="47274" y="123566"/>
                  </a:lnTo>
                  <a:lnTo>
                    <a:pt x="48833" y="109586"/>
                  </a:lnTo>
                  <a:lnTo>
                    <a:pt x="64702" y="68496"/>
                  </a:lnTo>
                  <a:lnTo>
                    <a:pt x="88843" y="35449"/>
                  </a:lnTo>
                  <a:lnTo>
                    <a:pt x="125856" y="73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51"/>
            <p:cNvSpPr/>
            <p:nvPr>
              <p:custDataLst>
                <p:tags r:id="rId41"/>
              </p:custDataLst>
            </p:nvPr>
          </p:nvSpPr>
          <p:spPr>
            <a:xfrm>
              <a:off x="4571764" y="2309504"/>
              <a:ext cx="451087" cy="309596"/>
            </a:xfrm>
            <a:custGeom>
              <a:avLst/>
              <a:gdLst/>
              <a:ahLst/>
              <a:cxnLst/>
              <a:rect l="0" t="0" r="0" b="0"/>
              <a:pathLst>
                <a:path w="451087" h="309596">
                  <a:moveTo>
                    <a:pt x="236" y="236846"/>
                  </a:moveTo>
                  <a:lnTo>
                    <a:pt x="236" y="236846"/>
                  </a:lnTo>
                  <a:lnTo>
                    <a:pt x="3607" y="233475"/>
                  </a:lnTo>
                  <a:lnTo>
                    <a:pt x="47918" y="206808"/>
                  </a:lnTo>
                  <a:lnTo>
                    <a:pt x="53178" y="200448"/>
                  </a:lnTo>
                  <a:lnTo>
                    <a:pt x="54580" y="197764"/>
                  </a:lnTo>
                  <a:lnTo>
                    <a:pt x="54104" y="195974"/>
                  </a:lnTo>
                  <a:lnTo>
                    <a:pt x="52376" y="194782"/>
                  </a:lnTo>
                  <a:lnTo>
                    <a:pt x="49812" y="193986"/>
                  </a:lnTo>
                  <a:lnTo>
                    <a:pt x="36092" y="196238"/>
                  </a:lnTo>
                  <a:lnTo>
                    <a:pt x="18621" y="208116"/>
                  </a:lnTo>
                  <a:lnTo>
                    <a:pt x="3410" y="228412"/>
                  </a:lnTo>
                  <a:lnTo>
                    <a:pt x="0" y="244151"/>
                  </a:lnTo>
                  <a:lnTo>
                    <a:pt x="79" y="252300"/>
                  </a:lnTo>
                  <a:lnTo>
                    <a:pt x="7692" y="268879"/>
                  </a:lnTo>
                  <a:lnTo>
                    <a:pt x="32204" y="299147"/>
                  </a:lnTo>
                  <a:lnTo>
                    <a:pt x="48546" y="306869"/>
                  </a:lnTo>
                  <a:lnTo>
                    <a:pt x="66863" y="309595"/>
                  </a:lnTo>
                  <a:lnTo>
                    <a:pt x="84411" y="308455"/>
                  </a:lnTo>
                  <a:lnTo>
                    <a:pt x="113528" y="297104"/>
                  </a:lnTo>
                  <a:lnTo>
                    <a:pt x="126553" y="284324"/>
                  </a:lnTo>
                  <a:lnTo>
                    <a:pt x="131014" y="276964"/>
                  </a:lnTo>
                  <a:lnTo>
                    <a:pt x="137292" y="246381"/>
                  </a:lnTo>
                  <a:lnTo>
                    <a:pt x="134998" y="232147"/>
                  </a:lnTo>
                  <a:lnTo>
                    <a:pt x="132410" y="227363"/>
                  </a:lnTo>
                  <a:lnTo>
                    <a:pt x="128569" y="225585"/>
                  </a:lnTo>
                  <a:lnTo>
                    <a:pt x="123891" y="225811"/>
                  </a:lnTo>
                  <a:lnTo>
                    <a:pt x="118656" y="227373"/>
                  </a:lnTo>
                  <a:lnTo>
                    <a:pt x="101175" y="243054"/>
                  </a:lnTo>
                  <a:lnTo>
                    <a:pt x="89332" y="265575"/>
                  </a:lnTo>
                  <a:lnTo>
                    <a:pt x="89458" y="281835"/>
                  </a:lnTo>
                  <a:lnTo>
                    <a:pt x="94218" y="296352"/>
                  </a:lnTo>
                  <a:lnTo>
                    <a:pt x="101037" y="305156"/>
                  </a:lnTo>
                  <a:lnTo>
                    <a:pt x="104831" y="307080"/>
                  </a:lnTo>
                  <a:lnTo>
                    <a:pt x="108772" y="307658"/>
                  </a:lnTo>
                  <a:lnTo>
                    <a:pt x="112810" y="307337"/>
                  </a:lnTo>
                  <a:lnTo>
                    <a:pt x="121060" y="301337"/>
                  </a:lnTo>
                  <a:lnTo>
                    <a:pt x="142538" y="276914"/>
                  </a:lnTo>
                  <a:lnTo>
                    <a:pt x="145546" y="270239"/>
                  </a:lnTo>
                  <a:lnTo>
                    <a:pt x="146498" y="270397"/>
                  </a:lnTo>
                  <a:lnTo>
                    <a:pt x="149437" y="272454"/>
                  </a:lnTo>
                  <a:lnTo>
                    <a:pt x="151214" y="275720"/>
                  </a:lnTo>
                  <a:lnTo>
                    <a:pt x="151688" y="277578"/>
                  </a:lnTo>
                  <a:lnTo>
                    <a:pt x="165839" y="286936"/>
                  </a:lnTo>
                  <a:lnTo>
                    <a:pt x="172727" y="287173"/>
                  </a:lnTo>
                  <a:lnTo>
                    <a:pt x="187906" y="281791"/>
                  </a:lnTo>
                  <a:lnTo>
                    <a:pt x="212318" y="260119"/>
                  </a:lnTo>
                  <a:lnTo>
                    <a:pt x="240797" y="221242"/>
                  </a:lnTo>
                  <a:lnTo>
                    <a:pt x="261198" y="184520"/>
                  </a:lnTo>
                  <a:lnTo>
                    <a:pt x="280613" y="140212"/>
                  </a:lnTo>
                  <a:lnTo>
                    <a:pt x="288754" y="114568"/>
                  </a:lnTo>
                  <a:lnTo>
                    <a:pt x="296298" y="87594"/>
                  </a:lnTo>
                  <a:lnTo>
                    <a:pt x="304680" y="44453"/>
                  </a:lnTo>
                  <a:lnTo>
                    <a:pt x="306994" y="13754"/>
                  </a:lnTo>
                  <a:lnTo>
                    <a:pt x="305636" y="5568"/>
                  </a:lnTo>
                  <a:lnTo>
                    <a:pt x="303319" y="111"/>
                  </a:lnTo>
                  <a:lnTo>
                    <a:pt x="298952" y="0"/>
                  </a:lnTo>
                  <a:lnTo>
                    <a:pt x="286574" y="9285"/>
                  </a:lnTo>
                  <a:lnTo>
                    <a:pt x="263739" y="54571"/>
                  </a:lnTo>
                  <a:lnTo>
                    <a:pt x="253050" y="97274"/>
                  </a:lnTo>
                  <a:lnTo>
                    <a:pt x="247359" y="143770"/>
                  </a:lnTo>
                  <a:lnTo>
                    <a:pt x="247181" y="190305"/>
                  </a:lnTo>
                  <a:lnTo>
                    <a:pt x="247573" y="229331"/>
                  </a:lnTo>
                  <a:lnTo>
                    <a:pt x="251556" y="273425"/>
                  </a:lnTo>
                  <a:lnTo>
                    <a:pt x="259791" y="296838"/>
                  </a:lnTo>
                  <a:lnTo>
                    <a:pt x="262173" y="300124"/>
                  </a:lnTo>
                  <a:lnTo>
                    <a:pt x="265878" y="300198"/>
                  </a:lnTo>
                  <a:lnTo>
                    <a:pt x="275638" y="294636"/>
                  </a:lnTo>
                  <a:lnTo>
                    <a:pt x="283268" y="283226"/>
                  </a:lnTo>
                  <a:lnTo>
                    <a:pt x="293915" y="246164"/>
                  </a:lnTo>
                  <a:lnTo>
                    <a:pt x="293901" y="217186"/>
                  </a:lnTo>
                  <a:lnTo>
                    <a:pt x="285506" y="201297"/>
                  </a:lnTo>
                  <a:lnTo>
                    <a:pt x="279316" y="194097"/>
                  </a:lnTo>
                  <a:lnTo>
                    <a:pt x="263030" y="186096"/>
                  </a:lnTo>
                  <a:lnTo>
                    <a:pt x="216327" y="176880"/>
                  </a:lnTo>
                  <a:lnTo>
                    <a:pt x="199759" y="179186"/>
                  </a:lnTo>
                  <a:lnTo>
                    <a:pt x="199574" y="179356"/>
                  </a:lnTo>
                  <a:lnTo>
                    <a:pt x="212901" y="179651"/>
                  </a:lnTo>
                  <a:lnTo>
                    <a:pt x="255761" y="172782"/>
                  </a:lnTo>
                  <a:lnTo>
                    <a:pt x="300242" y="161397"/>
                  </a:lnTo>
                  <a:lnTo>
                    <a:pt x="346694" y="146442"/>
                  </a:lnTo>
                  <a:lnTo>
                    <a:pt x="364222" y="137458"/>
                  </a:lnTo>
                  <a:lnTo>
                    <a:pt x="364954" y="137426"/>
                  </a:lnTo>
                  <a:lnTo>
                    <a:pt x="364737" y="138111"/>
                  </a:lnTo>
                  <a:lnTo>
                    <a:pt x="356747" y="153393"/>
                  </a:lnTo>
                  <a:lnTo>
                    <a:pt x="341836" y="194533"/>
                  </a:lnTo>
                  <a:lnTo>
                    <a:pt x="334125" y="229925"/>
                  </a:lnTo>
                  <a:lnTo>
                    <a:pt x="334306" y="234349"/>
                  </a:lnTo>
                  <a:lnTo>
                    <a:pt x="335133" y="237298"/>
                  </a:lnTo>
                  <a:lnTo>
                    <a:pt x="337801" y="239264"/>
                  </a:lnTo>
                  <a:lnTo>
                    <a:pt x="346409" y="241448"/>
                  </a:lnTo>
                  <a:lnTo>
                    <a:pt x="373268" y="229194"/>
                  </a:lnTo>
                  <a:lnTo>
                    <a:pt x="403651" y="201181"/>
                  </a:lnTo>
                  <a:lnTo>
                    <a:pt x="417911" y="184358"/>
                  </a:lnTo>
                  <a:lnTo>
                    <a:pt x="420502" y="182804"/>
                  </a:lnTo>
                  <a:lnTo>
                    <a:pt x="422230" y="182474"/>
                  </a:lnTo>
                  <a:lnTo>
                    <a:pt x="423381" y="182959"/>
                  </a:lnTo>
                  <a:lnTo>
                    <a:pt x="424150" y="183988"/>
                  </a:lnTo>
                  <a:lnTo>
                    <a:pt x="427007" y="213349"/>
                  </a:lnTo>
                  <a:lnTo>
                    <a:pt x="432388" y="221935"/>
                  </a:lnTo>
                  <a:lnTo>
                    <a:pt x="451086" y="236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152"/>
            <p:cNvSpPr/>
            <p:nvPr>
              <p:custDataLst>
                <p:tags r:id="rId42"/>
              </p:custDataLst>
            </p:nvPr>
          </p:nvSpPr>
          <p:spPr>
            <a:xfrm>
              <a:off x="4420483" y="2518415"/>
              <a:ext cx="157868" cy="66036"/>
            </a:xfrm>
            <a:custGeom>
              <a:avLst/>
              <a:gdLst/>
              <a:ahLst/>
              <a:cxnLst/>
              <a:rect l="0" t="0" r="0" b="0"/>
              <a:pathLst>
                <a:path w="157868" h="66036">
                  <a:moveTo>
                    <a:pt x="5467" y="66035"/>
                  </a:moveTo>
                  <a:lnTo>
                    <a:pt x="5467" y="66035"/>
                  </a:lnTo>
                  <a:lnTo>
                    <a:pt x="0" y="37424"/>
                  </a:lnTo>
                  <a:lnTo>
                    <a:pt x="2749" y="24004"/>
                  </a:lnTo>
                  <a:lnTo>
                    <a:pt x="6477" y="20376"/>
                  </a:lnTo>
                  <a:lnTo>
                    <a:pt x="25914" y="11898"/>
                  </a:lnTo>
                  <a:lnTo>
                    <a:pt x="71255" y="2712"/>
                  </a:lnTo>
                  <a:lnTo>
                    <a:pt x="116682" y="0"/>
                  </a:lnTo>
                  <a:lnTo>
                    <a:pt x="157867" y="2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53"/>
            <p:cNvSpPr/>
            <p:nvPr>
              <p:custDataLst>
                <p:tags r:id="rId43"/>
              </p:custDataLst>
            </p:nvPr>
          </p:nvSpPr>
          <p:spPr>
            <a:xfrm>
              <a:off x="4460867" y="2309082"/>
              <a:ext cx="73034" cy="355440"/>
            </a:xfrm>
            <a:custGeom>
              <a:avLst/>
              <a:gdLst/>
              <a:ahLst/>
              <a:cxnLst/>
              <a:rect l="0" t="0" r="0" b="0"/>
              <a:pathLst>
                <a:path w="73034" h="355440">
                  <a:moveTo>
                    <a:pt x="73033" y="53118"/>
                  </a:moveTo>
                  <a:lnTo>
                    <a:pt x="73033" y="53118"/>
                  </a:lnTo>
                  <a:lnTo>
                    <a:pt x="73033" y="12297"/>
                  </a:lnTo>
                  <a:lnTo>
                    <a:pt x="71621" y="6854"/>
                  </a:lnTo>
                  <a:lnTo>
                    <a:pt x="69270" y="3225"/>
                  </a:lnTo>
                  <a:lnTo>
                    <a:pt x="66291" y="806"/>
                  </a:lnTo>
                  <a:lnTo>
                    <a:pt x="55455" y="0"/>
                  </a:lnTo>
                  <a:lnTo>
                    <a:pt x="48614" y="772"/>
                  </a:lnTo>
                  <a:lnTo>
                    <a:pt x="33488" y="9157"/>
                  </a:lnTo>
                  <a:lnTo>
                    <a:pt x="25503" y="15344"/>
                  </a:lnTo>
                  <a:lnTo>
                    <a:pt x="12868" y="35389"/>
                  </a:lnTo>
                  <a:lnTo>
                    <a:pt x="3959" y="62172"/>
                  </a:lnTo>
                  <a:lnTo>
                    <a:pt x="0" y="95242"/>
                  </a:lnTo>
                  <a:lnTo>
                    <a:pt x="122" y="136751"/>
                  </a:lnTo>
                  <a:lnTo>
                    <a:pt x="2528" y="182716"/>
                  </a:lnTo>
                  <a:lnTo>
                    <a:pt x="5949" y="229015"/>
                  </a:lnTo>
                  <a:lnTo>
                    <a:pt x="11703" y="271700"/>
                  </a:lnTo>
                  <a:lnTo>
                    <a:pt x="18258" y="308310"/>
                  </a:lnTo>
                  <a:lnTo>
                    <a:pt x="24453" y="349164"/>
                  </a:lnTo>
                  <a:lnTo>
                    <a:pt x="23713" y="354199"/>
                  </a:lnTo>
                  <a:lnTo>
                    <a:pt x="21808" y="355439"/>
                  </a:lnTo>
                  <a:lnTo>
                    <a:pt x="19128" y="354148"/>
                  </a:lnTo>
                  <a:lnTo>
                    <a:pt x="9533" y="345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54"/>
            <p:cNvSpPr/>
            <p:nvPr>
              <p:custDataLst>
                <p:tags r:id="rId44"/>
              </p:custDataLst>
            </p:nvPr>
          </p:nvSpPr>
          <p:spPr>
            <a:xfrm>
              <a:off x="3143250" y="2036438"/>
              <a:ext cx="1504951" cy="121562"/>
            </a:xfrm>
            <a:custGeom>
              <a:avLst/>
              <a:gdLst/>
              <a:ahLst/>
              <a:cxnLst/>
              <a:rect l="0" t="0" r="0" b="0"/>
              <a:pathLst>
                <a:path w="1504951" h="121562">
                  <a:moveTo>
                    <a:pt x="0" y="46362"/>
                  </a:moveTo>
                  <a:lnTo>
                    <a:pt x="0" y="46362"/>
                  </a:lnTo>
                  <a:lnTo>
                    <a:pt x="43370" y="58571"/>
                  </a:lnTo>
                  <a:lnTo>
                    <a:pt x="78777" y="68016"/>
                  </a:lnTo>
                  <a:lnTo>
                    <a:pt x="123912" y="79975"/>
                  </a:lnTo>
                  <a:lnTo>
                    <a:pt x="151752" y="87115"/>
                  </a:lnTo>
                  <a:lnTo>
                    <a:pt x="181602" y="94697"/>
                  </a:lnTo>
                  <a:lnTo>
                    <a:pt x="217024" y="101869"/>
                  </a:lnTo>
                  <a:lnTo>
                    <a:pt x="256160" y="108767"/>
                  </a:lnTo>
                  <a:lnTo>
                    <a:pt x="297773" y="115482"/>
                  </a:lnTo>
                  <a:lnTo>
                    <a:pt x="343154" y="119253"/>
                  </a:lnTo>
                  <a:lnTo>
                    <a:pt x="391047" y="121061"/>
                  </a:lnTo>
                  <a:lnTo>
                    <a:pt x="440615" y="121561"/>
                  </a:lnTo>
                  <a:lnTo>
                    <a:pt x="491299" y="119073"/>
                  </a:lnTo>
                  <a:lnTo>
                    <a:pt x="542727" y="114591"/>
                  </a:lnTo>
                  <a:lnTo>
                    <a:pt x="594651" y="108782"/>
                  </a:lnTo>
                  <a:lnTo>
                    <a:pt x="643379" y="102792"/>
                  </a:lnTo>
                  <a:lnTo>
                    <a:pt x="689974" y="96682"/>
                  </a:lnTo>
                  <a:lnTo>
                    <a:pt x="735149" y="90492"/>
                  </a:lnTo>
                  <a:lnTo>
                    <a:pt x="774439" y="82837"/>
                  </a:lnTo>
                  <a:lnTo>
                    <a:pt x="809803" y="74207"/>
                  </a:lnTo>
                  <a:lnTo>
                    <a:pt x="842552" y="64925"/>
                  </a:lnTo>
                  <a:lnTo>
                    <a:pt x="871441" y="55210"/>
                  </a:lnTo>
                  <a:lnTo>
                    <a:pt x="897755" y="45205"/>
                  </a:lnTo>
                  <a:lnTo>
                    <a:pt x="942985" y="26092"/>
                  </a:lnTo>
                  <a:lnTo>
                    <a:pt x="977199" y="10542"/>
                  </a:lnTo>
                  <a:lnTo>
                    <a:pt x="1013519" y="0"/>
                  </a:lnTo>
                  <a:lnTo>
                    <a:pt x="1021401" y="1343"/>
                  </a:lnTo>
                  <a:lnTo>
                    <a:pt x="1027362" y="5061"/>
                  </a:lnTo>
                  <a:lnTo>
                    <a:pt x="1032041" y="10361"/>
                  </a:lnTo>
                  <a:lnTo>
                    <a:pt x="1052719" y="57248"/>
                  </a:lnTo>
                  <a:lnTo>
                    <a:pt x="1080267" y="85806"/>
                  </a:lnTo>
                  <a:lnTo>
                    <a:pt x="1092711" y="95941"/>
                  </a:lnTo>
                  <a:lnTo>
                    <a:pt x="1127235" y="109084"/>
                  </a:lnTo>
                  <a:lnTo>
                    <a:pt x="1169154" y="116572"/>
                  </a:lnTo>
                  <a:lnTo>
                    <a:pt x="1216007" y="119900"/>
                  </a:lnTo>
                  <a:lnTo>
                    <a:pt x="1241766" y="119376"/>
                  </a:lnTo>
                  <a:lnTo>
                    <a:pt x="1268816" y="117616"/>
                  </a:lnTo>
                  <a:lnTo>
                    <a:pt x="1296727" y="115031"/>
                  </a:lnTo>
                  <a:lnTo>
                    <a:pt x="1323096" y="111897"/>
                  </a:lnTo>
                  <a:lnTo>
                    <a:pt x="1348436" y="108396"/>
                  </a:lnTo>
                  <a:lnTo>
                    <a:pt x="1395172" y="101450"/>
                  </a:lnTo>
                  <a:lnTo>
                    <a:pt x="1434758" y="96010"/>
                  </a:lnTo>
                  <a:lnTo>
                    <a:pt x="1480109" y="96908"/>
                  </a:lnTo>
                  <a:lnTo>
                    <a:pt x="1504950" y="1035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55"/>
            <p:cNvSpPr/>
            <p:nvPr>
              <p:custDataLst>
                <p:tags r:id="rId45"/>
              </p:custDataLst>
            </p:nvPr>
          </p:nvSpPr>
          <p:spPr>
            <a:xfrm>
              <a:off x="4667250" y="1638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56"/>
            <p:cNvSpPr/>
            <p:nvPr>
              <p:custDataLst>
                <p:tags r:id="rId46"/>
              </p:custDataLst>
            </p:nvPr>
          </p:nvSpPr>
          <p:spPr>
            <a:xfrm>
              <a:off x="4124932" y="1682673"/>
              <a:ext cx="85119" cy="139054"/>
            </a:xfrm>
            <a:custGeom>
              <a:avLst/>
              <a:gdLst/>
              <a:ahLst/>
              <a:cxnLst/>
              <a:rect l="0" t="0" r="0" b="0"/>
              <a:pathLst>
                <a:path w="85119" h="139054">
                  <a:moveTo>
                    <a:pt x="34318" y="38177"/>
                  </a:moveTo>
                  <a:lnTo>
                    <a:pt x="34318" y="38177"/>
                  </a:lnTo>
                  <a:lnTo>
                    <a:pt x="29249" y="43952"/>
                  </a:lnTo>
                  <a:lnTo>
                    <a:pt x="24193" y="53372"/>
                  </a:lnTo>
                  <a:lnTo>
                    <a:pt x="22763" y="58571"/>
                  </a:lnTo>
                  <a:lnTo>
                    <a:pt x="23792" y="60240"/>
                  </a:lnTo>
                  <a:lnTo>
                    <a:pt x="25889" y="61352"/>
                  </a:lnTo>
                  <a:lnTo>
                    <a:pt x="28699" y="62094"/>
                  </a:lnTo>
                  <a:lnTo>
                    <a:pt x="46137" y="56396"/>
                  </a:lnTo>
                  <a:lnTo>
                    <a:pt x="57445" y="45804"/>
                  </a:lnTo>
                  <a:lnTo>
                    <a:pt x="65763" y="32394"/>
                  </a:lnTo>
                  <a:lnTo>
                    <a:pt x="69460" y="19379"/>
                  </a:lnTo>
                  <a:lnTo>
                    <a:pt x="69035" y="13651"/>
                  </a:lnTo>
                  <a:lnTo>
                    <a:pt x="64799" y="3523"/>
                  </a:lnTo>
                  <a:lnTo>
                    <a:pt x="60284" y="963"/>
                  </a:lnTo>
                  <a:lnTo>
                    <a:pt x="47740" y="0"/>
                  </a:lnTo>
                  <a:lnTo>
                    <a:pt x="34639" y="7569"/>
                  </a:lnTo>
                  <a:lnTo>
                    <a:pt x="21760" y="21751"/>
                  </a:lnTo>
                  <a:lnTo>
                    <a:pt x="8981" y="42166"/>
                  </a:lnTo>
                  <a:lnTo>
                    <a:pt x="0" y="77459"/>
                  </a:lnTo>
                  <a:lnTo>
                    <a:pt x="3543" y="100321"/>
                  </a:lnTo>
                  <a:lnTo>
                    <a:pt x="12174" y="120124"/>
                  </a:lnTo>
                  <a:lnTo>
                    <a:pt x="23065" y="133630"/>
                  </a:lnTo>
                  <a:lnTo>
                    <a:pt x="29638" y="137090"/>
                  </a:lnTo>
                  <a:lnTo>
                    <a:pt x="44468" y="139053"/>
                  </a:lnTo>
                  <a:lnTo>
                    <a:pt x="85118" y="1270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57"/>
            <p:cNvSpPr/>
            <p:nvPr>
              <p:custDataLst>
                <p:tags r:id="rId47"/>
              </p:custDataLst>
            </p:nvPr>
          </p:nvSpPr>
          <p:spPr>
            <a:xfrm>
              <a:off x="4064819" y="1577492"/>
              <a:ext cx="24582" cy="257659"/>
            </a:xfrm>
            <a:custGeom>
              <a:avLst/>
              <a:gdLst/>
              <a:ahLst/>
              <a:cxnLst/>
              <a:rect l="0" t="0" r="0" b="0"/>
              <a:pathLst>
                <a:path w="24582" h="257659">
                  <a:moveTo>
                    <a:pt x="24581" y="3658"/>
                  </a:moveTo>
                  <a:lnTo>
                    <a:pt x="24581" y="3658"/>
                  </a:lnTo>
                  <a:lnTo>
                    <a:pt x="21210" y="287"/>
                  </a:lnTo>
                  <a:lnTo>
                    <a:pt x="20217" y="0"/>
                  </a:lnTo>
                  <a:lnTo>
                    <a:pt x="19555" y="514"/>
                  </a:lnTo>
                  <a:lnTo>
                    <a:pt x="15121" y="19892"/>
                  </a:lnTo>
                  <a:lnTo>
                    <a:pt x="9470" y="57779"/>
                  </a:lnTo>
                  <a:lnTo>
                    <a:pt x="3327" y="104752"/>
                  </a:lnTo>
                  <a:lnTo>
                    <a:pt x="1024" y="137724"/>
                  </a:lnTo>
                  <a:lnTo>
                    <a:pt x="0" y="171193"/>
                  </a:lnTo>
                  <a:lnTo>
                    <a:pt x="129" y="218241"/>
                  </a:lnTo>
                  <a:lnTo>
                    <a:pt x="5531" y="257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158"/>
            <p:cNvSpPr/>
            <p:nvPr>
              <p:custDataLst>
                <p:tags r:id="rId48"/>
              </p:custDataLst>
            </p:nvPr>
          </p:nvSpPr>
          <p:spPr>
            <a:xfrm>
              <a:off x="3892550" y="1719485"/>
              <a:ext cx="127001" cy="116873"/>
            </a:xfrm>
            <a:custGeom>
              <a:avLst/>
              <a:gdLst/>
              <a:ahLst/>
              <a:cxnLst/>
              <a:rect l="0" t="0" r="0" b="0"/>
              <a:pathLst>
                <a:path w="127001" h="116873">
                  <a:moveTo>
                    <a:pt x="0" y="39465"/>
                  </a:moveTo>
                  <a:lnTo>
                    <a:pt x="0" y="39465"/>
                  </a:lnTo>
                  <a:lnTo>
                    <a:pt x="11933" y="34439"/>
                  </a:lnTo>
                  <a:lnTo>
                    <a:pt x="14305" y="33998"/>
                  </a:lnTo>
                  <a:lnTo>
                    <a:pt x="28251" y="36948"/>
                  </a:lnTo>
                  <a:lnTo>
                    <a:pt x="40434" y="33859"/>
                  </a:lnTo>
                  <a:lnTo>
                    <a:pt x="48780" y="30388"/>
                  </a:lnTo>
                  <a:lnTo>
                    <a:pt x="51570" y="27769"/>
                  </a:lnTo>
                  <a:lnTo>
                    <a:pt x="54670" y="21096"/>
                  </a:lnTo>
                  <a:lnTo>
                    <a:pt x="56415" y="9407"/>
                  </a:lnTo>
                  <a:lnTo>
                    <a:pt x="54942" y="3058"/>
                  </a:lnTo>
                  <a:lnTo>
                    <a:pt x="53561" y="376"/>
                  </a:lnTo>
                  <a:lnTo>
                    <a:pt x="50524" y="0"/>
                  </a:lnTo>
                  <a:lnTo>
                    <a:pt x="41505" y="3345"/>
                  </a:lnTo>
                  <a:lnTo>
                    <a:pt x="24528" y="19904"/>
                  </a:lnTo>
                  <a:lnTo>
                    <a:pt x="9462" y="49427"/>
                  </a:lnTo>
                  <a:lnTo>
                    <a:pt x="6087" y="69057"/>
                  </a:lnTo>
                  <a:lnTo>
                    <a:pt x="7644" y="87189"/>
                  </a:lnTo>
                  <a:lnTo>
                    <a:pt x="13040" y="104655"/>
                  </a:lnTo>
                  <a:lnTo>
                    <a:pt x="18571" y="110442"/>
                  </a:lnTo>
                  <a:lnTo>
                    <a:pt x="34124" y="116872"/>
                  </a:lnTo>
                  <a:lnTo>
                    <a:pt x="66085" y="113749"/>
                  </a:lnTo>
                  <a:lnTo>
                    <a:pt x="110577" y="97099"/>
                  </a:lnTo>
                  <a:lnTo>
                    <a:pt x="127000" y="90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59"/>
            <p:cNvSpPr/>
            <p:nvPr>
              <p:custDataLst>
                <p:tags r:id="rId49"/>
              </p:custDataLst>
            </p:nvPr>
          </p:nvSpPr>
          <p:spPr>
            <a:xfrm>
              <a:off x="4927600" y="1511300"/>
              <a:ext cx="86874" cy="304801"/>
            </a:xfrm>
            <a:custGeom>
              <a:avLst/>
              <a:gdLst/>
              <a:ahLst/>
              <a:cxnLst/>
              <a:rect l="0" t="0" r="0" b="0"/>
              <a:pathLst>
                <a:path w="86874" h="304801">
                  <a:moveTo>
                    <a:pt x="69850" y="0"/>
                  </a:moveTo>
                  <a:lnTo>
                    <a:pt x="69850" y="0"/>
                  </a:lnTo>
                  <a:lnTo>
                    <a:pt x="82059" y="31161"/>
                  </a:lnTo>
                  <a:lnTo>
                    <a:pt x="86873" y="78691"/>
                  </a:lnTo>
                  <a:lnTo>
                    <a:pt x="82355" y="119170"/>
                  </a:lnTo>
                  <a:lnTo>
                    <a:pt x="71880" y="162326"/>
                  </a:lnTo>
                  <a:lnTo>
                    <a:pt x="55465" y="205024"/>
                  </a:lnTo>
                  <a:lnTo>
                    <a:pt x="34529" y="245639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60"/>
            <p:cNvSpPr/>
            <p:nvPr>
              <p:custDataLst>
                <p:tags r:id="rId50"/>
              </p:custDataLst>
            </p:nvPr>
          </p:nvSpPr>
          <p:spPr>
            <a:xfrm>
              <a:off x="4803481" y="1682750"/>
              <a:ext cx="98720" cy="107951"/>
            </a:xfrm>
            <a:custGeom>
              <a:avLst/>
              <a:gdLst/>
              <a:ahLst/>
              <a:cxnLst/>
              <a:rect l="0" t="0" r="0" b="0"/>
              <a:pathLst>
                <a:path w="98720" h="107951">
                  <a:moveTo>
                    <a:pt x="16169" y="0"/>
                  </a:moveTo>
                  <a:lnTo>
                    <a:pt x="16169" y="0"/>
                  </a:lnTo>
                  <a:lnTo>
                    <a:pt x="11805" y="16620"/>
                  </a:lnTo>
                  <a:lnTo>
                    <a:pt x="5629" y="62543"/>
                  </a:lnTo>
                  <a:lnTo>
                    <a:pt x="2014" y="84948"/>
                  </a:lnTo>
                  <a:lnTo>
                    <a:pt x="0" y="89966"/>
                  </a:lnTo>
                  <a:lnTo>
                    <a:pt x="450" y="90316"/>
                  </a:lnTo>
                  <a:lnTo>
                    <a:pt x="1457" y="89844"/>
                  </a:lnTo>
                  <a:lnTo>
                    <a:pt x="24321" y="45631"/>
                  </a:lnTo>
                  <a:lnTo>
                    <a:pt x="46394" y="18160"/>
                  </a:lnTo>
                  <a:lnTo>
                    <a:pt x="51135" y="14223"/>
                  </a:lnTo>
                  <a:lnTo>
                    <a:pt x="56413" y="12304"/>
                  </a:lnTo>
                  <a:lnTo>
                    <a:pt x="67922" y="12054"/>
                  </a:lnTo>
                  <a:lnTo>
                    <a:pt x="73248" y="14386"/>
                  </a:lnTo>
                  <a:lnTo>
                    <a:pt x="82930" y="22621"/>
                  </a:lnTo>
                  <a:lnTo>
                    <a:pt x="92943" y="42529"/>
                  </a:lnTo>
                  <a:lnTo>
                    <a:pt x="97958" y="85999"/>
                  </a:lnTo>
                  <a:lnTo>
                    <a:pt x="98719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61"/>
            <p:cNvSpPr/>
            <p:nvPr>
              <p:custDataLst>
                <p:tags r:id="rId51"/>
              </p:custDataLst>
            </p:nvPr>
          </p:nvSpPr>
          <p:spPr>
            <a:xfrm>
              <a:off x="4698241" y="1708150"/>
              <a:ext cx="45210" cy="89553"/>
            </a:xfrm>
            <a:custGeom>
              <a:avLst/>
              <a:gdLst/>
              <a:ahLst/>
              <a:cxnLst/>
              <a:rect l="0" t="0" r="0" b="0"/>
              <a:pathLst>
                <a:path w="45210" h="89553">
                  <a:moveTo>
                    <a:pt x="45209" y="12700"/>
                  </a:moveTo>
                  <a:lnTo>
                    <a:pt x="45209" y="12700"/>
                  </a:lnTo>
                  <a:lnTo>
                    <a:pt x="36370" y="3862"/>
                  </a:lnTo>
                  <a:lnTo>
                    <a:pt x="30462" y="1716"/>
                  </a:lnTo>
                  <a:lnTo>
                    <a:pt x="26911" y="1144"/>
                  </a:lnTo>
                  <a:lnTo>
                    <a:pt x="23132" y="2879"/>
                  </a:lnTo>
                  <a:lnTo>
                    <a:pt x="11073" y="15435"/>
                  </a:lnTo>
                  <a:lnTo>
                    <a:pt x="2756" y="26615"/>
                  </a:lnTo>
                  <a:lnTo>
                    <a:pt x="0" y="40522"/>
                  </a:lnTo>
                  <a:lnTo>
                    <a:pt x="3980" y="72445"/>
                  </a:lnTo>
                  <a:lnTo>
                    <a:pt x="9553" y="87395"/>
                  </a:lnTo>
                  <a:lnTo>
                    <a:pt x="12971" y="89308"/>
                  </a:lnTo>
                  <a:lnTo>
                    <a:pt x="22414" y="89552"/>
                  </a:lnTo>
                  <a:lnTo>
                    <a:pt x="26485" y="87923"/>
                  </a:lnTo>
                  <a:lnTo>
                    <a:pt x="32889" y="82351"/>
                  </a:lnTo>
                  <a:lnTo>
                    <a:pt x="40461" y="64539"/>
                  </a:lnTo>
                  <a:lnTo>
                    <a:pt x="43802" y="44758"/>
                  </a:lnTo>
                  <a:lnTo>
                    <a:pt x="39861" y="16158"/>
                  </a:lnTo>
                  <a:lnTo>
                    <a:pt x="325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62"/>
            <p:cNvSpPr/>
            <p:nvPr>
              <p:custDataLst>
                <p:tags r:id="rId52"/>
              </p:custDataLst>
            </p:nvPr>
          </p:nvSpPr>
          <p:spPr>
            <a:xfrm>
              <a:off x="4630444" y="1758950"/>
              <a:ext cx="11407" cy="48640"/>
            </a:xfrm>
            <a:custGeom>
              <a:avLst/>
              <a:gdLst/>
              <a:ahLst/>
              <a:cxnLst/>
              <a:rect l="0" t="0" r="0" b="0"/>
              <a:pathLst>
                <a:path w="11407" h="48640">
                  <a:moveTo>
                    <a:pt x="5056" y="0"/>
                  </a:moveTo>
                  <a:lnTo>
                    <a:pt x="5056" y="0"/>
                  </a:lnTo>
                  <a:lnTo>
                    <a:pt x="0" y="45937"/>
                  </a:lnTo>
                  <a:lnTo>
                    <a:pt x="980" y="47558"/>
                  </a:lnTo>
                  <a:lnTo>
                    <a:pt x="2338" y="48639"/>
                  </a:lnTo>
                  <a:lnTo>
                    <a:pt x="3950" y="47242"/>
                  </a:lnTo>
                  <a:lnTo>
                    <a:pt x="11406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163"/>
            <p:cNvSpPr/>
            <p:nvPr>
              <p:custDataLst>
                <p:tags r:id="rId53"/>
              </p:custDataLst>
            </p:nvPr>
          </p:nvSpPr>
          <p:spPr>
            <a:xfrm>
              <a:off x="4486968" y="1689100"/>
              <a:ext cx="142183" cy="25401"/>
            </a:xfrm>
            <a:custGeom>
              <a:avLst/>
              <a:gdLst/>
              <a:ahLst/>
              <a:cxnLst/>
              <a:rect l="0" t="0" r="0" b="0"/>
              <a:pathLst>
                <a:path w="142183" h="25401">
                  <a:moveTo>
                    <a:pt x="15182" y="25400"/>
                  </a:moveTo>
                  <a:lnTo>
                    <a:pt x="15182" y="25400"/>
                  </a:lnTo>
                  <a:lnTo>
                    <a:pt x="0" y="25400"/>
                  </a:lnTo>
                  <a:lnTo>
                    <a:pt x="22997" y="23518"/>
                  </a:lnTo>
                  <a:lnTo>
                    <a:pt x="60706" y="13190"/>
                  </a:lnTo>
                  <a:lnTo>
                    <a:pt x="101210" y="6996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64"/>
            <p:cNvSpPr/>
            <p:nvPr>
              <p:custDataLst>
                <p:tags r:id="rId54"/>
              </p:custDataLst>
            </p:nvPr>
          </p:nvSpPr>
          <p:spPr>
            <a:xfrm>
              <a:off x="4356362" y="1523295"/>
              <a:ext cx="243881" cy="301109"/>
            </a:xfrm>
            <a:custGeom>
              <a:avLst/>
              <a:gdLst/>
              <a:ahLst/>
              <a:cxnLst/>
              <a:rect l="0" t="0" r="0" b="0"/>
              <a:pathLst>
                <a:path w="243881" h="301109">
                  <a:moveTo>
                    <a:pt x="63238" y="197555"/>
                  </a:moveTo>
                  <a:lnTo>
                    <a:pt x="63238" y="197555"/>
                  </a:lnTo>
                  <a:lnTo>
                    <a:pt x="63238" y="190813"/>
                  </a:lnTo>
                  <a:lnTo>
                    <a:pt x="61826" y="188121"/>
                  </a:lnTo>
                  <a:lnTo>
                    <a:pt x="56496" y="183249"/>
                  </a:lnTo>
                  <a:lnTo>
                    <a:pt x="49423" y="180613"/>
                  </a:lnTo>
                  <a:lnTo>
                    <a:pt x="45561" y="179911"/>
                  </a:lnTo>
                  <a:lnTo>
                    <a:pt x="35626" y="182893"/>
                  </a:lnTo>
                  <a:lnTo>
                    <a:pt x="30013" y="185663"/>
                  </a:lnTo>
                  <a:lnTo>
                    <a:pt x="12001" y="206418"/>
                  </a:lnTo>
                  <a:lnTo>
                    <a:pt x="0" y="231539"/>
                  </a:lnTo>
                  <a:lnTo>
                    <a:pt x="90" y="248407"/>
                  </a:lnTo>
                  <a:lnTo>
                    <a:pt x="4833" y="263900"/>
                  </a:lnTo>
                  <a:lnTo>
                    <a:pt x="11645" y="275490"/>
                  </a:lnTo>
                  <a:lnTo>
                    <a:pt x="15437" y="277734"/>
                  </a:lnTo>
                  <a:lnTo>
                    <a:pt x="19376" y="277819"/>
                  </a:lnTo>
                  <a:lnTo>
                    <a:pt x="39208" y="267815"/>
                  </a:lnTo>
                  <a:lnTo>
                    <a:pt x="49266" y="254652"/>
                  </a:lnTo>
                  <a:lnTo>
                    <a:pt x="67037" y="214571"/>
                  </a:lnTo>
                  <a:lnTo>
                    <a:pt x="67887" y="211016"/>
                  </a:lnTo>
                  <a:lnTo>
                    <a:pt x="68454" y="210057"/>
                  </a:lnTo>
                  <a:lnTo>
                    <a:pt x="68832" y="210828"/>
                  </a:lnTo>
                  <a:lnTo>
                    <a:pt x="69084" y="212754"/>
                  </a:lnTo>
                  <a:lnTo>
                    <a:pt x="65830" y="231053"/>
                  </a:lnTo>
                  <a:lnTo>
                    <a:pt x="68954" y="254543"/>
                  </a:lnTo>
                  <a:lnTo>
                    <a:pt x="73399" y="256008"/>
                  </a:lnTo>
                  <a:lnTo>
                    <a:pt x="89626" y="255755"/>
                  </a:lnTo>
                  <a:lnTo>
                    <a:pt x="107186" y="247645"/>
                  </a:lnTo>
                  <a:lnTo>
                    <a:pt x="144826" y="212702"/>
                  </a:lnTo>
                  <a:lnTo>
                    <a:pt x="169114" y="180063"/>
                  </a:lnTo>
                  <a:lnTo>
                    <a:pt x="194256" y="139686"/>
                  </a:lnTo>
                  <a:lnTo>
                    <a:pt x="214836" y="95871"/>
                  </a:lnTo>
                  <a:lnTo>
                    <a:pt x="229628" y="54290"/>
                  </a:lnTo>
                  <a:lnTo>
                    <a:pt x="242126" y="10232"/>
                  </a:lnTo>
                  <a:lnTo>
                    <a:pt x="243880" y="2823"/>
                  </a:lnTo>
                  <a:lnTo>
                    <a:pt x="242227" y="0"/>
                  </a:lnTo>
                  <a:lnTo>
                    <a:pt x="238303" y="235"/>
                  </a:lnTo>
                  <a:lnTo>
                    <a:pt x="232864" y="2508"/>
                  </a:lnTo>
                  <a:lnTo>
                    <a:pt x="221178" y="18205"/>
                  </a:lnTo>
                  <a:lnTo>
                    <a:pt x="202698" y="62334"/>
                  </a:lnTo>
                  <a:lnTo>
                    <a:pt x="189426" y="103590"/>
                  </a:lnTo>
                  <a:lnTo>
                    <a:pt x="174120" y="150148"/>
                  </a:lnTo>
                  <a:lnTo>
                    <a:pt x="163554" y="193419"/>
                  </a:lnTo>
                  <a:lnTo>
                    <a:pt x="157917" y="231700"/>
                  </a:lnTo>
                  <a:lnTo>
                    <a:pt x="157764" y="262825"/>
                  </a:lnTo>
                  <a:lnTo>
                    <a:pt x="163811" y="283244"/>
                  </a:lnTo>
                  <a:lnTo>
                    <a:pt x="172848" y="295611"/>
                  </a:lnTo>
                  <a:lnTo>
                    <a:pt x="181568" y="301108"/>
                  </a:lnTo>
                  <a:lnTo>
                    <a:pt x="187280" y="300457"/>
                  </a:lnTo>
                  <a:lnTo>
                    <a:pt x="201153" y="294089"/>
                  </a:lnTo>
                  <a:lnTo>
                    <a:pt x="212963" y="280441"/>
                  </a:lnTo>
                  <a:lnTo>
                    <a:pt x="228338" y="2547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65"/>
            <p:cNvSpPr/>
            <p:nvPr>
              <p:custDataLst>
                <p:tags r:id="rId55"/>
              </p:custDataLst>
            </p:nvPr>
          </p:nvSpPr>
          <p:spPr>
            <a:xfrm>
              <a:off x="4268083" y="1682750"/>
              <a:ext cx="88018" cy="134132"/>
            </a:xfrm>
            <a:custGeom>
              <a:avLst/>
              <a:gdLst/>
              <a:ahLst/>
              <a:cxnLst/>
              <a:rect l="0" t="0" r="0" b="0"/>
              <a:pathLst>
                <a:path w="88018" h="134132">
                  <a:moveTo>
                    <a:pt x="5467" y="19050"/>
                  </a:moveTo>
                  <a:lnTo>
                    <a:pt x="5467" y="19050"/>
                  </a:lnTo>
                  <a:lnTo>
                    <a:pt x="0" y="57774"/>
                  </a:lnTo>
                  <a:lnTo>
                    <a:pt x="3655" y="97202"/>
                  </a:lnTo>
                  <a:lnTo>
                    <a:pt x="6341" y="122091"/>
                  </a:lnTo>
                  <a:lnTo>
                    <a:pt x="11970" y="131403"/>
                  </a:lnTo>
                  <a:lnTo>
                    <a:pt x="15447" y="133463"/>
                  </a:lnTo>
                  <a:lnTo>
                    <a:pt x="19176" y="134131"/>
                  </a:lnTo>
                  <a:lnTo>
                    <a:pt x="23073" y="133871"/>
                  </a:lnTo>
                  <a:lnTo>
                    <a:pt x="31166" y="127937"/>
                  </a:lnTo>
                  <a:lnTo>
                    <a:pt x="39466" y="116127"/>
                  </a:lnTo>
                  <a:lnTo>
                    <a:pt x="58175" y="70289"/>
                  </a:lnTo>
                  <a:lnTo>
                    <a:pt x="74001" y="31174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386"/>
          <p:cNvGrpSpPr/>
          <p:nvPr/>
        </p:nvGrpSpPr>
        <p:grpSpPr>
          <a:xfrm>
            <a:off x="3551415" y="2407533"/>
            <a:ext cx="537986" cy="245917"/>
            <a:chOff x="3551415" y="2407533"/>
            <a:chExt cx="537986" cy="245917"/>
          </a:xfrm>
        </p:grpSpPr>
        <p:sp>
          <p:nvSpPr>
            <p:cNvPr id="86" name="SMARTInkShape-2166"/>
            <p:cNvSpPr/>
            <p:nvPr>
              <p:custDataLst>
                <p:tags r:id="rId37"/>
              </p:custDataLst>
            </p:nvPr>
          </p:nvSpPr>
          <p:spPr>
            <a:xfrm>
              <a:off x="4044950" y="2407533"/>
              <a:ext cx="44451" cy="227718"/>
            </a:xfrm>
            <a:custGeom>
              <a:avLst/>
              <a:gdLst/>
              <a:ahLst/>
              <a:cxnLst/>
              <a:rect l="0" t="0" r="0" b="0"/>
              <a:pathLst>
                <a:path w="44451" h="227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6907" y="7035"/>
                  </a:lnTo>
                  <a:lnTo>
                    <a:pt x="14927" y="44661"/>
                  </a:lnTo>
                  <a:lnTo>
                    <a:pt x="21199" y="85362"/>
                  </a:lnTo>
                  <a:lnTo>
                    <a:pt x="27526" y="132072"/>
                  </a:lnTo>
                  <a:lnTo>
                    <a:pt x="30499" y="174918"/>
                  </a:lnTo>
                  <a:lnTo>
                    <a:pt x="44450" y="227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167"/>
            <p:cNvSpPr/>
            <p:nvPr>
              <p:custDataLst>
                <p:tags r:id="rId38"/>
              </p:custDataLst>
            </p:nvPr>
          </p:nvSpPr>
          <p:spPr>
            <a:xfrm>
              <a:off x="3551415" y="2419350"/>
              <a:ext cx="302902" cy="234100"/>
            </a:xfrm>
            <a:custGeom>
              <a:avLst/>
              <a:gdLst/>
              <a:ahLst/>
              <a:cxnLst/>
              <a:rect l="0" t="0" r="0" b="0"/>
              <a:pathLst>
                <a:path w="302902" h="234100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1411"/>
                  </a:lnTo>
                  <a:lnTo>
                    <a:pt x="883" y="3763"/>
                  </a:lnTo>
                  <a:lnTo>
                    <a:pt x="0" y="6742"/>
                  </a:lnTo>
                  <a:lnTo>
                    <a:pt x="3645" y="10139"/>
                  </a:lnTo>
                  <a:lnTo>
                    <a:pt x="45557" y="27612"/>
                  </a:lnTo>
                  <a:lnTo>
                    <a:pt x="79945" y="39083"/>
                  </a:lnTo>
                  <a:lnTo>
                    <a:pt x="121099" y="51237"/>
                  </a:lnTo>
                  <a:lnTo>
                    <a:pt x="161497" y="63694"/>
                  </a:lnTo>
                  <a:lnTo>
                    <a:pt x="199912" y="75581"/>
                  </a:lnTo>
                  <a:lnTo>
                    <a:pt x="235801" y="85567"/>
                  </a:lnTo>
                  <a:lnTo>
                    <a:pt x="277626" y="95752"/>
                  </a:lnTo>
                  <a:lnTo>
                    <a:pt x="293624" y="102764"/>
                  </a:lnTo>
                  <a:lnTo>
                    <a:pt x="298878" y="106609"/>
                  </a:lnTo>
                  <a:lnTo>
                    <a:pt x="301674" y="110584"/>
                  </a:lnTo>
                  <a:lnTo>
                    <a:pt x="302833" y="114645"/>
                  </a:lnTo>
                  <a:lnTo>
                    <a:pt x="302901" y="118763"/>
                  </a:lnTo>
                  <a:lnTo>
                    <a:pt x="293568" y="128984"/>
                  </a:lnTo>
                  <a:lnTo>
                    <a:pt x="252090" y="156163"/>
                  </a:lnTo>
                  <a:lnTo>
                    <a:pt x="219244" y="175944"/>
                  </a:lnTo>
                  <a:lnTo>
                    <a:pt x="183245" y="196025"/>
                  </a:lnTo>
                  <a:lnTo>
                    <a:pt x="138033" y="215264"/>
                  </a:lnTo>
                  <a:lnTo>
                    <a:pt x="99809" y="233036"/>
                  </a:lnTo>
                  <a:lnTo>
                    <a:pt x="99112" y="233674"/>
                  </a:lnTo>
                  <a:lnTo>
                    <a:pt x="99353" y="234099"/>
                  </a:lnTo>
                  <a:lnTo>
                    <a:pt x="131164" y="232956"/>
                  </a:lnTo>
                  <a:lnTo>
                    <a:pt x="16333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387"/>
          <p:cNvGrpSpPr/>
          <p:nvPr/>
        </p:nvGrpSpPr>
        <p:grpSpPr>
          <a:xfrm>
            <a:off x="977900" y="3117910"/>
            <a:ext cx="1289051" cy="388595"/>
            <a:chOff x="977900" y="3117910"/>
            <a:chExt cx="1289051" cy="388595"/>
          </a:xfrm>
        </p:grpSpPr>
        <p:sp>
          <p:nvSpPr>
            <p:cNvPr id="89" name="SMARTInkShape-2168"/>
            <p:cNvSpPr/>
            <p:nvPr>
              <p:custDataLst>
                <p:tags r:id="rId28"/>
              </p:custDataLst>
            </p:nvPr>
          </p:nvSpPr>
          <p:spPr>
            <a:xfrm>
              <a:off x="1665313" y="3134448"/>
              <a:ext cx="239087" cy="239807"/>
            </a:xfrm>
            <a:custGeom>
              <a:avLst/>
              <a:gdLst/>
              <a:ahLst/>
              <a:cxnLst/>
              <a:rect l="0" t="0" r="0" b="0"/>
              <a:pathLst>
                <a:path w="239087" h="239807">
                  <a:moveTo>
                    <a:pt x="49187" y="180252"/>
                  </a:moveTo>
                  <a:lnTo>
                    <a:pt x="49187" y="180252"/>
                  </a:lnTo>
                  <a:lnTo>
                    <a:pt x="36977" y="168042"/>
                  </a:lnTo>
                  <a:lnTo>
                    <a:pt x="33286" y="166468"/>
                  </a:lnTo>
                  <a:lnTo>
                    <a:pt x="25422" y="166599"/>
                  </a:lnTo>
                  <a:lnTo>
                    <a:pt x="17223" y="170892"/>
                  </a:lnTo>
                  <a:lnTo>
                    <a:pt x="13061" y="174012"/>
                  </a:lnTo>
                  <a:lnTo>
                    <a:pt x="6555" y="183123"/>
                  </a:lnTo>
                  <a:lnTo>
                    <a:pt x="2017" y="194228"/>
                  </a:lnTo>
                  <a:lnTo>
                    <a:pt x="0" y="206219"/>
                  </a:lnTo>
                  <a:lnTo>
                    <a:pt x="985" y="216723"/>
                  </a:lnTo>
                  <a:lnTo>
                    <a:pt x="2236" y="221499"/>
                  </a:lnTo>
                  <a:lnTo>
                    <a:pt x="4481" y="224683"/>
                  </a:lnTo>
                  <a:lnTo>
                    <a:pt x="7388" y="226806"/>
                  </a:lnTo>
                  <a:lnTo>
                    <a:pt x="10738" y="228221"/>
                  </a:lnTo>
                  <a:lnTo>
                    <a:pt x="14382" y="227754"/>
                  </a:lnTo>
                  <a:lnTo>
                    <a:pt x="22194" y="223471"/>
                  </a:lnTo>
                  <a:lnTo>
                    <a:pt x="28488" y="214983"/>
                  </a:lnTo>
                  <a:lnTo>
                    <a:pt x="42437" y="181308"/>
                  </a:lnTo>
                  <a:lnTo>
                    <a:pt x="57568" y="211981"/>
                  </a:lnTo>
                  <a:lnTo>
                    <a:pt x="64201" y="219048"/>
                  </a:lnTo>
                  <a:lnTo>
                    <a:pt x="69500" y="222189"/>
                  </a:lnTo>
                  <a:lnTo>
                    <a:pt x="72607" y="221616"/>
                  </a:lnTo>
                  <a:lnTo>
                    <a:pt x="79822" y="217215"/>
                  </a:lnTo>
                  <a:lnTo>
                    <a:pt x="102000" y="174388"/>
                  </a:lnTo>
                  <a:lnTo>
                    <a:pt x="117752" y="130302"/>
                  </a:lnTo>
                  <a:lnTo>
                    <a:pt x="125521" y="95963"/>
                  </a:lnTo>
                  <a:lnTo>
                    <a:pt x="128975" y="61886"/>
                  </a:lnTo>
                  <a:lnTo>
                    <a:pt x="134144" y="18530"/>
                  </a:lnTo>
                  <a:lnTo>
                    <a:pt x="132636" y="15993"/>
                  </a:lnTo>
                  <a:lnTo>
                    <a:pt x="130220" y="15713"/>
                  </a:lnTo>
                  <a:lnTo>
                    <a:pt x="127903" y="18348"/>
                  </a:lnTo>
                  <a:lnTo>
                    <a:pt x="117235" y="52263"/>
                  </a:lnTo>
                  <a:lnTo>
                    <a:pt x="109566" y="99290"/>
                  </a:lnTo>
                  <a:lnTo>
                    <a:pt x="107772" y="132275"/>
                  </a:lnTo>
                  <a:lnTo>
                    <a:pt x="106975" y="165749"/>
                  </a:lnTo>
                  <a:lnTo>
                    <a:pt x="109897" y="206216"/>
                  </a:lnTo>
                  <a:lnTo>
                    <a:pt x="115210" y="223776"/>
                  </a:lnTo>
                  <a:lnTo>
                    <a:pt x="118602" y="230435"/>
                  </a:lnTo>
                  <a:lnTo>
                    <a:pt x="122980" y="234874"/>
                  </a:lnTo>
                  <a:lnTo>
                    <a:pt x="133490" y="239806"/>
                  </a:lnTo>
                  <a:lnTo>
                    <a:pt x="139961" y="238299"/>
                  </a:lnTo>
                  <a:lnTo>
                    <a:pt x="154677" y="229099"/>
                  </a:lnTo>
                  <a:lnTo>
                    <a:pt x="178829" y="201310"/>
                  </a:lnTo>
                  <a:lnTo>
                    <a:pt x="200488" y="156153"/>
                  </a:lnTo>
                  <a:lnTo>
                    <a:pt x="213798" y="115213"/>
                  </a:lnTo>
                  <a:lnTo>
                    <a:pt x="225359" y="72324"/>
                  </a:lnTo>
                  <a:lnTo>
                    <a:pt x="232848" y="36799"/>
                  </a:lnTo>
                  <a:lnTo>
                    <a:pt x="239086" y="0"/>
                  </a:lnTo>
                  <a:lnTo>
                    <a:pt x="227425" y="45281"/>
                  </a:lnTo>
                  <a:lnTo>
                    <a:pt x="221772" y="77227"/>
                  </a:lnTo>
                  <a:lnTo>
                    <a:pt x="217614" y="111885"/>
                  </a:lnTo>
                  <a:lnTo>
                    <a:pt x="215766" y="146103"/>
                  </a:lnTo>
                  <a:lnTo>
                    <a:pt x="218096" y="186989"/>
                  </a:lnTo>
                  <a:lnTo>
                    <a:pt x="233337" y="2310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69"/>
            <p:cNvSpPr/>
            <p:nvPr>
              <p:custDataLst>
                <p:tags r:id="rId29"/>
              </p:custDataLst>
            </p:nvPr>
          </p:nvSpPr>
          <p:spPr>
            <a:xfrm>
              <a:off x="1562100" y="330835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0" y="31750"/>
                  </a:moveTo>
                  <a:lnTo>
                    <a:pt x="0" y="31750"/>
                  </a:lnTo>
                  <a:lnTo>
                    <a:pt x="8838" y="17445"/>
                  </a:lnTo>
                  <a:lnTo>
                    <a:pt x="32215" y="856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170"/>
            <p:cNvSpPr/>
            <p:nvPr>
              <p:custDataLst>
                <p:tags r:id="rId30"/>
              </p:custDataLst>
            </p:nvPr>
          </p:nvSpPr>
          <p:spPr>
            <a:xfrm>
              <a:off x="1619250" y="3117910"/>
              <a:ext cx="50801" cy="317441"/>
            </a:xfrm>
            <a:custGeom>
              <a:avLst/>
              <a:gdLst/>
              <a:ahLst/>
              <a:cxnLst/>
              <a:rect l="0" t="0" r="0" b="0"/>
              <a:pathLst>
                <a:path w="50801" h="317441">
                  <a:moveTo>
                    <a:pt x="50800" y="76140"/>
                  </a:moveTo>
                  <a:lnTo>
                    <a:pt x="50800" y="76140"/>
                  </a:lnTo>
                  <a:lnTo>
                    <a:pt x="41961" y="31948"/>
                  </a:lnTo>
                  <a:lnTo>
                    <a:pt x="37452" y="7020"/>
                  </a:lnTo>
                  <a:lnTo>
                    <a:pt x="31697" y="30"/>
                  </a:lnTo>
                  <a:lnTo>
                    <a:pt x="28892" y="0"/>
                  </a:lnTo>
                  <a:lnTo>
                    <a:pt x="26317" y="2096"/>
                  </a:lnTo>
                  <a:lnTo>
                    <a:pt x="20869" y="12187"/>
                  </a:lnTo>
                  <a:lnTo>
                    <a:pt x="7755" y="58804"/>
                  </a:lnTo>
                  <a:lnTo>
                    <a:pt x="3446" y="92424"/>
                  </a:lnTo>
                  <a:lnTo>
                    <a:pt x="1532" y="128533"/>
                  </a:lnTo>
                  <a:lnTo>
                    <a:pt x="2562" y="165748"/>
                  </a:lnTo>
                  <a:lnTo>
                    <a:pt x="4666" y="203455"/>
                  </a:lnTo>
                  <a:lnTo>
                    <a:pt x="5602" y="241380"/>
                  </a:lnTo>
                  <a:lnTo>
                    <a:pt x="2757" y="288319"/>
                  </a:lnTo>
                  <a:lnTo>
                    <a:pt x="0" y="317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71"/>
            <p:cNvSpPr/>
            <p:nvPr>
              <p:custDataLst>
                <p:tags r:id="rId31"/>
              </p:custDataLst>
            </p:nvPr>
          </p:nvSpPr>
          <p:spPr>
            <a:xfrm>
              <a:off x="1390650" y="3263900"/>
              <a:ext cx="100237" cy="105467"/>
            </a:xfrm>
            <a:custGeom>
              <a:avLst/>
              <a:gdLst/>
              <a:ahLst/>
              <a:cxnLst/>
              <a:rect l="0" t="0" r="0" b="0"/>
              <a:pathLst>
                <a:path w="100237" h="105467">
                  <a:moveTo>
                    <a:pt x="0" y="38100"/>
                  </a:moveTo>
                  <a:lnTo>
                    <a:pt x="0" y="38100"/>
                  </a:lnTo>
                  <a:lnTo>
                    <a:pt x="5467" y="84977"/>
                  </a:lnTo>
                  <a:lnTo>
                    <a:pt x="11740" y="105283"/>
                  </a:lnTo>
                  <a:lnTo>
                    <a:pt x="12060" y="105466"/>
                  </a:lnTo>
                  <a:lnTo>
                    <a:pt x="23514" y="80771"/>
                  </a:lnTo>
                  <a:lnTo>
                    <a:pt x="27619" y="75174"/>
                  </a:lnTo>
                  <a:lnTo>
                    <a:pt x="29702" y="74105"/>
                  </a:lnTo>
                  <a:lnTo>
                    <a:pt x="31796" y="74098"/>
                  </a:lnTo>
                  <a:lnTo>
                    <a:pt x="67844" y="87719"/>
                  </a:lnTo>
                  <a:lnTo>
                    <a:pt x="80466" y="88550"/>
                  </a:lnTo>
                  <a:lnTo>
                    <a:pt x="83983" y="87256"/>
                  </a:lnTo>
                  <a:lnTo>
                    <a:pt x="89772" y="82054"/>
                  </a:lnTo>
                  <a:lnTo>
                    <a:pt x="96998" y="67821"/>
                  </a:lnTo>
                  <a:lnTo>
                    <a:pt x="100236" y="50199"/>
                  </a:lnTo>
                  <a:lnTo>
                    <a:pt x="97825" y="31572"/>
                  </a:lnTo>
                  <a:lnTo>
                    <a:pt x="92100" y="1209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72"/>
            <p:cNvSpPr/>
            <p:nvPr>
              <p:custDataLst>
                <p:tags r:id="rId32"/>
              </p:custDataLst>
            </p:nvPr>
          </p:nvSpPr>
          <p:spPr>
            <a:xfrm>
              <a:off x="1301750" y="3285641"/>
              <a:ext cx="31751" cy="114956"/>
            </a:xfrm>
            <a:custGeom>
              <a:avLst/>
              <a:gdLst/>
              <a:ahLst/>
              <a:cxnLst/>
              <a:rect l="0" t="0" r="0" b="0"/>
              <a:pathLst>
                <a:path w="31751" h="114956">
                  <a:moveTo>
                    <a:pt x="31750" y="3659"/>
                  </a:moveTo>
                  <a:lnTo>
                    <a:pt x="31750" y="3659"/>
                  </a:lnTo>
                  <a:lnTo>
                    <a:pt x="28379" y="288"/>
                  </a:lnTo>
                  <a:lnTo>
                    <a:pt x="26680" y="0"/>
                  </a:lnTo>
                  <a:lnTo>
                    <a:pt x="24843" y="515"/>
                  </a:lnTo>
                  <a:lnTo>
                    <a:pt x="22912" y="1563"/>
                  </a:lnTo>
                  <a:lnTo>
                    <a:pt x="10081" y="16522"/>
                  </a:lnTo>
                  <a:lnTo>
                    <a:pt x="4480" y="32894"/>
                  </a:lnTo>
                  <a:lnTo>
                    <a:pt x="3209" y="60064"/>
                  </a:lnTo>
                  <a:lnTo>
                    <a:pt x="6365" y="76705"/>
                  </a:lnTo>
                  <a:lnTo>
                    <a:pt x="16075" y="97269"/>
                  </a:lnTo>
                  <a:lnTo>
                    <a:pt x="29407" y="114955"/>
                  </a:lnTo>
                  <a:lnTo>
                    <a:pt x="30188" y="114546"/>
                  </a:lnTo>
                  <a:lnTo>
                    <a:pt x="31056" y="110327"/>
                  </a:lnTo>
                  <a:lnTo>
                    <a:pt x="31544" y="100019"/>
                  </a:lnTo>
                  <a:lnTo>
                    <a:pt x="17206" y="70801"/>
                  </a:lnTo>
                  <a:lnTo>
                    <a:pt x="3817" y="51128"/>
                  </a:lnTo>
                  <a:lnTo>
                    <a:pt x="0" y="417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73"/>
            <p:cNvSpPr/>
            <p:nvPr>
              <p:custDataLst>
                <p:tags r:id="rId33"/>
              </p:custDataLst>
            </p:nvPr>
          </p:nvSpPr>
          <p:spPr>
            <a:xfrm>
              <a:off x="1169614" y="3295971"/>
              <a:ext cx="81337" cy="152007"/>
            </a:xfrm>
            <a:custGeom>
              <a:avLst/>
              <a:gdLst/>
              <a:ahLst/>
              <a:cxnLst/>
              <a:rect l="0" t="0" r="0" b="0"/>
              <a:pathLst>
                <a:path w="81337" h="152007">
                  <a:moveTo>
                    <a:pt x="24186" y="44129"/>
                  </a:moveTo>
                  <a:lnTo>
                    <a:pt x="24186" y="44129"/>
                  </a:lnTo>
                  <a:lnTo>
                    <a:pt x="17444" y="44129"/>
                  </a:lnTo>
                  <a:lnTo>
                    <a:pt x="12253" y="46010"/>
                  </a:lnTo>
                  <a:lnTo>
                    <a:pt x="9880" y="47500"/>
                  </a:lnTo>
                  <a:lnTo>
                    <a:pt x="9004" y="50610"/>
                  </a:lnTo>
                  <a:lnTo>
                    <a:pt x="16305" y="97747"/>
                  </a:lnTo>
                  <a:lnTo>
                    <a:pt x="15501" y="123751"/>
                  </a:lnTo>
                  <a:lnTo>
                    <a:pt x="8908" y="148129"/>
                  </a:lnTo>
                  <a:lnTo>
                    <a:pt x="6945" y="150857"/>
                  </a:lnTo>
                  <a:lnTo>
                    <a:pt x="4931" y="151970"/>
                  </a:lnTo>
                  <a:lnTo>
                    <a:pt x="2883" y="152006"/>
                  </a:lnTo>
                  <a:lnTo>
                    <a:pt x="1517" y="150619"/>
                  </a:lnTo>
                  <a:lnTo>
                    <a:pt x="0" y="145315"/>
                  </a:lnTo>
                  <a:lnTo>
                    <a:pt x="4095" y="109429"/>
                  </a:lnTo>
                  <a:lnTo>
                    <a:pt x="10394" y="70376"/>
                  </a:lnTo>
                  <a:lnTo>
                    <a:pt x="21589" y="33796"/>
                  </a:lnTo>
                  <a:lnTo>
                    <a:pt x="37292" y="10023"/>
                  </a:lnTo>
                  <a:lnTo>
                    <a:pt x="46709" y="1219"/>
                  </a:lnTo>
                  <a:lnTo>
                    <a:pt x="50490" y="0"/>
                  </a:lnTo>
                  <a:lnTo>
                    <a:pt x="53717" y="599"/>
                  </a:lnTo>
                  <a:lnTo>
                    <a:pt x="56573" y="2409"/>
                  </a:lnTo>
                  <a:lnTo>
                    <a:pt x="63964" y="21811"/>
                  </a:lnTo>
                  <a:lnTo>
                    <a:pt x="68419" y="65042"/>
                  </a:lnTo>
                  <a:lnTo>
                    <a:pt x="75361" y="108703"/>
                  </a:lnTo>
                  <a:lnTo>
                    <a:pt x="81336" y="145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74"/>
            <p:cNvSpPr/>
            <p:nvPr>
              <p:custDataLst>
                <p:tags r:id="rId34"/>
              </p:custDataLst>
            </p:nvPr>
          </p:nvSpPr>
          <p:spPr>
            <a:xfrm>
              <a:off x="977900" y="3266289"/>
              <a:ext cx="107951" cy="240216"/>
            </a:xfrm>
            <a:custGeom>
              <a:avLst/>
              <a:gdLst/>
              <a:ahLst/>
              <a:cxnLst/>
              <a:rect l="0" t="0" r="0" b="0"/>
              <a:pathLst>
                <a:path w="107951" h="240216">
                  <a:moveTo>
                    <a:pt x="107950" y="35711"/>
                  </a:moveTo>
                  <a:lnTo>
                    <a:pt x="107950" y="35711"/>
                  </a:lnTo>
                  <a:lnTo>
                    <a:pt x="95085" y="20964"/>
                  </a:lnTo>
                  <a:lnTo>
                    <a:pt x="86751" y="5673"/>
                  </a:lnTo>
                  <a:lnTo>
                    <a:pt x="83939" y="2986"/>
                  </a:lnTo>
                  <a:lnTo>
                    <a:pt x="77053" y="0"/>
                  </a:lnTo>
                  <a:lnTo>
                    <a:pt x="65525" y="2436"/>
                  </a:lnTo>
                  <a:lnTo>
                    <a:pt x="38500" y="12126"/>
                  </a:lnTo>
                  <a:lnTo>
                    <a:pt x="29341" y="20290"/>
                  </a:lnTo>
                  <a:lnTo>
                    <a:pt x="25910" y="25430"/>
                  </a:lnTo>
                  <a:lnTo>
                    <a:pt x="23981" y="38668"/>
                  </a:lnTo>
                  <a:lnTo>
                    <a:pt x="24454" y="46149"/>
                  </a:lnTo>
                  <a:lnTo>
                    <a:pt x="35233" y="70162"/>
                  </a:lnTo>
                  <a:lnTo>
                    <a:pt x="68985" y="113869"/>
                  </a:lnTo>
                  <a:lnTo>
                    <a:pt x="99369" y="160016"/>
                  </a:lnTo>
                  <a:lnTo>
                    <a:pt x="104136" y="177271"/>
                  </a:lnTo>
                  <a:lnTo>
                    <a:pt x="103449" y="202852"/>
                  </a:lnTo>
                  <a:lnTo>
                    <a:pt x="96777" y="217946"/>
                  </a:lnTo>
                  <a:lnTo>
                    <a:pt x="86757" y="230299"/>
                  </a:lnTo>
                  <a:lnTo>
                    <a:pt x="75247" y="238141"/>
                  </a:lnTo>
                  <a:lnTo>
                    <a:pt x="59314" y="240215"/>
                  </a:lnTo>
                  <a:lnTo>
                    <a:pt x="41884" y="238080"/>
                  </a:lnTo>
                  <a:lnTo>
                    <a:pt x="27082" y="232427"/>
                  </a:lnTo>
                  <a:lnTo>
                    <a:pt x="0" y="20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75"/>
            <p:cNvSpPr/>
            <p:nvPr>
              <p:custDataLst>
                <p:tags r:id="rId35"/>
              </p:custDataLst>
            </p:nvPr>
          </p:nvSpPr>
          <p:spPr>
            <a:xfrm>
              <a:off x="2076450" y="3314700"/>
              <a:ext cx="152401" cy="37839"/>
            </a:xfrm>
            <a:custGeom>
              <a:avLst/>
              <a:gdLst/>
              <a:ahLst/>
              <a:cxnLst/>
              <a:rect l="0" t="0" r="0" b="0"/>
              <a:pathLst>
                <a:path w="152401" h="37839">
                  <a:moveTo>
                    <a:pt x="0" y="31750"/>
                  </a:moveTo>
                  <a:lnTo>
                    <a:pt x="0" y="31750"/>
                  </a:lnTo>
                  <a:lnTo>
                    <a:pt x="0" y="37838"/>
                  </a:lnTo>
                  <a:lnTo>
                    <a:pt x="28543" y="11669"/>
                  </a:lnTo>
                  <a:lnTo>
                    <a:pt x="39497" y="8714"/>
                  </a:lnTo>
                  <a:lnTo>
                    <a:pt x="49539" y="9282"/>
                  </a:lnTo>
                  <a:lnTo>
                    <a:pt x="94825" y="25476"/>
                  </a:lnTo>
                  <a:lnTo>
                    <a:pt x="99200" y="27568"/>
                  </a:lnTo>
                  <a:lnTo>
                    <a:pt x="107824" y="28010"/>
                  </a:lnTo>
                  <a:lnTo>
                    <a:pt x="124858" y="22545"/>
                  </a:lnTo>
                  <a:lnTo>
                    <a:pt x="131458" y="16840"/>
                  </a:lnTo>
                  <a:lnTo>
                    <a:pt x="144685" y="1496"/>
                  </a:lnTo>
                  <a:lnTo>
                    <a:pt x="147325" y="6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76"/>
            <p:cNvSpPr/>
            <p:nvPr>
              <p:custDataLst>
                <p:tags r:id="rId36"/>
              </p:custDataLst>
            </p:nvPr>
          </p:nvSpPr>
          <p:spPr>
            <a:xfrm>
              <a:off x="2089173" y="3185342"/>
              <a:ext cx="177778" cy="63467"/>
            </a:xfrm>
            <a:custGeom>
              <a:avLst/>
              <a:gdLst/>
              <a:ahLst/>
              <a:cxnLst/>
              <a:rect l="0" t="0" r="0" b="0"/>
              <a:pathLst>
                <a:path w="177778" h="63467">
                  <a:moveTo>
                    <a:pt x="12677" y="53158"/>
                  </a:moveTo>
                  <a:lnTo>
                    <a:pt x="12677" y="53158"/>
                  </a:lnTo>
                  <a:lnTo>
                    <a:pt x="9306" y="53158"/>
                  </a:lnTo>
                  <a:lnTo>
                    <a:pt x="8313" y="53864"/>
                  </a:lnTo>
                  <a:lnTo>
                    <a:pt x="7651" y="55039"/>
                  </a:lnTo>
                  <a:lnTo>
                    <a:pt x="6327" y="59508"/>
                  </a:lnTo>
                  <a:lnTo>
                    <a:pt x="6327" y="53181"/>
                  </a:lnTo>
                  <a:lnTo>
                    <a:pt x="2956" y="53165"/>
                  </a:lnTo>
                  <a:lnTo>
                    <a:pt x="1963" y="52457"/>
                  </a:lnTo>
                  <a:lnTo>
                    <a:pt x="1301" y="51280"/>
                  </a:lnTo>
                  <a:lnTo>
                    <a:pt x="0" y="46885"/>
                  </a:lnTo>
                  <a:lnTo>
                    <a:pt x="6887" y="38029"/>
                  </a:lnTo>
                  <a:lnTo>
                    <a:pt x="11515" y="31617"/>
                  </a:lnTo>
                  <a:lnTo>
                    <a:pt x="18275" y="26416"/>
                  </a:lnTo>
                  <a:lnTo>
                    <a:pt x="22054" y="25452"/>
                  </a:lnTo>
                  <a:lnTo>
                    <a:pt x="30015" y="26263"/>
                  </a:lnTo>
                  <a:lnTo>
                    <a:pt x="70400" y="42446"/>
                  </a:lnTo>
                  <a:lnTo>
                    <a:pt x="101070" y="62270"/>
                  </a:lnTo>
                  <a:lnTo>
                    <a:pt x="105472" y="63466"/>
                  </a:lnTo>
                  <a:lnTo>
                    <a:pt x="114127" y="62913"/>
                  </a:lnTo>
                  <a:lnTo>
                    <a:pt x="122677" y="59611"/>
                  </a:lnTo>
                  <a:lnTo>
                    <a:pt x="135424" y="49112"/>
                  </a:lnTo>
                  <a:lnTo>
                    <a:pt x="167768" y="6042"/>
                  </a:lnTo>
                  <a:lnTo>
                    <a:pt x="169801" y="938"/>
                  </a:lnTo>
                  <a:lnTo>
                    <a:pt x="171048" y="0"/>
                  </a:lnTo>
                  <a:lnTo>
                    <a:pt x="172586" y="81"/>
                  </a:lnTo>
                  <a:lnTo>
                    <a:pt x="177777" y="2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88"/>
          <p:cNvGrpSpPr/>
          <p:nvPr/>
        </p:nvGrpSpPr>
        <p:grpSpPr>
          <a:xfrm>
            <a:off x="2502094" y="3031546"/>
            <a:ext cx="3271606" cy="562555"/>
            <a:chOff x="2502094" y="3031546"/>
            <a:chExt cx="3271606" cy="562555"/>
          </a:xfrm>
        </p:grpSpPr>
        <p:sp>
          <p:nvSpPr>
            <p:cNvPr id="99" name="SMARTInkShape-2177"/>
            <p:cNvSpPr/>
            <p:nvPr>
              <p:custDataLst>
                <p:tags r:id="rId2"/>
              </p:custDataLst>
            </p:nvPr>
          </p:nvSpPr>
          <p:spPr>
            <a:xfrm>
              <a:off x="2713011" y="3311041"/>
              <a:ext cx="51205" cy="58859"/>
            </a:xfrm>
            <a:custGeom>
              <a:avLst/>
              <a:gdLst/>
              <a:ahLst/>
              <a:cxnLst/>
              <a:rect l="0" t="0" r="0" b="0"/>
              <a:pathLst>
                <a:path w="51205" h="58859">
                  <a:moveTo>
                    <a:pt x="30189" y="3659"/>
                  </a:moveTo>
                  <a:lnTo>
                    <a:pt x="30189" y="3659"/>
                  </a:lnTo>
                  <a:lnTo>
                    <a:pt x="20050" y="2953"/>
                  </a:lnTo>
                  <a:lnTo>
                    <a:pt x="9232" y="0"/>
                  </a:lnTo>
                  <a:lnTo>
                    <a:pt x="3706" y="1563"/>
                  </a:lnTo>
                  <a:lnTo>
                    <a:pt x="1951" y="3673"/>
                  </a:lnTo>
                  <a:lnTo>
                    <a:pt x="0" y="9780"/>
                  </a:lnTo>
                  <a:lnTo>
                    <a:pt x="2272" y="24522"/>
                  </a:lnTo>
                  <a:lnTo>
                    <a:pt x="14156" y="42296"/>
                  </a:lnTo>
                  <a:lnTo>
                    <a:pt x="27712" y="54226"/>
                  </a:lnTo>
                  <a:lnTo>
                    <a:pt x="36379" y="57883"/>
                  </a:lnTo>
                  <a:lnTo>
                    <a:pt x="40665" y="58858"/>
                  </a:lnTo>
                  <a:lnTo>
                    <a:pt x="47310" y="58060"/>
                  </a:lnTo>
                  <a:lnTo>
                    <a:pt x="50070" y="56860"/>
                  </a:lnTo>
                  <a:lnTo>
                    <a:pt x="51204" y="54649"/>
                  </a:lnTo>
                  <a:lnTo>
                    <a:pt x="50583" y="48428"/>
                  </a:lnTo>
                  <a:lnTo>
                    <a:pt x="36539" y="100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78"/>
            <p:cNvSpPr/>
            <p:nvPr>
              <p:custDataLst>
                <p:tags r:id="rId3"/>
              </p:custDataLst>
            </p:nvPr>
          </p:nvSpPr>
          <p:spPr>
            <a:xfrm>
              <a:off x="3749656" y="3234616"/>
              <a:ext cx="187345" cy="102291"/>
            </a:xfrm>
            <a:custGeom>
              <a:avLst/>
              <a:gdLst/>
              <a:ahLst/>
              <a:cxnLst/>
              <a:rect l="0" t="0" r="0" b="0"/>
              <a:pathLst>
                <a:path w="187345" h="102291">
                  <a:moveTo>
                    <a:pt x="15894" y="41984"/>
                  </a:moveTo>
                  <a:lnTo>
                    <a:pt x="15894" y="41984"/>
                  </a:lnTo>
                  <a:lnTo>
                    <a:pt x="20963" y="36209"/>
                  </a:lnTo>
                  <a:lnTo>
                    <a:pt x="32195" y="14146"/>
                  </a:lnTo>
                  <a:lnTo>
                    <a:pt x="33722" y="5858"/>
                  </a:lnTo>
                  <a:lnTo>
                    <a:pt x="33424" y="3083"/>
                  </a:lnTo>
                  <a:lnTo>
                    <a:pt x="32519" y="1234"/>
                  </a:lnTo>
                  <a:lnTo>
                    <a:pt x="31211" y="0"/>
                  </a:lnTo>
                  <a:lnTo>
                    <a:pt x="24112" y="512"/>
                  </a:lnTo>
                  <a:lnTo>
                    <a:pt x="19256" y="1635"/>
                  </a:lnTo>
                  <a:lnTo>
                    <a:pt x="10097" y="10410"/>
                  </a:lnTo>
                  <a:lnTo>
                    <a:pt x="5680" y="16702"/>
                  </a:lnTo>
                  <a:lnTo>
                    <a:pt x="771" y="33099"/>
                  </a:lnTo>
                  <a:lnTo>
                    <a:pt x="0" y="51440"/>
                  </a:lnTo>
                  <a:lnTo>
                    <a:pt x="4362" y="69000"/>
                  </a:lnTo>
                  <a:lnTo>
                    <a:pt x="12885" y="82449"/>
                  </a:lnTo>
                  <a:lnTo>
                    <a:pt x="18121" y="88010"/>
                  </a:lnTo>
                  <a:lnTo>
                    <a:pt x="23729" y="91012"/>
                  </a:lnTo>
                  <a:lnTo>
                    <a:pt x="35604" y="92467"/>
                  </a:lnTo>
                  <a:lnTo>
                    <a:pt x="46056" y="88880"/>
                  </a:lnTo>
                  <a:lnTo>
                    <a:pt x="55405" y="81877"/>
                  </a:lnTo>
                  <a:lnTo>
                    <a:pt x="72905" y="58252"/>
                  </a:lnTo>
                  <a:lnTo>
                    <a:pt x="91525" y="22542"/>
                  </a:lnTo>
                  <a:lnTo>
                    <a:pt x="93831" y="20556"/>
                  </a:lnTo>
                  <a:lnTo>
                    <a:pt x="95369" y="19937"/>
                  </a:lnTo>
                  <a:lnTo>
                    <a:pt x="96394" y="20231"/>
                  </a:lnTo>
                  <a:lnTo>
                    <a:pt x="97077" y="21131"/>
                  </a:lnTo>
                  <a:lnTo>
                    <a:pt x="98039" y="32512"/>
                  </a:lnTo>
                  <a:lnTo>
                    <a:pt x="92941" y="76506"/>
                  </a:lnTo>
                  <a:lnTo>
                    <a:pt x="92168" y="102290"/>
                  </a:lnTo>
                  <a:lnTo>
                    <a:pt x="92116" y="97796"/>
                  </a:lnTo>
                  <a:lnTo>
                    <a:pt x="103632" y="54809"/>
                  </a:lnTo>
                  <a:lnTo>
                    <a:pt x="118101" y="21417"/>
                  </a:lnTo>
                  <a:lnTo>
                    <a:pt x="125525" y="12382"/>
                  </a:lnTo>
                  <a:lnTo>
                    <a:pt x="128492" y="10960"/>
                  </a:lnTo>
                  <a:lnTo>
                    <a:pt x="131176" y="10718"/>
                  </a:lnTo>
                  <a:lnTo>
                    <a:pt x="132966" y="12673"/>
                  </a:lnTo>
                  <a:lnTo>
                    <a:pt x="134953" y="20491"/>
                  </a:lnTo>
                  <a:lnTo>
                    <a:pt x="142620" y="65678"/>
                  </a:lnTo>
                  <a:lnTo>
                    <a:pt x="146241" y="46186"/>
                  </a:lnTo>
                  <a:lnTo>
                    <a:pt x="154425" y="27579"/>
                  </a:lnTo>
                  <a:lnTo>
                    <a:pt x="161189" y="18884"/>
                  </a:lnTo>
                  <a:lnTo>
                    <a:pt x="164263" y="16706"/>
                  </a:lnTo>
                  <a:lnTo>
                    <a:pt x="167018" y="15960"/>
                  </a:lnTo>
                  <a:lnTo>
                    <a:pt x="169559" y="16168"/>
                  </a:lnTo>
                  <a:lnTo>
                    <a:pt x="171960" y="17718"/>
                  </a:lnTo>
                  <a:lnTo>
                    <a:pt x="176508" y="23203"/>
                  </a:lnTo>
                  <a:lnTo>
                    <a:pt x="185845" y="65760"/>
                  </a:lnTo>
                  <a:lnTo>
                    <a:pt x="187344" y="80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179"/>
            <p:cNvSpPr/>
            <p:nvPr>
              <p:custDataLst>
                <p:tags r:id="rId4"/>
              </p:custDataLst>
            </p:nvPr>
          </p:nvSpPr>
          <p:spPr>
            <a:xfrm>
              <a:off x="3657600" y="3244850"/>
              <a:ext cx="82551" cy="12439"/>
            </a:xfrm>
            <a:custGeom>
              <a:avLst/>
              <a:gdLst/>
              <a:ahLst/>
              <a:cxnLst/>
              <a:rect l="0" t="0" r="0" b="0"/>
              <a:pathLst>
                <a:path w="82551" h="1243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3371" y="11817"/>
                  </a:lnTo>
                  <a:lnTo>
                    <a:pt x="12209" y="12438"/>
                  </a:lnTo>
                  <a:lnTo>
                    <a:pt x="52686" y="575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180"/>
            <p:cNvSpPr/>
            <p:nvPr>
              <p:custDataLst>
                <p:tags r:id="rId5"/>
              </p:custDataLst>
            </p:nvPr>
          </p:nvSpPr>
          <p:spPr>
            <a:xfrm>
              <a:off x="3460750" y="33401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3179" y="5619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81"/>
            <p:cNvSpPr/>
            <p:nvPr>
              <p:custDataLst>
                <p:tags r:id="rId6"/>
              </p:custDataLst>
            </p:nvPr>
          </p:nvSpPr>
          <p:spPr>
            <a:xfrm>
              <a:off x="3257705" y="3154827"/>
              <a:ext cx="133307" cy="439274"/>
            </a:xfrm>
            <a:custGeom>
              <a:avLst/>
              <a:gdLst/>
              <a:ahLst/>
              <a:cxnLst/>
              <a:rect l="0" t="0" r="0" b="0"/>
              <a:pathLst>
                <a:path w="133307" h="439274">
                  <a:moveTo>
                    <a:pt x="12545" y="439273"/>
                  </a:moveTo>
                  <a:lnTo>
                    <a:pt x="12545" y="439273"/>
                  </a:lnTo>
                  <a:lnTo>
                    <a:pt x="3817" y="398717"/>
                  </a:lnTo>
                  <a:lnTo>
                    <a:pt x="1610" y="368566"/>
                  </a:lnTo>
                  <a:lnTo>
                    <a:pt x="629" y="326944"/>
                  </a:lnTo>
                  <a:lnTo>
                    <a:pt x="368" y="303003"/>
                  </a:lnTo>
                  <a:lnTo>
                    <a:pt x="193" y="278577"/>
                  </a:lnTo>
                  <a:lnTo>
                    <a:pt x="78" y="253825"/>
                  </a:lnTo>
                  <a:lnTo>
                    <a:pt x="0" y="228858"/>
                  </a:lnTo>
                  <a:lnTo>
                    <a:pt x="654" y="203746"/>
                  </a:lnTo>
                  <a:lnTo>
                    <a:pt x="1795" y="178538"/>
                  </a:lnTo>
                  <a:lnTo>
                    <a:pt x="3262" y="153266"/>
                  </a:lnTo>
                  <a:lnTo>
                    <a:pt x="8654" y="110135"/>
                  </a:lnTo>
                  <a:lnTo>
                    <a:pt x="16460" y="73562"/>
                  </a:lnTo>
                  <a:lnTo>
                    <a:pt x="33461" y="31288"/>
                  </a:lnTo>
                  <a:lnTo>
                    <a:pt x="48182" y="12413"/>
                  </a:lnTo>
                  <a:lnTo>
                    <a:pt x="64132" y="2613"/>
                  </a:lnTo>
                  <a:lnTo>
                    <a:pt x="72336" y="0"/>
                  </a:lnTo>
                  <a:lnTo>
                    <a:pt x="79922" y="1080"/>
                  </a:lnTo>
                  <a:lnTo>
                    <a:pt x="93996" y="9806"/>
                  </a:lnTo>
                  <a:lnTo>
                    <a:pt x="101662" y="24973"/>
                  </a:lnTo>
                  <a:lnTo>
                    <a:pt x="103706" y="33956"/>
                  </a:lnTo>
                  <a:lnTo>
                    <a:pt x="100333" y="55227"/>
                  </a:lnTo>
                  <a:lnTo>
                    <a:pt x="80837" y="99944"/>
                  </a:lnTo>
                  <a:lnTo>
                    <a:pt x="70171" y="120839"/>
                  </a:lnTo>
                  <a:lnTo>
                    <a:pt x="76578" y="124867"/>
                  </a:lnTo>
                  <a:lnTo>
                    <a:pt x="100819" y="133961"/>
                  </a:lnTo>
                  <a:lnTo>
                    <a:pt x="113866" y="143417"/>
                  </a:lnTo>
                  <a:lnTo>
                    <a:pt x="129742" y="167383"/>
                  </a:lnTo>
                  <a:lnTo>
                    <a:pt x="133306" y="184848"/>
                  </a:lnTo>
                  <a:lnTo>
                    <a:pt x="133269" y="193456"/>
                  </a:lnTo>
                  <a:lnTo>
                    <a:pt x="127584" y="208665"/>
                  </a:lnTo>
                  <a:lnTo>
                    <a:pt x="110601" y="229128"/>
                  </a:lnTo>
                  <a:lnTo>
                    <a:pt x="96342" y="240042"/>
                  </a:lnTo>
                  <a:lnTo>
                    <a:pt x="82949" y="244892"/>
                  </a:lnTo>
                  <a:lnTo>
                    <a:pt x="73704" y="245167"/>
                  </a:lnTo>
                  <a:lnTo>
                    <a:pt x="70251" y="244252"/>
                  </a:lnTo>
                  <a:lnTo>
                    <a:pt x="68654" y="242231"/>
                  </a:lnTo>
                  <a:lnTo>
                    <a:pt x="68295" y="239473"/>
                  </a:lnTo>
                  <a:lnTo>
                    <a:pt x="69695" y="229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82"/>
            <p:cNvSpPr/>
            <p:nvPr>
              <p:custDataLst>
                <p:tags r:id="rId7"/>
              </p:custDataLst>
            </p:nvPr>
          </p:nvSpPr>
          <p:spPr>
            <a:xfrm>
              <a:off x="3686068" y="3093333"/>
              <a:ext cx="54083" cy="281929"/>
            </a:xfrm>
            <a:custGeom>
              <a:avLst/>
              <a:gdLst/>
              <a:ahLst/>
              <a:cxnLst/>
              <a:rect l="0" t="0" r="0" b="0"/>
              <a:pathLst>
                <a:path w="54083" h="281929">
                  <a:moveTo>
                    <a:pt x="15982" y="5467"/>
                  </a:moveTo>
                  <a:lnTo>
                    <a:pt x="15982" y="5467"/>
                  </a:lnTo>
                  <a:lnTo>
                    <a:pt x="15982" y="2096"/>
                  </a:lnTo>
                  <a:lnTo>
                    <a:pt x="16687" y="1103"/>
                  </a:lnTo>
                  <a:lnTo>
                    <a:pt x="17863" y="441"/>
                  </a:lnTo>
                  <a:lnTo>
                    <a:pt x="19353" y="0"/>
                  </a:lnTo>
                  <a:lnTo>
                    <a:pt x="21051" y="1116"/>
                  </a:lnTo>
                  <a:lnTo>
                    <a:pt x="24820" y="6120"/>
                  </a:lnTo>
                  <a:lnTo>
                    <a:pt x="24167" y="26984"/>
                  </a:lnTo>
                  <a:lnTo>
                    <a:pt x="16134" y="68993"/>
                  </a:lnTo>
                  <a:lnTo>
                    <a:pt x="10640" y="105432"/>
                  </a:lnTo>
                  <a:lnTo>
                    <a:pt x="5847" y="144440"/>
                  </a:lnTo>
                  <a:lnTo>
                    <a:pt x="1364" y="182944"/>
                  </a:lnTo>
                  <a:lnTo>
                    <a:pt x="1616" y="226837"/>
                  </a:lnTo>
                  <a:lnTo>
                    <a:pt x="0" y="270451"/>
                  </a:lnTo>
                  <a:lnTo>
                    <a:pt x="4410" y="281518"/>
                  </a:lnTo>
                  <a:lnTo>
                    <a:pt x="8973" y="281928"/>
                  </a:lnTo>
                  <a:lnTo>
                    <a:pt x="21568" y="274859"/>
                  </a:lnTo>
                  <a:lnTo>
                    <a:pt x="54082" y="240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83"/>
            <p:cNvSpPr/>
            <p:nvPr>
              <p:custDataLst>
                <p:tags r:id="rId8"/>
              </p:custDataLst>
            </p:nvPr>
          </p:nvSpPr>
          <p:spPr>
            <a:xfrm>
              <a:off x="3017133" y="3213100"/>
              <a:ext cx="24518" cy="158751"/>
            </a:xfrm>
            <a:custGeom>
              <a:avLst/>
              <a:gdLst/>
              <a:ahLst/>
              <a:cxnLst/>
              <a:rect l="0" t="0" r="0" b="0"/>
              <a:pathLst>
                <a:path w="24518" h="1587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4259" y="48334"/>
                  </a:lnTo>
                  <a:lnTo>
                    <a:pt x="6990" y="85582"/>
                  </a:lnTo>
                  <a:lnTo>
                    <a:pt x="14150" y="124135"/>
                  </a:lnTo>
                  <a:lnTo>
                    <a:pt x="24517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84"/>
            <p:cNvSpPr/>
            <p:nvPr>
              <p:custDataLst>
                <p:tags r:id="rId9"/>
              </p:custDataLst>
            </p:nvPr>
          </p:nvSpPr>
          <p:spPr>
            <a:xfrm>
              <a:off x="2965450" y="3289300"/>
              <a:ext cx="127001" cy="22422"/>
            </a:xfrm>
            <a:custGeom>
              <a:avLst/>
              <a:gdLst/>
              <a:ahLst/>
              <a:cxnLst/>
              <a:rect l="0" t="0" r="0" b="0"/>
              <a:pathLst>
                <a:path w="127001" h="22422">
                  <a:moveTo>
                    <a:pt x="0" y="19050"/>
                  </a:moveTo>
                  <a:lnTo>
                    <a:pt x="0" y="19050"/>
                  </a:lnTo>
                  <a:lnTo>
                    <a:pt x="6481" y="19755"/>
                  </a:lnTo>
                  <a:lnTo>
                    <a:pt x="15580" y="22421"/>
                  </a:lnTo>
                  <a:lnTo>
                    <a:pt x="35974" y="21146"/>
                  </a:lnTo>
                  <a:lnTo>
                    <a:pt x="78289" y="1003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85"/>
            <p:cNvSpPr/>
            <p:nvPr>
              <p:custDataLst>
                <p:tags r:id="rId10"/>
              </p:custDataLst>
            </p:nvPr>
          </p:nvSpPr>
          <p:spPr>
            <a:xfrm>
              <a:off x="3517900" y="3253891"/>
              <a:ext cx="1" cy="3660"/>
            </a:xfrm>
            <a:custGeom>
              <a:avLst/>
              <a:gdLst/>
              <a:ahLst/>
              <a:cxnLst/>
              <a:rect l="0" t="0" r="0" b="0"/>
              <a:pathLst>
                <a:path w="1" h="36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186"/>
            <p:cNvSpPr/>
            <p:nvPr>
              <p:custDataLst>
                <p:tags r:id="rId11"/>
              </p:custDataLst>
            </p:nvPr>
          </p:nvSpPr>
          <p:spPr>
            <a:xfrm>
              <a:off x="5702300" y="3166561"/>
              <a:ext cx="71400" cy="97340"/>
            </a:xfrm>
            <a:custGeom>
              <a:avLst/>
              <a:gdLst/>
              <a:ahLst/>
              <a:cxnLst/>
              <a:rect l="0" t="0" r="0" b="0"/>
              <a:pathLst>
                <a:path w="71400" h="97340">
                  <a:moveTo>
                    <a:pt x="0" y="14789"/>
                  </a:moveTo>
                  <a:lnTo>
                    <a:pt x="0" y="14789"/>
                  </a:lnTo>
                  <a:lnTo>
                    <a:pt x="0" y="11418"/>
                  </a:lnTo>
                  <a:lnTo>
                    <a:pt x="705" y="10425"/>
                  </a:lnTo>
                  <a:lnTo>
                    <a:pt x="1881" y="9763"/>
                  </a:lnTo>
                  <a:lnTo>
                    <a:pt x="3371" y="9322"/>
                  </a:lnTo>
                  <a:lnTo>
                    <a:pt x="5069" y="10438"/>
                  </a:lnTo>
                  <a:lnTo>
                    <a:pt x="8839" y="15442"/>
                  </a:lnTo>
                  <a:lnTo>
                    <a:pt x="11556" y="26193"/>
                  </a:lnTo>
                  <a:lnTo>
                    <a:pt x="10310" y="34204"/>
                  </a:lnTo>
                  <a:lnTo>
                    <a:pt x="1115" y="56752"/>
                  </a:lnTo>
                  <a:lnTo>
                    <a:pt x="25460" y="22741"/>
                  </a:lnTo>
                  <a:lnTo>
                    <a:pt x="40949" y="7740"/>
                  </a:lnTo>
                  <a:lnTo>
                    <a:pt x="52536" y="1073"/>
                  </a:lnTo>
                  <a:lnTo>
                    <a:pt x="56897" y="0"/>
                  </a:lnTo>
                  <a:lnTo>
                    <a:pt x="63622" y="690"/>
                  </a:lnTo>
                  <a:lnTo>
                    <a:pt x="66404" y="3273"/>
                  </a:lnTo>
                  <a:lnTo>
                    <a:pt x="71376" y="11788"/>
                  </a:lnTo>
                  <a:lnTo>
                    <a:pt x="71399" y="35223"/>
                  </a:lnTo>
                  <a:lnTo>
                    <a:pt x="63567" y="61139"/>
                  </a:lnTo>
                  <a:lnTo>
                    <a:pt x="38100" y="97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87"/>
            <p:cNvSpPr/>
            <p:nvPr>
              <p:custDataLst>
                <p:tags r:id="rId12"/>
              </p:custDataLst>
            </p:nvPr>
          </p:nvSpPr>
          <p:spPr>
            <a:xfrm>
              <a:off x="5648588" y="3168650"/>
              <a:ext cx="21963" cy="60337"/>
            </a:xfrm>
            <a:custGeom>
              <a:avLst/>
              <a:gdLst/>
              <a:ahLst/>
              <a:cxnLst/>
              <a:rect l="0" t="0" r="0" b="0"/>
              <a:pathLst>
                <a:path w="21963" h="60337">
                  <a:moveTo>
                    <a:pt x="15612" y="0"/>
                  </a:moveTo>
                  <a:lnTo>
                    <a:pt x="15612" y="0"/>
                  </a:lnTo>
                  <a:lnTo>
                    <a:pt x="8870" y="0"/>
                  </a:lnTo>
                  <a:lnTo>
                    <a:pt x="6884" y="706"/>
                  </a:lnTo>
                  <a:lnTo>
                    <a:pt x="5560" y="1881"/>
                  </a:lnTo>
                  <a:lnTo>
                    <a:pt x="64" y="15580"/>
                  </a:lnTo>
                  <a:lnTo>
                    <a:pt x="0" y="26680"/>
                  </a:lnTo>
                  <a:lnTo>
                    <a:pt x="3029" y="38669"/>
                  </a:lnTo>
                  <a:lnTo>
                    <a:pt x="13676" y="59812"/>
                  </a:lnTo>
                  <a:lnTo>
                    <a:pt x="15027" y="60336"/>
                  </a:lnTo>
                  <a:lnTo>
                    <a:pt x="16633" y="59980"/>
                  </a:lnTo>
                  <a:lnTo>
                    <a:pt x="18410" y="59036"/>
                  </a:lnTo>
                  <a:lnTo>
                    <a:pt x="19593" y="57702"/>
                  </a:lnTo>
                  <a:lnTo>
                    <a:pt x="20909" y="54338"/>
                  </a:lnTo>
                  <a:lnTo>
                    <a:pt x="21962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88"/>
            <p:cNvSpPr/>
            <p:nvPr>
              <p:custDataLst>
                <p:tags r:id="rId13"/>
              </p:custDataLst>
            </p:nvPr>
          </p:nvSpPr>
          <p:spPr>
            <a:xfrm>
              <a:off x="5619750" y="31115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76200"/>
                  </a:moveTo>
                  <a:lnTo>
                    <a:pt x="0" y="76200"/>
                  </a:lnTo>
                  <a:lnTo>
                    <a:pt x="8788" y="3789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89"/>
            <p:cNvSpPr/>
            <p:nvPr>
              <p:custDataLst>
                <p:tags r:id="rId14"/>
              </p:custDataLst>
            </p:nvPr>
          </p:nvSpPr>
          <p:spPr>
            <a:xfrm>
              <a:off x="5607050" y="31623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90"/>
            <p:cNvSpPr/>
            <p:nvPr>
              <p:custDataLst>
                <p:tags r:id="rId15"/>
              </p:custDataLst>
            </p:nvPr>
          </p:nvSpPr>
          <p:spPr>
            <a:xfrm>
              <a:off x="5562600" y="3031546"/>
              <a:ext cx="55206" cy="212426"/>
            </a:xfrm>
            <a:custGeom>
              <a:avLst/>
              <a:gdLst/>
              <a:ahLst/>
              <a:cxnLst/>
              <a:rect l="0" t="0" r="0" b="0"/>
              <a:pathLst>
                <a:path w="55206" h="212426">
                  <a:moveTo>
                    <a:pt x="0" y="156154"/>
                  </a:moveTo>
                  <a:lnTo>
                    <a:pt x="0" y="156154"/>
                  </a:lnTo>
                  <a:lnTo>
                    <a:pt x="15696" y="109065"/>
                  </a:lnTo>
                  <a:lnTo>
                    <a:pt x="26731" y="76664"/>
                  </a:lnTo>
                  <a:lnTo>
                    <a:pt x="43434" y="30217"/>
                  </a:lnTo>
                  <a:lnTo>
                    <a:pt x="54232" y="1299"/>
                  </a:lnTo>
                  <a:lnTo>
                    <a:pt x="55205" y="0"/>
                  </a:lnTo>
                  <a:lnTo>
                    <a:pt x="39935" y="41072"/>
                  </a:lnTo>
                  <a:lnTo>
                    <a:pt x="30412" y="83486"/>
                  </a:lnTo>
                  <a:lnTo>
                    <a:pt x="18654" y="129919"/>
                  </a:lnTo>
                  <a:lnTo>
                    <a:pt x="9995" y="171194"/>
                  </a:lnTo>
                  <a:lnTo>
                    <a:pt x="3172" y="210267"/>
                  </a:lnTo>
                  <a:lnTo>
                    <a:pt x="3525" y="211985"/>
                  </a:lnTo>
                  <a:lnTo>
                    <a:pt x="4467" y="212425"/>
                  </a:lnTo>
                  <a:lnTo>
                    <a:pt x="12534" y="206302"/>
                  </a:lnTo>
                  <a:lnTo>
                    <a:pt x="14001" y="201580"/>
                  </a:lnTo>
                  <a:lnTo>
                    <a:pt x="12700" y="175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91"/>
            <p:cNvSpPr/>
            <p:nvPr>
              <p:custDataLst>
                <p:tags r:id="rId16"/>
              </p:custDataLst>
            </p:nvPr>
          </p:nvSpPr>
          <p:spPr>
            <a:xfrm>
              <a:off x="5474704" y="3163522"/>
              <a:ext cx="49797" cy="68629"/>
            </a:xfrm>
            <a:custGeom>
              <a:avLst/>
              <a:gdLst/>
              <a:ahLst/>
              <a:cxnLst/>
              <a:rect l="0" t="0" r="0" b="0"/>
              <a:pathLst>
                <a:path w="49797" h="68629">
                  <a:moveTo>
                    <a:pt x="37096" y="17828"/>
                  </a:moveTo>
                  <a:lnTo>
                    <a:pt x="37096" y="17828"/>
                  </a:lnTo>
                  <a:lnTo>
                    <a:pt x="22169" y="2901"/>
                  </a:lnTo>
                  <a:lnTo>
                    <a:pt x="16115" y="610"/>
                  </a:lnTo>
                  <a:lnTo>
                    <a:pt x="12525" y="0"/>
                  </a:lnTo>
                  <a:lnTo>
                    <a:pt x="9427" y="1709"/>
                  </a:lnTo>
                  <a:lnTo>
                    <a:pt x="4102" y="9253"/>
                  </a:lnTo>
                  <a:lnTo>
                    <a:pt x="509" y="25400"/>
                  </a:lnTo>
                  <a:lnTo>
                    <a:pt x="0" y="49114"/>
                  </a:lnTo>
                  <a:lnTo>
                    <a:pt x="2499" y="59014"/>
                  </a:lnTo>
                  <a:lnTo>
                    <a:pt x="4154" y="62219"/>
                  </a:lnTo>
                  <a:lnTo>
                    <a:pt x="5962" y="64355"/>
                  </a:lnTo>
                  <a:lnTo>
                    <a:pt x="7873" y="65780"/>
                  </a:lnTo>
                  <a:lnTo>
                    <a:pt x="9853" y="66024"/>
                  </a:lnTo>
                  <a:lnTo>
                    <a:pt x="13934" y="64413"/>
                  </a:lnTo>
                  <a:lnTo>
                    <a:pt x="20198" y="56168"/>
                  </a:lnTo>
                  <a:lnTo>
                    <a:pt x="24028" y="39222"/>
                  </a:lnTo>
                  <a:lnTo>
                    <a:pt x="24856" y="39146"/>
                  </a:lnTo>
                  <a:lnTo>
                    <a:pt x="27658" y="40944"/>
                  </a:lnTo>
                  <a:lnTo>
                    <a:pt x="29373" y="45976"/>
                  </a:lnTo>
                  <a:lnTo>
                    <a:pt x="32221" y="56742"/>
                  </a:lnTo>
                  <a:lnTo>
                    <a:pt x="33846" y="60704"/>
                  </a:lnTo>
                  <a:lnTo>
                    <a:pt x="36340" y="63345"/>
                  </a:lnTo>
                  <a:lnTo>
                    <a:pt x="49796" y="68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92"/>
            <p:cNvSpPr/>
            <p:nvPr>
              <p:custDataLst>
                <p:tags r:id="rId17"/>
              </p:custDataLst>
            </p:nvPr>
          </p:nvSpPr>
          <p:spPr>
            <a:xfrm>
              <a:off x="5365750" y="3168650"/>
              <a:ext cx="88901" cy="95473"/>
            </a:xfrm>
            <a:custGeom>
              <a:avLst/>
              <a:gdLst/>
              <a:ahLst/>
              <a:cxnLst/>
              <a:rect l="0" t="0" r="0" b="0"/>
              <a:pathLst>
                <a:path w="88901" h="95473">
                  <a:moveTo>
                    <a:pt x="0" y="0"/>
                  </a:moveTo>
                  <a:lnTo>
                    <a:pt x="0" y="0"/>
                  </a:lnTo>
                  <a:lnTo>
                    <a:pt x="6467" y="43324"/>
                  </a:lnTo>
                  <a:lnTo>
                    <a:pt x="11951" y="67322"/>
                  </a:lnTo>
                  <a:lnTo>
                    <a:pt x="22199" y="86740"/>
                  </a:lnTo>
                  <a:lnTo>
                    <a:pt x="30092" y="94525"/>
                  </a:lnTo>
                  <a:lnTo>
                    <a:pt x="34878" y="95472"/>
                  </a:lnTo>
                  <a:lnTo>
                    <a:pt x="45841" y="92762"/>
                  </a:lnTo>
                  <a:lnTo>
                    <a:pt x="55887" y="83090"/>
                  </a:lnTo>
                  <a:lnTo>
                    <a:pt x="80557" y="39471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93"/>
            <p:cNvSpPr/>
            <p:nvPr>
              <p:custDataLst>
                <p:tags r:id="rId18"/>
              </p:custDataLst>
            </p:nvPr>
          </p:nvSpPr>
          <p:spPr>
            <a:xfrm>
              <a:off x="5285892" y="3153901"/>
              <a:ext cx="48109" cy="117046"/>
            </a:xfrm>
            <a:custGeom>
              <a:avLst/>
              <a:gdLst/>
              <a:ahLst/>
              <a:cxnLst/>
              <a:rect l="0" t="0" r="0" b="0"/>
              <a:pathLst>
                <a:path w="48109" h="117046">
                  <a:moveTo>
                    <a:pt x="3658" y="40149"/>
                  </a:moveTo>
                  <a:lnTo>
                    <a:pt x="3658" y="40149"/>
                  </a:lnTo>
                  <a:lnTo>
                    <a:pt x="287" y="36778"/>
                  </a:lnTo>
                  <a:lnTo>
                    <a:pt x="0" y="35785"/>
                  </a:lnTo>
                  <a:lnTo>
                    <a:pt x="513" y="35123"/>
                  </a:lnTo>
                  <a:lnTo>
                    <a:pt x="2966" y="34387"/>
                  </a:lnTo>
                  <a:lnTo>
                    <a:pt x="9019" y="33268"/>
                  </a:lnTo>
                  <a:lnTo>
                    <a:pt x="19436" y="28075"/>
                  </a:lnTo>
                  <a:lnTo>
                    <a:pt x="36397" y="13412"/>
                  </a:lnTo>
                  <a:lnTo>
                    <a:pt x="39376" y="8745"/>
                  </a:lnTo>
                  <a:lnTo>
                    <a:pt x="40169" y="6513"/>
                  </a:lnTo>
                  <a:lnTo>
                    <a:pt x="39288" y="4320"/>
                  </a:lnTo>
                  <a:lnTo>
                    <a:pt x="34545" y="0"/>
                  </a:lnTo>
                  <a:lnTo>
                    <a:pt x="30600" y="683"/>
                  </a:lnTo>
                  <a:lnTo>
                    <a:pt x="20571" y="7086"/>
                  </a:lnTo>
                  <a:lnTo>
                    <a:pt x="6396" y="25963"/>
                  </a:lnTo>
                  <a:lnTo>
                    <a:pt x="0" y="56171"/>
                  </a:lnTo>
                  <a:lnTo>
                    <a:pt x="2909" y="92755"/>
                  </a:lnTo>
                  <a:lnTo>
                    <a:pt x="6383" y="104922"/>
                  </a:lnTo>
                  <a:lnTo>
                    <a:pt x="12159" y="113152"/>
                  </a:lnTo>
                  <a:lnTo>
                    <a:pt x="15675" y="116334"/>
                  </a:lnTo>
                  <a:lnTo>
                    <a:pt x="20842" y="117045"/>
                  </a:lnTo>
                  <a:lnTo>
                    <a:pt x="48108" y="1099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94"/>
            <p:cNvSpPr/>
            <p:nvPr>
              <p:custDataLst>
                <p:tags r:id="rId19"/>
              </p:custDataLst>
            </p:nvPr>
          </p:nvSpPr>
          <p:spPr>
            <a:xfrm>
              <a:off x="5238750" y="3046179"/>
              <a:ext cx="27221" cy="230422"/>
            </a:xfrm>
            <a:custGeom>
              <a:avLst/>
              <a:gdLst/>
              <a:ahLst/>
              <a:cxnLst/>
              <a:rect l="0" t="0" r="0" b="0"/>
              <a:pathLst>
                <a:path w="27221" h="230422">
                  <a:moveTo>
                    <a:pt x="19050" y="8171"/>
                  </a:moveTo>
                  <a:lnTo>
                    <a:pt x="19050" y="8171"/>
                  </a:lnTo>
                  <a:lnTo>
                    <a:pt x="27220" y="0"/>
                  </a:lnTo>
                  <a:lnTo>
                    <a:pt x="26613" y="607"/>
                  </a:lnTo>
                  <a:lnTo>
                    <a:pt x="13297" y="32875"/>
                  </a:lnTo>
                  <a:lnTo>
                    <a:pt x="5037" y="73738"/>
                  </a:lnTo>
                  <a:lnTo>
                    <a:pt x="2239" y="105280"/>
                  </a:lnTo>
                  <a:lnTo>
                    <a:pt x="663" y="152890"/>
                  </a:lnTo>
                  <a:lnTo>
                    <a:pt x="196" y="194514"/>
                  </a:lnTo>
                  <a:lnTo>
                    <a:pt x="0" y="230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95"/>
            <p:cNvSpPr/>
            <p:nvPr>
              <p:custDataLst>
                <p:tags r:id="rId20"/>
              </p:custDataLst>
            </p:nvPr>
          </p:nvSpPr>
          <p:spPr>
            <a:xfrm>
              <a:off x="2502094" y="3100121"/>
              <a:ext cx="145807" cy="473643"/>
            </a:xfrm>
            <a:custGeom>
              <a:avLst/>
              <a:gdLst/>
              <a:ahLst/>
              <a:cxnLst/>
              <a:rect l="0" t="0" r="0" b="0"/>
              <a:pathLst>
                <a:path w="145807" h="473643">
                  <a:moveTo>
                    <a:pt x="18856" y="214579"/>
                  </a:moveTo>
                  <a:lnTo>
                    <a:pt x="18856" y="214579"/>
                  </a:lnTo>
                  <a:lnTo>
                    <a:pt x="25764" y="261668"/>
                  </a:lnTo>
                  <a:lnTo>
                    <a:pt x="29687" y="294774"/>
                  </a:lnTo>
                  <a:lnTo>
                    <a:pt x="33783" y="330654"/>
                  </a:lnTo>
                  <a:lnTo>
                    <a:pt x="37955" y="364005"/>
                  </a:lnTo>
                  <a:lnTo>
                    <a:pt x="40508" y="410548"/>
                  </a:lnTo>
                  <a:lnTo>
                    <a:pt x="35049" y="457038"/>
                  </a:lnTo>
                  <a:lnTo>
                    <a:pt x="29345" y="468859"/>
                  </a:lnTo>
                  <a:lnTo>
                    <a:pt x="25849" y="472999"/>
                  </a:lnTo>
                  <a:lnTo>
                    <a:pt x="22812" y="473642"/>
                  </a:lnTo>
                  <a:lnTo>
                    <a:pt x="20082" y="471954"/>
                  </a:lnTo>
                  <a:lnTo>
                    <a:pt x="14462" y="462318"/>
                  </a:lnTo>
                  <a:lnTo>
                    <a:pt x="4776" y="430270"/>
                  </a:lnTo>
                  <a:lnTo>
                    <a:pt x="2015" y="396284"/>
                  </a:lnTo>
                  <a:lnTo>
                    <a:pt x="1279" y="373816"/>
                  </a:lnTo>
                  <a:lnTo>
                    <a:pt x="788" y="348253"/>
                  </a:lnTo>
                  <a:lnTo>
                    <a:pt x="460" y="320628"/>
                  </a:lnTo>
                  <a:lnTo>
                    <a:pt x="242" y="290217"/>
                  </a:lnTo>
                  <a:lnTo>
                    <a:pt x="97" y="257949"/>
                  </a:lnTo>
                  <a:lnTo>
                    <a:pt x="0" y="224442"/>
                  </a:lnTo>
                  <a:lnTo>
                    <a:pt x="2052" y="190815"/>
                  </a:lnTo>
                  <a:lnTo>
                    <a:pt x="5537" y="157109"/>
                  </a:lnTo>
                  <a:lnTo>
                    <a:pt x="9977" y="123349"/>
                  </a:lnTo>
                  <a:lnTo>
                    <a:pt x="15053" y="95903"/>
                  </a:lnTo>
                  <a:lnTo>
                    <a:pt x="26338" y="52238"/>
                  </a:lnTo>
                  <a:lnTo>
                    <a:pt x="44591" y="16743"/>
                  </a:lnTo>
                  <a:lnTo>
                    <a:pt x="58986" y="4826"/>
                  </a:lnTo>
                  <a:lnTo>
                    <a:pt x="66777" y="661"/>
                  </a:lnTo>
                  <a:lnTo>
                    <a:pt x="75498" y="0"/>
                  </a:lnTo>
                  <a:lnTo>
                    <a:pt x="94595" y="4910"/>
                  </a:lnTo>
                  <a:lnTo>
                    <a:pt x="109197" y="17911"/>
                  </a:lnTo>
                  <a:lnTo>
                    <a:pt x="115067" y="26317"/>
                  </a:lnTo>
                  <a:lnTo>
                    <a:pt x="121589" y="46946"/>
                  </a:lnTo>
                  <a:lnTo>
                    <a:pt x="123076" y="69520"/>
                  </a:lnTo>
                  <a:lnTo>
                    <a:pt x="112533" y="110875"/>
                  </a:lnTo>
                  <a:lnTo>
                    <a:pt x="104940" y="126861"/>
                  </a:lnTo>
                  <a:lnTo>
                    <a:pt x="91122" y="142237"/>
                  </a:lnTo>
                  <a:lnTo>
                    <a:pt x="91022" y="143068"/>
                  </a:lnTo>
                  <a:lnTo>
                    <a:pt x="91661" y="143621"/>
                  </a:lnTo>
                  <a:lnTo>
                    <a:pt x="95664" y="145648"/>
                  </a:lnTo>
                  <a:lnTo>
                    <a:pt x="109112" y="155428"/>
                  </a:lnTo>
                  <a:lnTo>
                    <a:pt x="138864" y="190972"/>
                  </a:lnTo>
                  <a:lnTo>
                    <a:pt x="145806" y="208791"/>
                  </a:lnTo>
                  <a:lnTo>
                    <a:pt x="145599" y="226588"/>
                  </a:lnTo>
                  <a:lnTo>
                    <a:pt x="137548" y="250592"/>
                  </a:lnTo>
                  <a:lnTo>
                    <a:pt x="129464" y="263746"/>
                  </a:lnTo>
                  <a:lnTo>
                    <a:pt x="112671" y="281806"/>
                  </a:lnTo>
                  <a:lnTo>
                    <a:pt x="109940" y="286086"/>
                  </a:lnTo>
                  <a:lnTo>
                    <a:pt x="109213" y="286239"/>
                  </a:lnTo>
                  <a:lnTo>
                    <a:pt x="107756" y="2844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96"/>
            <p:cNvSpPr/>
            <p:nvPr>
              <p:custDataLst>
                <p:tags r:id="rId21"/>
              </p:custDataLst>
            </p:nvPr>
          </p:nvSpPr>
          <p:spPr>
            <a:xfrm>
              <a:off x="5105012" y="3157568"/>
              <a:ext cx="114689" cy="133375"/>
            </a:xfrm>
            <a:custGeom>
              <a:avLst/>
              <a:gdLst/>
              <a:ahLst/>
              <a:cxnLst/>
              <a:rect l="0" t="0" r="0" b="0"/>
              <a:pathLst>
                <a:path w="114689" h="133375">
                  <a:moveTo>
                    <a:pt x="388" y="61882"/>
                  </a:moveTo>
                  <a:lnTo>
                    <a:pt x="388" y="61882"/>
                  </a:lnTo>
                  <a:lnTo>
                    <a:pt x="14203" y="49949"/>
                  </a:lnTo>
                  <a:lnTo>
                    <a:pt x="48254" y="25572"/>
                  </a:lnTo>
                  <a:lnTo>
                    <a:pt x="53412" y="17287"/>
                  </a:lnTo>
                  <a:lnTo>
                    <a:pt x="54787" y="13102"/>
                  </a:lnTo>
                  <a:lnTo>
                    <a:pt x="54999" y="9607"/>
                  </a:lnTo>
                  <a:lnTo>
                    <a:pt x="53351" y="3841"/>
                  </a:lnTo>
                  <a:lnTo>
                    <a:pt x="51219" y="2021"/>
                  </a:lnTo>
                  <a:lnTo>
                    <a:pt x="45087" y="0"/>
                  </a:lnTo>
                  <a:lnTo>
                    <a:pt x="33895" y="4745"/>
                  </a:lnTo>
                  <a:lnTo>
                    <a:pt x="26959" y="8974"/>
                  </a:lnTo>
                  <a:lnTo>
                    <a:pt x="15490" y="26843"/>
                  </a:lnTo>
                  <a:lnTo>
                    <a:pt x="0" y="71816"/>
                  </a:lnTo>
                  <a:lnTo>
                    <a:pt x="451" y="91462"/>
                  </a:lnTo>
                  <a:lnTo>
                    <a:pt x="5354" y="108190"/>
                  </a:lnTo>
                  <a:lnTo>
                    <a:pt x="12238" y="120328"/>
                  </a:lnTo>
                  <a:lnTo>
                    <a:pt x="21882" y="128545"/>
                  </a:lnTo>
                  <a:lnTo>
                    <a:pt x="27418" y="131724"/>
                  </a:lnTo>
                  <a:lnTo>
                    <a:pt x="41094" y="133374"/>
                  </a:lnTo>
                  <a:lnTo>
                    <a:pt x="48691" y="132827"/>
                  </a:lnTo>
                  <a:lnTo>
                    <a:pt x="76240" y="118572"/>
                  </a:lnTo>
                  <a:lnTo>
                    <a:pt x="114688" y="809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97"/>
            <p:cNvSpPr/>
            <p:nvPr>
              <p:custDataLst>
                <p:tags r:id="rId22"/>
              </p:custDataLst>
            </p:nvPr>
          </p:nvSpPr>
          <p:spPr>
            <a:xfrm>
              <a:off x="4951497" y="3257550"/>
              <a:ext cx="45954" cy="1"/>
            </a:xfrm>
            <a:custGeom>
              <a:avLst/>
              <a:gdLst/>
              <a:ahLst/>
              <a:cxnLst/>
              <a:rect l="0" t="0" r="0" b="0"/>
              <a:pathLst>
                <a:path w="45954" h="1">
                  <a:moveTo>
                    <a:pt x="45953" y="0"/>
                  </a:moveTo>
                  <a:lnTo>
                    <a:pt x="45953" y="0"/>
                  </a:lnTo>
                  <a:lnTo>
                    <a:pt x="0" y="0"/>
                  </a:lnTo>
                  <a:lnTo>
                    <a:pt x="15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98"/>
            <p:cNvSpPr/>
            <p:nvPr>
              <p:custDataLst>
                <p:tags r:id="rId23"/>
              </p:custDataLst>
            </p:nvPr>
          </p:nvSpPr>
          <p:spPr>
            <a:xfrm>
              <a:off x="4775200" y="3284250"/>
              <a:ext cx="107951" cy="93715"/>
            </a:xfrm>
            <a:custGeom>
              <a:avLst/>
              <a:gdLst/>
              <a:ahLst/>
              <a:cxnLst/>
              <a:rect l="0" t="0" r="0" b="0"/>
              <a:pathLst>
                <a:path w="107951" h="93715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411" y="14666"/>
                  </a:lnTo>
                  <a:lnTo>
                    <a:pt x="10139" y="7507"/>
                  </a:lnTo>
                  <a:lnTo>
                    <a:pt x="17677" y="3085"/>
                  </a:lnTo>
                  <a:lnTo>
                    <a:pt x="33224" y="0"/>
                  </a:lnTo>
                  <a:lnTo>
                    <a:pt x="51237" y="2456"/>
                  </a:lnTo>
                  <a:lnTo>
                    <a:pt x="56030" y="5437"/>
                  </a:lnTo>
                  <a:lnTo>
                    <a:pt x="63237" y="14394"/>
                  </a:lnTo>
                  <a:lnTo>
                    <a:pt x="65029" y="25431"/>
                  </a:lnTo>
                  <a:lnTo>
                    <a:pt x="64520" y="31337"/>
                  </a:lnTo>
                  <a:lnTo>
                    <a:pt x="53689" y="53133"/>
                  </a:lnTo>
                  <a:lnTo>
                    <a:pt x="27584" y="84873"/>
                  </a:lnTo>
                  <a:lnTo>
                    <a:pt x="20962" y="89916"/>
                  </a:lnTo>
                  <a:lnTo>
                    <a:pt x="17077" y="92157"/>
                  </a:lnTo>
                  <a:lnTo>
                    <a:pt x="17030" y="92754"/>
                  </a:lnTo>
                  <a:lnTo>
                    <a:pt x="17703" y="93153"/>
                  </a:lnTo>
                  <a:lnTo>
                    <a:pt x="28764" y="93714"/>
                  </a:lnTo>
                  <a:lnTo>
                    <a:pt x="73289" y="81985"/>
                  </a:lnTo>
                  <a:lnTo>
                    <a:pt x="107950" y="74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99"/>
            <p:cNvSpPr/>
            <p:nvPr>
              <p:custDataLst>
                <p:tags r:id="rId24"/>
              </p:custDataLst>
            </p:nvPr>
          </p:nvSpPr>
          <p:spPr>
            <a:xfrm>
              <a:off x="4578858" y="3055583"/>
              <a:ext cx="132250" cy="467785"/>
            </a:xfrm>
            <a:custGeom>
              <a:avLst/>
              <a:gdLst/>
              <a:ahLst/>
              <a:cxnLst/>
              <a:rect l="0" t="0" r="0" b="0"/>
              <a:pathLst>
                <a:path w="132250" h="467785">
                  <a:moveTo>
                    <a:pt x="12192" y="462317"/>
                  </a:moveTo>
                  <a:lnTo>
                    <a:pt x="12192" y="462317"/>
                  </a:lnTo>
                  <a:lnTo>
                    <a:pt x="8821" y="465688"/>
                  </a:lnTo>
                  <a:lnTo>
                    <a:pt x="5284" y="467343"/>
                  </a:lnTo>
                  <a:lnTo>
                    <a:pt x="3353" y="467784"/>
                  </a:lnTo>
                  <a:lnTo>
                    <a:pt x="2066" y="465962"/>
                  </a:lnTo>
                  <a:lnTo>
                    <a:pt x="0" y="444065"/>
                  </a:lnTo>
                  <a:lnTo>
                    <a:pt x="1524" y="410578"/>
                  </a:lnTo>
                  <a:lnTo>
                    <a:pt x="4629" y="376527"/>
                  </a:lnTo>
                  <a:lnTo>
                    <a:pt x="6444" y="353618"/>
                  </a:lnTo>
                  <a:lnTo>
                    <a:pt x="8360" y="328467"/>
                  </a:lnTo>
                  <a:lnTo>
                    <a:pt x="12459" y="300412"/>
                  </a:lnTo>
                  <a:lnTo>
                    <a:pt x="18015" y="270419"/>
                  </a:lnTo>
                  <a:lnTo>
                    <a:pt x="24540" y="239135"/>
                  </a:lnTo>
                  <a:lnTo>
                    <a:pt x="31008" y="209107"/>
                  </a:lnTo>
                  <a:lnTo>
                    <a:pt x="37436" y="179916"/>
                  </a:lnTo>
                  <a:lnTo>
                    <a:pt x="43838" y="151283"/>
                  </a:lnTo>
                  <a:lnTo>
                    <a:pt x="50222" y="125844"/>
                  </a:lnTo>
                  <a:lnTo>
                    <a:pt x="62961" y="80646"/>
                  </a:lnTo>
                  <a:lnTo>
                    <a:pt x="75678" y="46917"/>
                  </a:lnTo>
                  <a:lnTo>
                    <a:pt x="97718" y="6632"/>
                  </a:lnTo>
                  <a:lnTo>
                    <a:pt x="101665" y="2599"/>
                  </a:lnTo>
                  <a:lnTo>
                    <a:pt x="105001" y="616"/>
                  </a:lnTo>
                  <a:lnTo>
                    <a:pt x="107932" y="0"/>
                  </a:lnTo>
                  <a:lnTo>
                    <a:pt x="110591" y="3116"/>
                  </a:lnTo>
                  <a:lnTo>
                    <a:pt x="115426" y="15987"/>
                  </a:lnTo>
                  <a:lnTo>
                    <a:pt x="114847" y="62428"/>
                  </a:lnTo>
                  <a:lnTo>
                    <a:pt x="111282" y="100414"/>
                  </a:lnTo>
                  <a:lnTo>
                    <a:pt x="93750" y="145532"/>
                  </a:lnTo>
                  <a:lnTo>
                    <a:pt x="89450" y="165341"/>
                  </a:lnTo>
                  <a:lnTo>
                    <a:pt x="90509" y="166966"/>
                  </a:lnTo>
                  <a:lnTo>
                    <a:pt x="95447" y="168772"/>
                  </a:lnTo>
                  <a:lnTo>
                    <a:pt x="112806" y="170090"/>
                  </a:lnTo>
                  <a:lnTo>
                    <a:pt x="115956" y="171543"/>
                  </a:lnTo>
                  <a:lnTo>
                    <a:pt x="121339" y="176921"/>
                  </a:lnTo>
                  <a:lnTo>
                    <a:pt x="128336" y="194624"/>
                  </a:lnTo>
                  <a:lnTo>
                    <a:pt x="132249" y="234144"/>
                  </a:lnTo>
                  <a:lnTo>
                    <a:pt x="130785" y="257362"/>
                  </a:lnTo>
                  <a:lnTo>
                    <a:pt x="129353" y="264297"/>
                  </a:lnTo>
                  <a:lnTo>
                    <a:pt x="122119" y="275766"/>
                  </a:lnTo>
                  <a:lnTo>
                    <a:pt x="104265" y="290155"/>
                  </a:lnTo>
                  <a:lnTo>
                    <a:pt x="91213" y="296901"/>
                  </a:lnTo>
                  <a:lnTo>
                    <a:pt x="86745" y="297712"/>
                  </a:lnTo>
                  <a:lnTo>
                    <a:pt x="83061" y="297547"/>
                  </a:lnTo>
                  <a:lnTo>
                    <a:pt x="79898" y="295320"/>
                  </a:lnTo>
                  <a:lnTo>
                    <a:pt x="69342" y="27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00"/>
            <p:cNvSpPr/>
            <p:nvPr>
              <p:custDataLst>
                <p:tags r:id="rId25"/>
              </p:custDataLst>
            </p:nvPr>
          </p:nvSpPr>
          <p:spPr>
            <a:xfrm>
              <a:off x="4344868" y="3187700"/>
              <a:ext cx="11233" cy="158751"/>
            </a:xfrm>
            <a:custGeom>
              <a:avLst/>
              <a:gdLst/>
              <a:ahLst/>
              <a:cxnLst/>
              <a:rect l="0" t="0" r="0" b="0"/>
              <a:pathLst>
                <a:path w="11233" h="158751">
                  <a:moveTo>
                    <a:pt x="11232" y="0"/>
                  </a:moveTo>
                  <a:lnTo>
                    <a:pt x="11232" y="0"/>
                  </a:lnTo>
                  <a:lnTo>
                    <a:pt x="10526" y="39388"/>
                  </a:lnTo>
                  <a:lnTo>
                    <a:pt x="4324" y="82177"/>
                  </a:lnTo>
                  <a:lnTo>
                    <a:pt x="0" y="129642"/>
                  </a:lnTo>
                  <a:lnTo>
                    <a:pt x="4882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01"/>
            <p:cNvSpPr/>
            <p:nvPr>
              <p:custDataLst>
                <p:tags r:id="rId26"/>
              </p:custDataLst>
            </p:nvPr>
          </p:nvSpPr>
          <p:spPr>
            <a:xfrm>
              <a:off x="4273550" y="3267180"/>
              <a:ext cx="139701" cy="9421"/>
            </a:xfrm>
            <a:custGeom>
              <a:avLst/>
              <a:gdLst/>
              <a:ahLst/>
              <a:cxnLst/>
              <a:rect l="0" t="0" r="0" b="0"/>
              <a:pathLst>
                <a:path w="139701" h="9421">
                  <a:moveTo>
                    <a:pt x="0" y="9420"/>
                  </a:moveTo>
                  <a:lnTo>
                    <a:pt x="0" y="9420"/>
                  </a:lnTo>
                  <a:lnTo>
                    <a:pt x="47010" y="4351"/>
                  </a:lnTo>
                  <a:lnTo>
                    <a:pt x="86757" y="0"/>
                  </a:lnTo>
                  <a:lnTo>
                    <a:pt x="133159" y="2708"/>
                  </a:lnTo>
                  <a:lnTo>
                    <a:pt x="139700" y="3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02"/>
            <p:cNvSpPr/>
            <p:nvPr>
              <p:custDataLst>
                <p:tags r:id="rId27"/>
              </p:custDataLst>
            </p:nvPr>
          </p:nvSpPr>
          <p:spPr>
            <a:xfrm>
              <a:off x="3951874" y="3200551"/>
              <a:ext cx="115984" cy="268898"/>
            </a:xfrm>
            <a:custGeom>
              <a:avLst/>
              <a:gdLst/>
              <a:ahLst/>
              <a:cxnLst/>
              <a:rect l="0" t="0" r="0" b="0"/>
              <a:pathLst>
                <a:path w="115984" h="268898">
                  <a:moveTo>
                    <a:pt x="29576" y="69699"/>
                  </a:moveTo>
                  <a:lnTo>
                    <a:pt x="29576" y="69699"/>
                  </a:lnTo>
                  <a:lnTo>
                    <a:pt x="30281" y="76180"/>
                  </a:lnTo>
                  <a:lnTo>
                    <a:pt x="34602" y="102023"/>
                  </a:lnTo>
                  <a:lnTo>
                    <a:pt x="32293" y="147267"/>
                  </a:lnTo>
                  <a:lnTo>
                    <a:pt x="23639" y="187775"/>
                  </a:lnTo>
                  <a:lnTo>
                    <a:pt x="15509" y="227686"/>
                  </a:lnTo>
                  <a:lnTo>
                    <a:pt x="29" y="267954"/>
                  </a:lnTo>
                  <a:lnTo>
                    <a:pt x="0" y="268897"/>
                  </a:lnTo>
                  <a:lnTo>
                    <a:pt x="686" y="268820"/>
                  </a:lnTo>
                  <a:lnTo>
                    <a:pt x="1850" y="268063"/>
                  </a:lnTo>
                  <a:lnTo>
                    <a:pt x="9491" y="234314"/>
                  </a:lnTo>
                  <a:lnTo>
                    <a:pt x="16181" y="203539"/>
                  </a:lnTo>
                  <a:lnTo>
                    <a:pt x="25739" y="163050"/>
                  </a:lnTo>
                  <a:lnTo>
                    <a:pt x="36337" y="117538"/>
                  </a:lnTo>
                  <a:lnTo>
                    <a:pt x="45751" y="71441"/>
                  </a:lnTo>
                  <a:lnTo>
                    <a:pt x="62355" y="25452"/>
                  </a:lnTo>
                  <a:lnTo>
                    <a:pt x="73939" y="4064"/>
                  </a:lnTo>
                  <a:lnTo>
                    <a:pt x="77496" y="1248"/>
                  </a:lnTo>
                  <a:lnTo>
                    <a:pt x="81278" y="76"/>
                  </a:lnTo>
                  <a:lnTo>
                    <a:pt x="85211" y="0"/>
                  </a:lnTo>
                  <a:lnTo>
                    <a:pt x="89243" y="2772"/>
                  </a:lnTo>
                  <a:lnTo>
                    <a:pt x="101662" y="20863"/>
                  </a:lnTo>
                  <a:lnTo>
                    <a:pt x="112867" y="48251"/>
                  </a:lnTo>
                  <a:lnTo>
                    <a:pt x="115983" y="68398"/>
                  </a:lnTo>
                  <a:lnTo>
                    <a:pt x="111723" y="85348"/>
                  </a:lnTo>
                  <a:lnTo>
                    <a:pt x="91742" y="113477"/>
                  </a:lnTo>
                  <a:lnTo>
                    <a:pt x="66889" y="129629"/>
                  </a:lnTo>
                  <a:lnTo>
                    <a:pt x="49217" y="133258"/>
                  </a:lnTo>
                  <a:lnTo>
                    <a:pt x="23226" y="133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970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389"/>
          <p:cNvGrpSpPr/>
          <p:nvPr/>
        </p:nvGrpSpPr>
        <p:grpSpPr>
          <a:xfrm>
            <a:off x="1323775" y="432139"/>
            <a:ext cx="1755976" cy="641012"/>
            <a:chOff x="1323775" y="432139"/>
            <a:chExt cx="1755976" cy="641012"/>
          </a:xfrm>
        </p:grpSpPr>
        <p:sp>
          <p:nvSpPr>
            <p:cNvPr id="2" name="SMARTInkShape-2203"/>
            <p:cNvSpPr/>
            <p:nvPr>
              <p:custDataLst>
                <p:tags r:id="rId157"/>
              </p:custDataLst>
            </p:nvPr>
          </p:nvSpPr>
          <p:spPr>
            <a:xfrm>
              <a:off x="1323775" y="530504"/>
              <a:ext cx="149426" cy="499419"/>
            </a:xfrm>
            <a:custGeom>
              <a:avLst/>
              <a:gdLst/>
              <a:ahLst/>
              <a:cxnLst/>
              <a:rect l="0" t="0" r="0" b="0"/>
              <a:pathLst>
                <a:path w="149426" h="499419">
                  <a:moveTo>
                    <a:pt x="117675" y="15596"/>
                  </a:moveTo>
                  <a:lnTo>
                    <a:pt x="117675" y="15596"/>
                  </a:lnTo>
                  <a:lnTo>
                    <a:pt x="102748" y="669"/>
                  </a:lnTo>
                  <a:lnTo>
                    <a:pt x="99257" y="0"/>
                  </a:lnTo>
                  <a:lnTo>
                    <a:pt x="69101" y="5746"/>
                  </a:lnTo>
                  <a:lnTo>
                    <a:pt x="37551" y="19399"/>
                  </a:lnTo>
                  <a:lnTo>
                    <a:pt x="17499" y="36478"/>
                  </a:lnTo>
                  <a:lnTo>
                    <a:pt x="7065" y="51218"/>
                  </a:lnTo>
                  <a:lnTo>
                    <a:pt x="0" y="75383"/>
                  </a:lnTo>
                  <a:lnTo>
                    <a:pt x="419" y="81559"/>
                  </a:lnTo>
                  <a:lnTo>
                    <a:pt x="2110" y="86383"/>
                  </a:lnTo>
                  <a:lnTo>
                    <a:pt x="14963" y="105935"/>
                  </a:lnTo>
                  <a:lnTo>
                    <a:pt x="57123" y="140626"/>
                  </a:lnTo>
                  <a:lnTo>
                    <a:pt x="78567" y="167804"/>
                  </a:lnTo>
                  <a:lnTo>
                    <a:pt x="91584" y="198200"/>
                  </a:lnTo>
                  <a:lnTo>
                    <a:pt x="91733" y="219049"/>
                  </a:lnTo>
                  <a:lnTo>
                    <a:pt x="89797" y="229548"/>
                  </a:lnTo>
                  <a:lnTo>
                    <a:pt x="78239" y="248740"/>
                  </a:lnTo>
                  <a:lnTo>
                    <a:pt x="53779" y="271648"/>
                  </a:lnTo>
                  <a:lnTo>
                    <a:pt x="23601" y="288659"/>
                  </a:lnTo>
                  <a:lnTo>
                    <a:pt x="12129" y="290298"/>
                  </a:lnTo>
                  <a:lnTo>
                    <a:pt x="3738" y="288675"/>
                  </a:lnTo>
                  <a:lnTo>
                    <a:pt x="1500" y="287254"/>
                  </a:lnTo>
                  <a:lnTo>
                    <a:pt x="9" y="285601"/>
                  </a:lnTo>
                  <a:lnTo>
                    <a:pt x="425" y="283794"/>
                  </a:lnTo>
                  <a:lnTo>
                    <a:pt x="4651" y="279904"/>
                  </a:lnTo>
                  <a:lnTo>
                    <a:pt x="14964" y="273748"/>
                  </a:lnTo>
                  <a:lnTo>
                    <a:pt x="24753" y="273323"/>
                  </a:lnTo>
                  <a:lnTo>
                    <a:pt x="44914" y="278799"/>
                  </a:lnTo>
                  <a:lnTo>
                    <a:pt x="53822" y="288268"/>
                  </a:lnTo>
                  <a:lnTo>
                    <a:pt x="58173" y="294744"/>
                  </a:lnTo>
                  <a:lnTo>
                    <a:pt x="64297" y="320713"/>
                  </a:lnTo>
                  <a:lnTo>
                    <a:pt x="56227" y="366163"/>
                  </a:lnTo>
                  <a:lnTo>
                    <a:pt x="45062" y="402631"/>
                  </a:lnTo>
                  <a:lnTo>
                    <a:pt x="32410" y="445034"/>
                  </a:lnTo>
                  <a:lnTo>
                    <a:pt x="31802" y="462574"/>
                  </a:lnTo>
                  <a:lnTo>
                    <a:pt x="36235" y="477425"/>
                  </a:lnTo>
                  <a:lnTo>
                    <a:pt x="44791" y="487318"/>
                  </a:lnTo>
                  <a:lnTo>
                    <a:pt x="56354" y="494067"/>
                  </a:lnTo>
                  <a:lnTo>
                    <a:pt x="70901" y="499418"/>
                  </a:lnTo>
                  <a:lnTo>
                    <a:pt x="88655" y="498504"/>
                  </a:lnTo>
                  <a:lnTo>
                    <a:pt x="135673" y="488359"/>
                  </a:lnTo>
                  <a:lnTo>
                    <a:pt x="149425" y="485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04"/>
            <p:cNvSpPr/>
            <p:nvPr>
              <p:custDataLst>
                <p:tags r:id="rId158"/>
              </p:custDataLst>
            </p:nvPr>
          </p:nvSpPr>
          <p:spPr>
            <a:xfrm>
              <a:off x="1560102" y="605277"/>
              <a:ext cx="128999" cy="353574"/>
            </a:xfrm>
            <a:custGeom>
              <a:avLst/>
              <a:gdLst/>
              <a:ahLst/>
              <a:cxnLst/>
              <a:rect l="0" t="0" r="0" b="0"/>
              <a:pathLst>
                <a:path w="128999" h="353574">
                  <a:moveTo>
                    <a:pt x="116298" y="17023"/>
                  </a:moveTo>
                  <a:lnTo>
                    <a:pt x="116298" y="17023"/>
                  </a:lnTo>
                  <a:lnTo>
                    <a:pt x="116298" y="4814"/>
                  </a:lnTo>
                  <a:lnTo>
                    <a:pt x="114887" y="2533"/>
                  </a:lnTo>
                  <a:lnTo>
                    <a:pt x="112535" y="1013"/>
                  </a:lnTo>
                  <a:lnTo>
                    <a:pt x="109556" y="0"/>
                  </a:lnTo>
                  <a:lnTo>
                    <a:pt x="106159" y="735"/>
                  </a:lnTo>
                  <a:lnTo>
                    <a:pt x="93930" y="9218"/>
                  </a:lnTo>
                  <a:lnTo>
                    <a:pt x="76509" y="27646"/>
                  </a:lnTo>
                  <a:lnTo>
                    <a:pt x="53082" y="65953"/>
                  </a:lnTo>
                  <a:lnTo>
                    <a:pt x="34109" y="104151"/>
                  </a:lnTo>
                  <a:lnTo>
                    <a:pt x="17681" y="145117"/>
                  </a:lnTo>
                  <a:lnTo>
                    <a:pt x="5440" y="185431"/>
                  </a:lnTo>
                  <a:lnTo>
                    <a:pt x="0" y="222164"/>
                  </a:lnTo>
                  <a:lnTo>
                    <a:pt x="7051" y="267835"/>
                  </a:lnTo>
                  <a:lnTo>
                    <a:pt x="29287" y="304807"/>
                  </a:lnTo>
                  <a:lnTo>
                    <a:pt x="61589" y="331363"/>
                  </a:lnTo>
                  <a:lnTo>
                    <a:pt x="101342" y="345895"/>
                  </a:lnTo>
                  <a:lnTo>
                    <a:pt x="128998" y="353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05"/>
            <p:cNvSpPr/>
            <p:nvPr>
              <p:custDataLst>
                <p:tags r:id="rId159"/>
              </p:custDataLst>
            </p:nvPr>
          </p:nvSpPr>
          <p:spPr>
            <a:xfrm>
              <a:off x="1761642" y="660400"/>
              <a:ext cx="143359" cy="146051"/>
            </a:xfrm>
            <a:custGeom>
              <a:avLst/>
              <a:gdLst/>
              <a:ahLst/>
              <a:cxnLst/>
              <a:rect l="0" t="0" r="0" b="0"/>
              <a:pathLst>
                <a:path w="143359" h="1460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037" y="0"/>
                  </a:lnTo>
                  <a:lnTo>
                    <a:pt x="33489" y="24419"/>
                  </a:lnTo>
                  <a:lnTo>
                    <a:pt x="75694" y="70836"/>
                  </a:lnTo>
                  <a:lnTo>
                    <a:pt x="116574" y="117121"/>
                  </a:lnTo>
                  <a:lnTo>
                    <a:pt x="14335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06"/>
            <p:cNvSpPr/>
            <p:nvPr>
              <p:custDataLst>
                <p:tags r:id="rId160"/>
              </p:custDataLst>
            </p:nvPr>
          </p:nvSpPr>
          <p:spPr>
            <a:xfrm>
              <a:off x="1867401" y="635000"/>
              <a:ext cx="132850" cy="311151"/>
            </a:xfrm>
            <a:custGeom>
              <a:avLst/>
              <a:gdLst/>
              <a:ahLst/>
              <a:cxnLst/>
              <a:rect l="0" t="0" r="0" b="0"/>
              <a:pathLst>
                <a:path w="132850" h="311151">
                  <a:moveTo>
                    <a:pt x="132849" y="0"/>
                  </a:moveTo>
                  <a:lnTo>
                    <a:pt x="132849" y="0"/>
                  </a:lnTo>
                  <a:lnTo>
                    <a:pt x="124011" y="0"/>
                  </a:lnTo>
                  <a:lnTo>
                    <a:pt x="111180" y="6742"/>
                  </a:lnTo>
                  <a:lnTo>
                    <a:pt x="69196" y="40481"/>
                  </a:lnTo>
                  <a:lnTo>
                    <a:pt x="47682" y="62089"/>
                  </a:lnTo>
                  <a:lnTo>
                    <a:pt x="39963" y="71339"/>
                  </a:lnTo>
                  <a:lnTo>
                    <a:pt x="8055" y="101563"/>
                  </a:lnTo>
                  <a:lnTo>
                    <a:pt x="2034" y="112408"/>
                  </a:lnTo>
                  <a:lnTo>
                    <a:pt x="0" y="122393"/>
                  </a:lnTo>
                  <a:lnTo>
                    <a:pt x="3484" y="128715"/>
                  </a:lnTo>
                  <a:lnTo>
                    <a:pt x="13849" y="144272"/>
                  </a:lnTo>
                  <a:lnTo>
                    <a:pt x="24838" y="187748"/>
                  </a:lnTo>
                  <a:lnTo>
                    <a:pt x="29983" y="232290"/>
                  </a:lnTo>
                  <a:lnTo>
                    <a:pt x="34227" y="271864"/>
                  </a:lnTo>
                  <a:lnTo>
                    <a:pt x="31423" y="299754"/>
                  </a:lnTo>
                  <a:lnTo>
                    <a:pt x="33208" y="304439"/>
                  </a:lnTo>
                  <a:lnTo>
                    <a:pt x="3759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07"/>
            <p:cNvSpPr/>
            <p:nvPr>
              <p:custDataLst>
                <p:tags r:id="rId161"/>
              </p:custDataLst>
            </p:nvPr>
          </p:nvSpPr>
          <p:spPr>
            <a:xfrm>
              <a:off x="2019300" y="9080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12865" y="57970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08"/>
            <p:cNvSpPr/>
            <p:nvPr>
              <p:custDataLst>
                <p:tags r:id="rId162"/>
              </p:custDataLst>
            </p:nvPr>
          </p:nvSpPr>
          <p:spPr>
            <a:xfrm>
              <a:off x="2089150" y="9969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31750" y="0"/>
                  </a:moveTo>
                  <a:lnTo>
                    <a:pt x="31750" y="0"/>
                  </a:lnTo>
                  <a:lnTo>
                    <a:pt x="11977" y="4362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09"/>
            <p:cNvSpPr/>
            <p:nvPr>
              <p:custDataLst>
                <p:tags r:id="rId163"/>
              </p:custDataLst>
            </p:nvPr>
          </p:nvSpPr>
          <p:spPr>
            <a:xfrm>
              <a:off x="2251858" y="482600"/>
              <a:ext cx="427843" cy="79311"/>
            </a:xfrm>
            <a:custGeom>
              <a:avLst/>
              <a:gdLst/>
              <a:ahLst/>
              <a:cxnLst/>
              <a:rect l="0" t="0" r="0" b="0"/>
              <a:pathLst>
                <a:path w="427843" h="79311">
                  <a:moveTo>
                    <a:pt x="46842" y="69850"/>
                  </a:moveTo>
                  <a:lnTo>
                    <a:pt x="46842" y="69850"/>
                  </a:lnTo>
                  <a:lnTo>
                    <a:pt x="15760" y="70556"/>
                  </a:lnTo>
                  <a:lnTo>
                    <a:pt x="0" y="75612"/>
                  </a:lnTo>
                  <a:lnTo>
                    <a:pt x="92" y="75808"/>
                  </a:lnTo>
                  <a:lnTo>
                    <a:pt x="42372" y="79310"/>
                  </a:lnTo>
                  <a:lnTo>
                    <a:pt x="75194" y="77582"/>
                  </a:lnTo>
                  <a:lnTo>
                    <a:pt x="120356" y="76814"/>
                  </a:lnTo>
                  <a:lnTo>
                    <a:pt x="144535" y="75904"/>
                  </a:lnTo>
                  <a:lnTo>
                    <a:pt x="169120" y="74592"/>
                  </a:lnTo>
                  <a:lnTo>
                    <a:pt x="193978" y="73011"/>
                  </a:lnTo>
                  <a:lnTo>
                    <a:pt x="219016" y="69841"/>
                  </a:lnTo>
                  <a:lnTo>
                    <a:pt x="244175" y="65610"/>
                  </a:lnTo>
                  <a:lnTo>
                    <a:pt x="269414" y="60674"/>
                  </a:lnTo>
                  <a:lnTo>
                    <a:pt x="316272" y="51425"/>
                  </a:lnTo>
                  <a:lnTo>
                    <a:pt x="357089" y="41906"/>
                  </a:lnTo>
                  <a:lnTo>
                    <a:pt x="397784" y="24646"/>
                  </a:lnTo>
                  <a:lnTo>
                    <a:pt x="427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10"/>
            <p:cNvSpPr/>
            <p:nvPr>
              <p:custDataLst>
                <p:tags r:id="rId164"/>
              </p:custDataLst>
            </p:nvPr>
          </p:nvSpPr>
          <p:spPr>
            <a:xfrm>
              <a:off x="2584450" y="432139"/>
              <a:ext cx="94694" cy="171112"/>
            </a:xfrm>
            <a:custGeom>
              <a:avLst/>
              <a:gdLst/>
              <a:ahLst/>
              <a:cxnLst/>
              <a:rect l="0" t="0" r="0" b="0"/>
              <a:pathLst>
                <a:path w="94694" h="171112">
                  <a:moveTo>
                    <a:pt x="0" y="12361"/>
                  </a:moveTo>
                  <a:lnTo>
                    <a:pt x="0" y="12361"/>
                  </a:lnTo>
                  <a:lnTo>
                    <a:pt x="0" y="805"/>
                  </a:lnTo>
                  <a:lnTo>
                    <a:pt x="6742" y="0"/>
                  </a:lnTo>
                  <a:lnTo>
                    <a:pt x="33225" y="8529"/>
                  </a:lnTo>
                  <a:lnTo>
                    <a:pt x="65464" y="26813"/>
                  </a:lnTo>
                  <a:lnTo>
                    <a:pt x="85734" y="48926"/>
                  </a:lnTo>
                  <a:lnTo>
                    <a:pt x="91021" y="58245"/>
                  </a:lnTo>
                  <a:lnTo>
                    <a:pt x="93997" y="72131"/>
                  </a:lnTo>
                  <a:lnTo>
                    <a:pt x="94693" y="83375"/>
                  </a:lnTo>
                  <a:lnTo>
                    <a:pt x="91240" y="95429"/>
                  </a:lnTo>
                  <a:lnTo>
                    <a:pt x="69498" y="138082"/>
                  </a:lnTo>
                  <a:lnTo>
                    <a:pt x="61226" y="150082"/>
                  </a:lnTo>
                  <a:lnTo>
                    <a:pt x="48182" y="163534"/>
                  </a:lnTo>
                  <a:lnTo>
                    <a:pt x="44450" y="171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11"/>
            <p:cNvSpPr/>
            <p:nvPr>
              <p:custDataLst>
                <p:tags r:id="rId165"/>
              </p:custDataLst>
            </p:nvPr>
          </p:nvSpPr>
          <p:spPr>
            <a:xfrm>
              <a:off x="2806700" y="615950"/>
              <a:ext cx="125248" cy="349213"/>
            </a:xfrm>
            <a:custGeom>
              <a:avLst/>
              <a:gdLst/>
              <a:ahLst/>
              <a:cxnLst/>
              <a:rect l="0" t="0" r="0" b="0"/>
              <a:pathLst>
                <a:path w="125248" h="349213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3959" y="6742"/>
                  </a:lnTo>
                  <a:lnTo>
                    <a:pt x="74385" y="50216"/>
                  </a:lnTo>
                  <a:lnTo>
                    <a:pt x="101062" y="96253"/>
                  </a:lnTo>
                  <a:lnTo>
                    <a:pt x="116178" y="135207"/>
                  </a:lnTo>
                  <a:lnTo>
                    <a:pt x="125247" y="178390"/>
                  </a:lnTo>
                  <a:lnTo>
                    <a:pt x="122223" y="217809"/>
                  </a:lnTo>
                  <a:lnTo>
                    <a:pt x="111471" y="253437"/>
                  </a:lnTo>
                  <a:lnTo>
                    <a:pt x="88140" y="299851"/>
                  </a:lnTo>
                  <a:lnTo>
                    <a:pt x="66690" y="324943"/>
                  </a:lnTo>
                  <a:lnTo>
                    <a:pt x="43046" y="340328"/>
                  </a:lnTo>
                  <a:lnTo>
                    <a:pt x="21248" y="348107"/>
                  </a:lnTo>
                  <a:lnTo>
                    <a:pt x="6856" y="349212"/>
                  </a:lnTo>
                  <a:lnTo>
                    <a:pt x="3160" y="347814"/>
                  </a:lnTo>
                  <a:lnTo>
                    <a:pt x="1401" y="345470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12"/>
            <p:cNvSpPr/>
            <p:nvPr>
              <p:custDataLst>
                <p:tags r:id="rId166"/>
              </p:custDataLst>
            </p:nvPr>
          </p:nvSpPr>
          <p:spPr>
            <a:xfrm>
              <a:off x="3009900" y="9969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26817" y="437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90"/>
          <p:cNvGrpSpPr/>
          <p:nvPr/>
        </p:nvGrpSpPr>
        <p:grpSpPr>
          <a:xfrm>
            <a:off x="2374900" y="649106"/>
            <a:ext cx="247651" cy="385945"/>
            <a:chOff x="2374900" y="649106"/>
            <a:chExt cx="247651" cy="385945"/>
          </a:xfrm>
        </p:grpSpPr>
        <p:sp>
          <p:nvSpPr>
            <p:cNvPr id="13" name="SMARTInkShape-2213"/>
            <p:cNvSpPr/>
            <p:nvPr>
              <p:custDataLst>
                <p:tags r:id="rId154"/>
              </p:custDataLst>
            </p:nvPr>
          </p:nvSpPr>
          <p:spPr>
            <a:xfrm>
              <a:off x="2374900" y="673100"/>
              <a:ext cx="171451" cy="254001"/>
            </a:xfrm>
            <a:custGeom>
              <a:avLst/>
              <a:gdLst/>
              <a:ahLst/>
              <a:cxnLst/>
              <a:rect l="0" t="0" r="0" b="0"/>
              <a:pathLst>
                <a:path w="171451" h="2540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6742" y="30507"/>
                  </a:lnTo>
                  <a:lnTo>
                    <a:pt x="48334" y="77151"/>
                  </a:lnTo>
                  <a:lnTo>
                    <a:pt x="92646" y="122092"/>
                  </a:lnTo>
                  <a:lnTo>
                    <a:pt x="124739" y="159177"/>
                  </a:lnTo>
                  <a:lnTo>
                    <a:pt x="146477" y="196977"/>
                  </a:lnTo>
                  <a:lnTo>
                    <a:pt x="1714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14"/>
            <p:cNvSpPr/>
            <p:nvPr>
              <p:custDataLst>
                <p:tags r:id="rId155"/>
              </p:custDataLst>
            </p:nvPr>
          </p:nvSpPr>
          <p:spPr>
            <a:xfrm>
              <a:off x="2406650" y="649106"/>
              <a:ext cx="158751" cy="309745"/>
            </a:xfrm>
            <a:custGeom>
              <a:avLst/>
              <a:gdLst/>
              <a:ahLst/>
              <a:cxnLst/>
              <a:rect l="0" t="0" r="0" b="0"/>
              <a:pathLst>
                <a:path w="158751" h="309745">
                  <a:moveTo>
                    <a:pt x="158750" y="17644"/>
                  </a:moveTo>
                  <a:lnTo>
                    <a:pt x="158750" y="17644"/>
                  </a:lnTo>
                  <a:lnTo>
                    <a:pt x="158750" y="3338"/>
                  </a:lnTo>
                  <a:lnTo>
                    <a:pt x="158044" y="1757"/>
                  </a:lnTo>
                  <a:lnTo>
                    <a:pt x="156869" y="702"/>
                  </a:lnTo>
                  <a:lnTo>
                    <a:pt x="155379" y="0"/>
                  </a:lnTo>
                  <a:lnTo>
                    <a:pt x="149961" y="2982"/>
                  </a:lnTo>
                  <a:lnTo>
                    <a:pt x="128243" y="26507"/>
                  </a:lnTo>
                  <a:lnTo>
                    <a:pt x="104947" y="65112"/>
                  </a:lnTo>
                  <a:lnTo>
                    <a:pt x="88506" y="98008"/>
                  </a:lnTo>
                  <a:lnTo>
                    <a:pt x="71086" y="134500"/>
                  </a:lnTo>
                  <a:lnTo>
                    <a:pt x="51584" y="174237"/>
                  </a:lnTo>
                  <a:lnTo>
                    <a:pt x="34921" y="209772"/>
                  </a:lnTo>
                  <a:lnTo>
                    <a:pt x="15521" y="253782"/>
                  </a:lnTo>
                  <a:lnTo>
                    <a:pt x="2044" y="298925"/>
                  </a:lnTo>
                  <a:lnTo>
                    <a:pt x="0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15"/>
            <p:cNvSpPr/>
            <p:nvPr>
              <p:custDataLst>
                <p:tags r:id="rId156"/>
              </p:custDataLst>
            </p:nvPr>
          </p:nvSpPr>
          <p:spPr>
            <a:xfrm>
              <a:off x="2616200" y="939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537" y="49914"/>
                  </a:lnTo>
                  <a:lnTo>
                    <a:pt x="1987" y="7903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91"/>
          <p:cNvGrpSpPr/>
          <p:nvPr/>
        </p:nvGrpSpPr>
        <p:grpSpPr>
          <a:xfrm>
            <a:off x="3422356" y="509222"/>
            <a:ext cx="1498895" cy="735379"/>
            <a:chOff x="3422356" y="509222"/>
            <a:chExt cx="1498895" cy="735379"/>
          </a:xfrm>
        </p:grpSpPr>
        <p:sp>
          <p:nvSpPr>
            <p:cNvPr id="17" name="SMARTInkShape-2216"/>
            <p:cNvSpPr/>
            <p:nvPr>
              <p:custDataLst>
                <p:tags r:id="rId142"/>
              </p:custDataLst>
            </p:nvPr>
          </p:nvSpPr>
          <p:spPr>
            <a:xfrm>
              <a:off x="4826000" y="1136650"/>
              <a:ext cx="95251" cy="107951"/>
            </a:xfrm>
            <a:custGeom>
              <a:avLst/>
              <a:gdLst/>
              <a:ahLst/>
              <a:cxnLst/>
              <a:rect l="0" t="0" r="0" b="0"/>
              <a:pathLst>
                <a:path w="95251" h="107951">
                  <a:moveTo>
                    <a:pt x="95250" y="0"/>
                  </a:moveTo>
                  <a:lnTo>
                    <a:pt x="95250" y="0"/>
                  </a:lnTo>
                  <a:lnTo>
                    <a:pt x="95250" y="6742"/>
                  </a:lnTo>
                  <a:lnTo>
                    <a:pt x="91487" y="13815"/>
                  </a:lnTo>
                  <a:lnTo>
                    <a:pt x="44348" y="6007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217"/>
            <p:cNvSpPr/>
            <p:nvPr>
              <p:custDataLst>
                <p:tags r:id="rId143"/>
              </p:custDataLst>
            </p:nvPr>
          </p:nvSpPr>
          <p:spPr>
            <a:xfrm>
              <a:off x="3937000" y="10096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30014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218"/>
            <p:cNvSpPr/>
            <p:nvPr>
              <p:custDataLst>
                <p:tags r:id="rId144"/>
              </p:custDataLst>
            </p:nvPr>
          </p:nvSpPr>
          <p:spPr>
            <a:xfrm>
              <a:off x="4159250" y="679973"/>
              <a:ext cx="184151" cy="266178"/>
            </a:xfrm>
            <a:custGeom>
              <a:avLst/>
              <a:gdLst/>
              <a:ahLst/>
              <a:cxnLst/>
              <a:rect l="0" t="0" r="0" b="0"/>
              <a:pathLst>
                <a:path w="184151" h="26617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3257" y="41618"/>
                  </a:lnTo>
                  <a:lnTo>
                    <a:pt x="62457" y="86987"/>
                  </a:lnTo>
                  <a:lnTo>
                    <a:pt x="86790" y="122332"/>
                  </a:lnTo>
                  <a:lnTo>
                    <a:pt x="112656" y="158501"/>
                  </a:lnTo>
                  <a:lnTo>
                    <a:pt x="135912" y="193391"/>
                  </a:lnTo>
                  <a:lnTo>
                    <a:pt x="165467" y="234655"/>
                  </a:lnTo>
                  <a:lnTo>
                    <a:pt x="181690" y="264683"/>
                  </a:lnTo>
                  <a:lnTo>
                    <a:pt x="184150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19"/>
            <p:cNvSpPr/>
            <p:nvPr>
              <p:custDataLst>
                <p:tags r:id="rId145"/>
              </p:custDataLst>
            </p:nvPr>
          </p:nvSpPr>
          <p:spPr>
            <a:xfrm>
              <a:off x="4369683" y="968924"/>
              <a:ext cx="151518" cy="95889"/>
            </a:xfrm>
            <a:custGeom>
              <a:avLst/>
              <a:gdLst/>
              <a:ahLst/>
              <a:cxnLst/>
              <a:rect l="0" t="0" r="0" b="0"/>
              <a:pathLst>
                <a:path w="151518" h="95889">
                  <a:moveTo>
                    <a:pt x="5467" y="21676"/>
                  </a:moveTo>
                  <a:lnTo>
                    <a:pt x="5467" y="21676"/>
                  </a:lnTo>
                  <a:lnTo>
                    <a:pt x="0" y="16209"/>
                  </a:lnTo>
                  <a:lnTo>
                    <a:pt x="411" y="15209"/>
                  </a:lnTo>
                  <a:lnTo>
                    <a:pt x="2749" y="12216"/>
                  </a:lnTo>
                  <a:lnTo>
                    <a:pt x="15775" y="4547"/>
                  </a:lnTo>
                  <a:lnTo>
                    <a:pt x="26276" y="422"/>
                  </a:lnTo>
                  <a:lnTo>
                    <a:pt x="37999" y="0"/>
                  </a:lnTo>
                  <a:lnTo>
                    <a:pt x="44088" y="876"/>
                  </a:lnTo>
                  <a:lnTo>
                    <a:pt x="48147" y="2870"/>
                  </a:lnTo>
                  <a:lnTo>
                    <a:pt x="50854" y="5611"/>
                  </a:lnTo>
                  <a:lnTo>
                    <a:pt x="52658" y="8849"/>
                  </a:lnTo>
                  <a:lnTo>
                    <a:pt x="52781" y="18092"/>
                  </a:lnTo>
                  <a:lnTo>
                    <a:pt x="51826" y="23520"/>
                  </a:lnTo>
                  <a:lnTo>
                    <a:pt x="40370" y="44643"/>
                  </a:lnTo>
                  <a:lnTo>
                    <a:pt x="15299" y="78221"/>
                  </a:lnTo>
                  <a:lnTo>
                    <a:pt x="14844" y="81245"/>
                  </a:lnTo>
                  <a:lnTo>
                    <a:pt x="16220" y="86486"/>
                  </a:lnTo>
                  <a:lnTo>
                    <a:pt x="24827" y="91167"/>
                  </a:lnTo>
                  <a:lnTo>
                    <a:pt x="45541" y="95888"/>
                  </a:lnTo>
                  <a:lnTo>
                    <a:pt x="62789" y="95581"/>
                  </a:lnTo>
                  <a:lnTo>
                    <a:pt x="110237" y="83886"/>
                  </a:lnTo>
                  <a:lnTo>
                    <a:pt x="151517" y="72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20"/>
            <p:cNvSpPr/>
            <p:nvPr>
              <p:custDataLst>
                <p:tags r:id="rId146"/>
              </p:custDataLst>
            </p:nvPr>
          </p:nvSpPr>
          <p:spPr>
            <a:xfrm>
              <a:off x="4048230" y="584200"/>
              <a:ext cx="339621" cy="19051"/>
            </a:xfrm>
            <a:custGeom>
              <a:avLst/>
              <a:gdLst/>
              <a:ahLst/>
              <a:cxnLst/>
              <a:rect l="0" t="0" r="0" b="0"/>
              <a:pathLst>
                <a:path w="33962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36103" y="17169"/>
                  </a:lnTo>
                  <a:lnTo>
                    <a:pt x="82707" y="12142"/>
                  </a:lnTo>
                  <a:lnTo>
                    <a:pt x="126659" y="8924"/>
                  </a:lnTo>
                  <a:lnTo>
                    <a:pt x="153196" y="8066"/>
                  </a:lnTo>
                  <a:lnTo>
                    <a:pt x="181471" y="7494"/>
                  </a:lnTo>
                  <a:lnTo>
                    <a:pt x="208082" y="6407"/>
                  </a:lnTo>
                  <a:lnTo>
                    <a:pt x="233583" y="4977"/>
                  </a:lnTo>
                  <a:lnTo>
                    <a:pt x="278381" y="2212"/>
                  </a:lnTo>
                  <a:lnTo>
                    <a:pt x="319908" y="655"/>
                  </a:lnTo>
                  <a:lnTo>
                    <a:pt x="339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21"/>
            <p:cNvSpPr/>
            <p:nvPr>
              <p:custDataLst>
                <p:tags r:id="rId147"/>
              </p:custDataLst>
            </p:nvPr>
          </p:nvSpPr>
          <p:spPr>
            <a:xfrm>
              <a:off x="4203032" y="685800"/>
              <a:ext cx="140369" cy="285751"/>
            </a:xfrm>
            <a:custGeom>
              <a:avLst/>
              <a:gdLst/>
              <a:ahLst/>
              <a:cxnLst/>
              <a:rect l="0" t="0" r="0" b="0"/>
              <a:pathLst>
                <a:path w="140369" h="285751">
                  <a:moveTo>
                    <a:pt x="140368" y="0"/>
                  </a:moveTo>
                  <a:lnTo>
                    <a:pt x="140368" y="0"/>
                  </a:lnTo>
                  <a:lnTo>
                    <a:pt x="130255" y="0"/>
                  </a:lnTo>
                  <a:lnTo>
                    <a:pt x="119645" y="5644"/>
                  </a:lnTo>
                  <a:lnTo>
                    <a:pt x="92216" y="33257"/>
                  </a:lnTo>
                  <a:lnTo>
                    <a:pt x="64561" y="69199"/>
                  </a:lnTo>
                  <a:lnTo>
                    <a:pt x="48114" y="100605"/>
                  </a:lnTo>
                  <a:lnTo>
                    <a:pt x="33044" y="135024"/>
                  </a:lnTo>
                  <a:lnTo>
                    <a:pt x="16939" y="169137"/>
                  </a:lnTo>
                  <a:lnTo>
                    <a:pt x="2118" y="216704"/>
                  </a:lnTo>
                  <a:lnTo>
                    <a:pt x="0" y="258707"/>
                  </a:lnTo>
                  <a:lnTo>
                    <a:pt x="66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22"/>
            <p:cNvSpPr/>
            <p:nvPr>
              <p:custDataLst>
                <p:tags r:id="rId148"/>
              </p:custDataLst>
            </p:nvPr>
          </p:nvSpPr>
          <p:spPr>
            <a:xfrm>
              <a:off x="4320692" y="509222"/>
              <a:ext cx="103497" cy="119429"/>
            </a:xfrm>
            <a:custGeom>
              <a:avLst/>
              <a:gdLst/>
              <a:ahLst/>
              <a:cxnLst/>
              <a:rect l="0" t="0" r="0" b="0"/>
              <a:pathLst>
                <a:path w="103497" h="119429">
                  <a:moveTo>
                    <a:pt x="3658" y="17828"/>
                  </a:moveTo>
                  <a:lnTo>
                    <a:pt x="3658" y="17828"/>
                  </a:lnTo>
                  <a:lnTo>
                    <a:pt x="287" y="14457"/>
                  </a:lnTo>
                  <a:lnTo>
                    <a:pt x="0" y="12758"/>
                  </a:lnTo>
                  <a:lnTo>
                    <a:pt x="514" y="10921"/>
                  </a:lnTo>
                  <a:lnTo>
                    <a:pt x="1562" y="8990"/>
                  </a:lnTo>
                  <a:lnTo>
                    <a:pt x="9779" y="2901"/>
                  </a:lnTo>
                  <a:lnTo>
                    <a:pt x="27893" y="0"/>
                  </a:lnTo>
                  <a:lnTo>
                    <a:pt x="72523" y="13191"/>
                  </a:lnTo>
                  <a:lnTo>
                    <a:pt x="83889" y="21411"/>
                  </a:lnTo>
                  <a:lnTo>
                    <a:pt x="92938" y="32121"/>
                  </a:lnTo>
                  <a:lnTo>
                    <a:pt x="101294" y="50050"/>
                  </a:lnTo>
                  <a:lnTo>
                    <a:pt x="103496" y="62488"/>
                  </a:lnTo>
                  <a:lnTo>
                    <a:pt x="100712" y="75071"/>
                  </a:lnTo>
                  <a:lnTo>
                    <a:pt x="73508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23"/>
            <p:cNvSpPr/>
            <p:nvPr>
              <p:custDataLst>
                <p:tags r:id="rId149"/>
              </p:custDataLst>
            </p:nvPr>
          </p:nvSpPr>
          <p:spPr>
            <a:xfrm>
              <a:off x="4610100" y="628650"/>
              <a:ext cx="120426" cy="476251"/>
            </a:xfrm>
            <a:custGeom>
              <a:avLst/>
              <a:gdLst/>
              <a:ahLst/>
              <a:cxnLst/>
              <a:rect l="0" t="0" r="0" b="0"/>
              <a:pathLst>
                <a:path w="120426" h="476251">
                  <a:moveTo>
                    <a:pt x="31750" y="0"/>
                  </a:moveTo>
                  <a:lnTo>
                    <a:pt x="31750" y="0"/>
                  </a:lnTo>
                  <a:lnTo>
                    <a:pt x="42595" y="12961"/>
                  </a:lnTo>
                  <a:lnTo>
                    <a:pt x="66269" y="55242"/>
                  </a:lnTo>
                  <a:lnTo>
                    <a:pt x="89720" y="102210"/>
                  </a:lnTo>
                  <a:lnTo>
                    <a:pt x="104787" y="141383"/>
                  </a:lnTo>
                  <a:lnTo>
                    <a:pt x="116187" y="184663"/>
                  </a:lnTo>
                  <a:lnTo>
                    <a:pt x="120312" y="231650"/>
                  </a:lnTo>
                  <a:lnTo>
                    <a:pt x="120425" y="256033"/>
                  </a:lnTo>
                  <a:lnTo>
                    <a:pt x="117678" y="280050"/>
                  </a:lnTo>
                  <a:lnTo>
                    <a:pt x="107099" y="327431"/>
                  </a:lnTo>
                  <a:lnTo>
                    <a:pt x="89227" y="370597"/>
                  </a:lnTo>
                  <a:lnTo>
                    <a:pt x="67173" y="408127"/>
                  </a:lnTo>
                  <a:lnTo>
                    <a:pt x="24166" y="455320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24"/>
            <p:cNvSpPr/>
            <p:nvPr>
              <p:custDataLst>
                <p:tags r:id="rId150"/>
              </p:custDataLst>
            </p:nvPr>
          </p:nvSpPr>
          <p:spPr>
            <a:xfrm>
              <a:off x="3422356" y="599592"/>
              <a:ext cx="139995" cy="384659"/>
            </a:xfrm>
            <a:custGeom>
              <a:avLst/>
              <a:gdLst/>
              <a:ahLst/>
              <a:cxnLst/>
              <a:rect l="0" t="0" r="0" b="0"/>
              <a:pathLst>
                <a:path w="139995" h="384659">
                  <a:moveTo>
                    <a:pt x="101894" y="3658"/>
                  </a:moveTo>
                  <a:lnTo>
                    <a:pt x="101894" y="3658"/>
                  </a:lnTo>
                  <a:lnTo>
                    <a:pt x="98523" y="3658"/>
                  </a:lnTo>
                  <a:lnTo>
                    <a:pt x="94986" y="1777"/>
                  </a:lnTo>
                  <a:lnTo>
                    <a:pt x="93056" y="287"/>
                  </a:lnTo>
                  <a:lnTo>
                    <a:pt x="90357" y="0"/>
                  </a:lnTo>
                  <a:lnTo>
                    <a:pt x="83596" y="1562"/>
                  </a:lnTo>
                  <a:lnTo>
                    <a:pt x="75887" y="8371"/>
                  </a:lnTo>
                  <a:lnTo>
                    <a:pt x="56070" y="40102"/>
                  </a:lnTo>
                  <a:lnTo>
                    <a:pt x="34616" y="85012"/>
                  </a:lnTo>
                  <a:lnTo>
                    <a:pt x="20487" y="124012"/>
                  </a:lnTo>
                  <a:lnTo>
                    <a:pt x="8563" y="167921"/>
                  </a:lnTo>
                  <a:lnTo>
                    <a:pt x="4395" y="191483"/>
                  </a:lnTo>
                  <a:lnTo>
                    <a:pt x="0" y="238125"/>
                  </a:lnTo>
                  <a:lnTo>
                    <a:pt x="2750" y="280021"/>
                  </a:lnTo>
                  <a:lnTo>
                    <a:pt x="10558" y="314164"/>
                  </a:lnTo>
                  <a:lnTo>
                    <a:pt x="22495" y="341333"/>
                  </a:lnTo>
                  <a:lnTo>
                    <a:pt x="39559" y="360463"/>
                  </a:lnTo>
                  <a:lnTo>
                    <a:pt x="62665" y="372259"/>
                  </a:lnTo>
                  <a:lnTo>
                    <a:pt x="101560" y="380984"/>
                  </a:lnTo>
                  <a:lnTo>
                    <a:pt x="139994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25"/>
            <p:cNvSpPr/>
            <p:nvPr>
              <p:custDataLst>
                <p:tags r:id="rId151"/>
              </p:custDataLst>
            </p:nvPr>
          </p:nvSpPr>
          <p:spPr>
            <a:xfrm>
              <a:off x="3587750" y="6667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0" y="0"/>
                  </a:moveTo>
                  <a:lnTo>
                    <a:pt x="0" y="0"/>
                  </a:lnTo>
                  <a:lnTo>
                    <a:pt x="15208" y="11550"/>
                  </a:lnTo>
                  <a:lnTo>
                    <a:pt x="44780" y="50901"/>
                  </a:lnTo>
                  <a:lnTo>
                    <a:pt x="76243" y="98129"/>
                  </a:lnTo>
                  <a:lnTo>
                    <a:pt x="1143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26"/>
            <p:cNvSpPr/>
            <p:nvPr>
              <p:custDataLst>
                <p:tags r:id="rId152"/>
              </p:custDataLst>
            </p:nvPr>
          </p:nvSpPr>
          <p:spPr>
            <a:xfrm>
              <a:off x="3704739" y="655717"/>
              <a:ext cx="67162" cy="303134"/>
            </a:xfrm>
            <a:custGeom>
              <a:avLst/>
              <a:gdLst/>
              <a:ahLst/>
              <a:cxnLst/>
              <a:rect l="0" t="0" r="0" b="0"/>
              <a:pathLst>
                <a:path w="67162" h="303134">
                  <a:moveTo>
                    <a:pt x="67161" y="23733"/>
                  </a:moveTo>
                  <a:lnTo>
                    <a:pt x="67161" y="23733"/>
                  </a:lnTo>
                  <a:lnTo>
                    <a:pt x="67161" y="3960"/>
                  </a:lnTo>
                  <a:lnTo>
                    <a:pt x="66455" y="2084"/>
                  </a:lnTo>
                  <a:lnTo>
                    <a:pt x="65279" y="834"/>
                  </a:lnTo>
                  <a:lnTo>
                    <a:pt x="63790" y="0"/>
                  </a:lnTo>
                  <a:lnTo>
                    <a:pt x="62092" y="150"/>
                  </a:lnTo>
                  <a:lnTo>
                    <a:pt x="58323" y="2198"/>
                  </a:lnTo>
                  <a:lnTo>
                    <a:pt x="28661" y="31975"/>
                  </a:lnTo>
                  <a:lnTo>
                    <a:pt x="12231" y="62625"/>
                  </a:lnTo>
                  <a:lnTo>
                    <a:pt x="1131" y="99907"/>
                  </a:lnTo>
                  <a:lnTo>
                    <a:pt x="3188" y="143796"/>
                  </a:lnTo>
                  <a:lnTo>
                    <a:pt x="3568" y="189266"/>
                  </a:lnTo>
                  <a:lnTo>
                    <a:pt x="3643" y="232950"/>
                  </a:lnTo>
                  <a:lnTo>
                    <a:pt x="0" y="279675"/>
                  </a:lnTo>
                  <a:lnTo>
                    <a:pt x="1563" y="291767"/>
                  </a:lnTo>
                  <a:lnTo>
                    <a:pt x="4610" y="298081"/>
                  </a:lnTo>
                  <a:lnTo>
                    <a:pt x="10011" y="30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27"/>
            <p:cNvSpPr/>
            <p:nvPr>
              <p:custDataLst>
                <p:tags r:id="rId153"/>
              </p:custDataLst>
            </p:nvPr>
          </p:nvSpPr>
          <p:spPr>
            <a:xfrm>
              <a:off x="3771900" y="915745"/>
              <a:ext cx="139701" cy="103030"/>
            </a:xfrm>
            <a:custGeom>
              <a:avLst/>
              <a:gdLst/>
              <a:ahLst/>
              <a:cxnLst/>
              <a:rect l="0" t="0" r="0" b="0"/>
              <a:pathLst>
                <a:path w="139701" h="103030">
                  <a:moveTo>
                    <a:pt x="0" y="36755"/>
                  </a:moveTo>
                  <a:lnTo>
                    <a:pt x="0" y="36755"/>
                  </a:lnTo>
                  <a:lnTo>
                    <a:pt x="0" y="30013"/>
                  </a:lnTo>
                  <a:lnTo>
                    <a:pt x="5644" y="22940"/>
                  </a:lnTo>
                  <a:lnTo>
                    <a:pt x="15208" y="15798"/>
                  </a:lnTo>
                  <a:lnTo>
                    <a:pt x="44780" y="3195"/>
                  </a:lnTo>
                  <a:lnTo>
                    <a:pt x="63598" y="0"/>
                  </a:lnTo>
                  <a:lnTo>
                    <a:pt x="68504" y="963"/>
                  </a:lnTo>
                  <a:lnTo>
                    <a:pt x="75837" y="5795"/>
                  </a:lnTo>
                  <a:lnTo>
                    <a:pt x="77369" y="9765"/>
                  </a:lnTo>
                  <a:lnTo>
                    <a:pt x="77190" y="19821"/>
                  </a:lnTo>
                  <a:lnTo>
                    <a:pt x="69752" y="40753"/>
                  </a:lnTo>
                  <a:lnTo>
                    <a:pt x="41511" y="86006"/>
                  </a:lnTo>
                  <a:lnTo>
                    <a:pt x="33175" y="98239"/>
                  </a:lnTo>
                  <a:lnTo>
                    <a:pt x="34816" y="99617"/>
                  </a:lnTo>
                  <a:lnTo>
                    <a:pt x="42285" y="103029"/>
                  </a:lnTo>
                  <a:lnTo>
                    <a:pt x="88776" y="100824"/>
                  </a:lnTo>
                  <a:lnTo>
                    <a:pt x="139700" y="100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228"/>
          <p:cNvSpPr/>
          <p:nvPr>
            <p:custDataLst>
              <p:tags r:id="rId1"/>
            </p:custDataLst>
          </p:nvPr>
        </p:nvSpPr>
        <p:spPr>
          <a:xfrm>
            <a:off x="5238750" y="1117600"/>
            <a:ext cx="63501" cy="6351"/>
          </a:xfrm>
          <a:custGeom>
            <a:avLst/>
            <a:gdLst/>
            <a:ahLst/>
            <a:cxnLst/>
            <a:rect l="0" t="0" r="0" b="0"/>
            <a:pathLst>
              <a:path w="63501" h="6351">
                <a:moveTo>
                  <a:pt x="0" y="6350"/>
                </a:moveTo>
                <a:lnTo>
                  <a:pt x="0" y="6350"/>
                </a:lnTo>
                <a:lnTo>
                  <a:pt x="40477" y="4468"/>
                </a:lnTo>
                <a:lnTo>
                  <a:pt x="63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393"/>
          <p:cNvGrpSpPr/>
          <p:nvPr/>
        </p:nvGrpSpPr>
        <p:grpSpPr>
          <a:xfrm>
            <a:off x="5689600" y="1060450"/>
            <a:ext cx="508001" cy="127001"/>
            <a:chOff x="5689600" y="1060450"/>
            <a:chExt cx="508001" cy="127001"/>
          </a:xfrm>
        </p:grpSpPr>
        <p:sp>
          <p:nvSpPr>
            <p:cNvPr id="31" name="SMARTInkShape-2229"/>
            <p:cNvSpPr/>
            <p:nvPr>
              <p:custDataLst>
                <p:tags r:id="rId139"/>
              </p:custDataLst>
            </p:nvPr>
          </p:nvSpPr>
          <p:spPr>
            <a:xfrm>
              <a:off x="6134100" y="11049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45824" y="3872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30"/>
            <p:cNvSpPr/>
            <p:nvPr>
              <p:custDataLst>
                <p:tags r:id="rId140"/>
              </p:custDataLst>
            </p:nvPr>
          </p:nvSpPr>
          <p:spPr>
            <a:xfrm>
              <a:off x="5689600" y="10731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26039" y="588"/>
                  </a:lnTo>
                  <a:lnTo>
                    <a:pt x="72722" y="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31"/>
            <p:cNvSpPr/>
            <p:nvPr>
              <p:custDataLst>
                <p:tags r:id="rId141"/>
              </p:custDataLst>
            </p:nvPr>
          </p:nvSpPr>
          <p:spPr>
            <a:xfrm>
              <a:off x="6007100" y="10604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394"/>
          <p:cNvGrpSpPr/>
          <p:nvPr/>
        </p:nvGrpSpPr>
        <p:grpSpPr>
          <a:xfrm>
            <a:off x="6523864" y="636299"/>
            <a:ext cx="1778086" cy="671802"/>
            <a:chOff x="6523864" y="636299"/>
            <a:chExt cx="1778086" cy="671802"/>
          </a:xfrm>
        </p:grpSpPr>
        <p:sp>
          <p:nvSpPr>
            <p:cNvPr id="35" name="SMARTInkShape-2232"/>
            <p:cNvSpPr/>
            <p:nvPr>
              <p:custDataLst>
                <p:tags r:id="rId127"/>
              </p:custDataLst>
            </p:nvPr>
          </p:nvSpPr>
          <p:spPr>
            <a:xfrm>
              <a:off x="6523864" y="759984"/>
              <a:ext cx="128245" cy="351267"/>
            </a:xfrm>
            <a:custGeom>
              <a:avLst/>
              <a:gdLst/>
              <a:ahLst/>
              <a:cxnLst/>
              <a:rect l="0" t="0" r="0" b="0"/>
              <a:pathLst>
                <a:path w="128245" h="351267">
                  <a:moveTo>
                    <a:pt x="124586" y="21066"/>
                  </a:moveTo>
                  <a:lnTo>
                    <a:pt x="124586" y="21066"/>
                  </a:lnTo>
                  <a:lnTo>
                    <a:pt x="127956" y="14324"/>
                  </a:lnTo>
                  <a:lnTo>
                    <a:pt x="128244" y="11632"/>
                  </a:lnTo>
                  <a:lnTo>
                    <a:pt x="126681" y="6760"/>
                  </a:lnTo>
                  <a:lnTo>
                    <a:pt x="119872" y="2243"/>
                  </a:lnTo>
                  <a:lnTo>
                    <a:pt x="115094" y="51"/>
                  </a:lnTo>
                  <a:lnTo>
                    <a:pt x="110496" y="0"/>
                  </a:lnTo>
                  <a:lnTo>
                    <a:pt x="101626" y="3707"/>
                  </a:lnTo>
                  <a:lnTo>
                    <a:pt x="78586" y="20470"/>
                  </a:lnTo>
                  <a:lnTo>
                    <a:pt x="49416" y="60165"/>
                  </a:lnTo>
                  <a:lnTo>
                    <a:pt x="30734" y="97945"/>
                  </a:lnTo>
                  <a:lnTo>
                    <a:pt x="14435" y="139901"/>
                  </a:lnTo>
                  <a:lnTo>
                    <a:pt x="2487" y="182067"/>
                  </a:lnTo>
                  <a:lnTo>
                    <a:pt x="0" y="220563"/>
                  </a:lnTo>
                  <a:lnTo>
                    <a:pt x="4303" y="255076"/>
                  </a:lnTo>
                  <a:lnTo>
                    <a:pt x="13271" y="284526"/>
                  </a:lnTo>
                  <a:lnTo>
                    <a:pt x="40333" y="321535"/>
                  </a:lnTo>
                  <a:lnTo>
                    <a:pt x="63150" y="336406"/>
                  </a:lnTo>
                  <a:lnTo>
                    <a:pt x="99186" y="351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33"/>
            <p:cNvSpPr/>
            <p:nvPr>
              <p:custDataLst>
                <p:tags r:id="rId128"/>
              </p:custDataLst>
            </p:nvPr>
          </p:nvSpPr>
          <p:spPr>
            <a:xfrm>
              <a:off x="6747568" y="832733"/>
              <a:ext cx="97733" cy="107068"/>
            </a:xfrm>
            <a:custGeom>
              <a:avLst/>
              <a:gdLst/>
              <a:ahLst/>
              <a:cxnLst/>
              <a:rect l="0" t="0" r="0" b="0"/>
              <a:pathLst>
                <a:path w="97733" h="107068">
                  <a:moveTo>
                    <a:pt x="15182" y="5467"/>
                  </a:moveTo>
                  <a:lnTo>
                    <a:pt x="15182" y="5467"/>
                  </a:lnTo>
                  <a:lnTo>
                    <a:pt x="3249" y="441"/>
                  </a:lnTo>
                  <a:lnTo>
                    <a:pt x="876" y="0"/>
                  </a:lnTo>
                  <a:lnTo>
                    <a:pt x="0" y="411"/>
                  </a:lnTo>
                  <a:lnTo>
                    <a:pt x="122" y="1391"/>
                  </a:lnTo>
                  <a:lnTo>
                    <a:pt x="32230" y="43953"/>
                  </a:lnTo>
                  <a:lnTo>
                    <a:pt x="72626" y="85907"/>
                  </a:lnTo>
                  <a:lnTo>
                    <a:pt x="97732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34"/>
            <p:cNvSpPr/>
            <p:nvPr>
              <p:custDataLst>
                <p:tags r:id="rId129"/>
              </p:custDataLst>
            </p:nvPr>
          </p:nvSpPr>
          <p:spPr>
            <a:xfrm>
              <a:off x="6847065" y="810440"/>
              <a:ext cx="137936" cy="270242"/>
            </a:xfrm>
            <a:custGeom>
              <a:avLst/>
              <a:gdLst/>
              <a:ahLst/>
              <a:cxnLst/>
              <a:rect l="0" t="0" r="0" b="0"/>
              <a:pathLst>
                <a:path w="137936" h="270242">
                  <a:moveTo>
                    <a:pt x="137935" y="15060"/>
                  </a:moveTo>
                  <a:lnTo>
                    <a:pt x="137935" y="15060"/>
                  </a:lnTo>
                  <a:lnTo>
                    <a:pt x="127090" y="5626"/>
                  </a:lnTo>
                  <a:lnTo>
                    <a:pt x="116887" y="754"/>
                  </a:lnTo>
                  <a:lnTo>
                    <a:pt x="105297" y="0"/>
                  </a:lnTo>
                  <a:lnTo>
                    <a:pt x="69248" y="7824"/>
                  </a:lnTo>
                  <a:lnTo>
                    <a:pt x="45224" y="18874"/>
                  </a:lnTo>
                  <a:lnTo>
                    <a:pt x="19668" y="41213"/>
                  </a:lnTo>
                  <a:lnTo>
                    <a:pt x="10583" y="54200"/>
                  </a:lnTo>
                  <a:lnTo>
                    <a:pt x="2208" y="77379"/>
                  </a:lnTo>
                  <a:lnTo>
                    <a:pt x="0" y="93793"/>
                  </a:lnTo>
                  <a:lnTo>
                    <a:pt x="10401" y="135765"/>
                  </a:lnTo>
                  <a:lnTo>
                    <a:pt x="25812" y="182414"/>
                  </a:lnTo>
                  <a:lnTo>
                    <a:pt x="34810" y="229837"/>
                  </a:lnTo>
                  <a:lnTo>
                    <a:pt x="30734" y="268012"/>
                  </a:lnTo>
                  <a:lnTo>
                    <a:pt x="31190" y="269772"/>
                  </a:lnTo>
                  <a:lnTo>
                    <a:pt x="32200" y="270241"/>
                  </a:lnTo>
                  <a:lnTo>
                    <a:pt x="36335" y="26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35"/>
            <p:cNvSpPr/>
            <p:nvPr>
              <p:custDataLst>
                <p:tags r:id="rId130"/>
              </p:custDataLst>
            </p:nvPr>
          </p:nvSpPr>
          <p:spPr>
            <a:xfrm>
              <a:off x="6949469" y="1049794"/>
              <a:ext cx="73632" cy="67065"/>
            </a:xfrm>
            <a:custGeom>
              <a:avLst/>
              <a:gdLst/>
              <a:ahLst/>
              <a:cxnLst/>
              <a:rect l="0" t="0" r="0" b="0"/>
              <a:pathLst>
                <a:path w="73632" h="67065">
                  <a:moveTo>
                    <a:pt x="3781" y="4306"/>
                  </a:moveTo>
                  <a:lnTo>
                    <a:pt x="3781" y="4306"/>
                  </a:lnTo>
                  <a:lnTo>
                    <a:pt x="410" y="11048"/>
                  </a:lnTo>
                  <a:lnTo>
                    <a:pt x="636" y="18121"/>
                  </a:lnTo>
                  <a:lnTo>
                    <a:pt x="3159" y="34160"/>
                  </a:lnTo>
                  <a:lnTo>
                    <a:pt x="0" y="50916"/>
                  </a:lnTo>
                  <a:lnTo>
                    <a:pt x="3144" y="65303"/>
                  </a:lnTo>
                  <a:lnTo>
                    <a:pt x="4062" y="66137"/>
                  </a:lnTo>
                  <a:lnTo>
                    <a:pt x="6962" y="67064"/>
                  </a:lnTo>
                  <a:lnTo>
                    <a:pt x="8724" y="65195"/>
                  </a:lnTo>
                  <a:lnTo>
                    <a:pt x="31661" y="24156"/>
                  </a:lnTo>
                  <a:lnTo>
                    <a:pt x="51118" y="2556"/>
                  </a:lnTo>
                  <a:lnTo>
                    <a:pt x="56099" y="0"/>
                  </a:lnTo>
                  <a:lnTo>
                    <a:pt x="59121" y="730"/>
                  </a:lnTo>
                  <a:lnTo>
                    <a:pt x="66242" y="5304"/>
                  </a:lnTo>
                  <a:lnTo>
                    <a:pt x="68705" y="9204"/>
                  </a:lnTo>
                  <a:lnTo>
                    <a:pt x="72171" y="24807"/>
                  </a:lnTo>
                  <a:lnTo>
                    <a:pt x="73631" y="6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36"/>
            <p:cNvSpPr/>
            <p:nvPr>
              <p:custDataLst>
                <p:tags r:id="rId131"/>
              </p:custDataLst>
            </p:nvPr>
          </p:nvSpPr>
          <p:spPr>
            <a:xfrm>
              <a:off x="7124700" y="11049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37"/>
            <p:cNvSpPr/>
            <p:nvPr>
              <p:custDataLst>
                <p:tags r:id="rId132"/>
              </p:custDataLst>
            </p:nvPr>
          </p:nvSpPr>
          <p:spPr>
            <a:xfrm>
              <a:off x="7334250" y="879279"/>
              <a:ext cx="177801" cy="193872"/>
            </a:xfrm>
            <a:custGeom>
              <a:avLst/>
              <a:gdLst/>
              <a:ahLst/>
              <a:cxnLst/>
              <a:rect l="0" t="0" r="0" b="0"/>
              <a:pathLst>
                <a:path w="177801" h="193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6855" y="4646"/>
                  </a:lnTo>
                  <a:lnTo>
                    <a:pt x="40820" y="25072"/>
                  </a:lnTo>
                  <a:lnTo>
                    <a:pt x="79272" y="69355"/>
                  </a:lnTo>
                  <a:lnTo>
                    <a:pt x="110349" y="109156"/>
                  </a:lnTo>
                  <a:lnTo>
                    <a:pt x="148692" y="153044"/>
                  </a:lnTo>
                  <a:lnTo>
                    <a:pt x="17780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38"/>
            <p:cNvSpPr/>
            <p:nvPr>
              <p:custDataLst>
                <p:tags r:id="rId133"/>
              </p:custDataLst>
            </p:nvPr>
          </p:nvSpPr>
          <p:spPr>
            <a:xfrm>
              <a:off x="7389850" y="858656"/>
              <a:ext cx="147601" cy="239895"/>
            </a:xfrm>
            <a:custGeom>
              <a:avLst/>
              <a:gdLst/>
              <a:ahLst/>
              <a:cxnLst/>
              <a:rect l="0" t="0" r="0" b="0"/>
              <a:pathLst>
                <a:path w="147601" h="239895">
                  <a:moveTo>
                    <a:pt x="147600" y="17644"/>
                  </a:moveTo>
                  <a:lnTo>
                    <a:pt x="147600" y="17644"/>
                  </a:lnTo>
                  <a:lnTo>
                    <a:pt x="144229" y="10902"/>
                  </a:lnTo>
                  <a:lnTo>
                    <a:pt x="138811" y="5710"/>
                  </a:lnTo>
                  <a:lnTo>
                    <a:pt x="132405" y="1757"/>
                  </a:lnTo>
                  <a:lnTo>
                    <a:pt x="127205" y="0"/>
                  </a:lnTo>
                  <a:lnTo>
                    <a:pt x="118780" y="4863"/>
                  </a:lnTo>
                  <a:lnTo>
                    <a:pt x="107980" y="15491"/>
                  </a:lnTo>
                  <a:lnTo>
                    <a:pt x="81918" y="54822"/>
                  </a:lnTo>
                  <a:lnTo>
                    <a:pt x="59935" y="95452"/>
                  </a:lnTo>
                  <a:lnTo>
                    <a:pt x="38134" y="138771"/>
                  </a:lnTo>
                  <a:lnTo>
                    <a:pt x="17564" y="179122"/>
                  </a:lnTo>
                  <a:lnTo>
                    <a:pt x="0" y="223633"/>
                  </a:lnTo>
                  <a:lnTo>
                    <a:pt x="1550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39"/>
            <p:cNvSpPr/>
            <p:nvPr>
              <p:custDataLst>
                <p:tags r:id="rId134"/>
              </p:custDataLst>
            </p:nvPr>
          </p:nvSpPr>
          <p:spPr>
            <a:xfrm>
              <a:off x="7620105" y="1065188"/>
              <a:ext cx="63396" cy="71463"/>
            </a:xfrm>
            <a:custGeom>
              <a:avLst/>
              <a:gdLst/>
              <a:ahLst/>
              <a:cxnLst/>
              <a:rect l="0" t="0" r="0" b="0"/>
              <a:pathLst>
                <a:path w="63396" h="71463">
                  <a:moveTo>
                    <a:pt x="25295" y="1612"/>
                  </a:moveTo>
                  <a:lnTo>
                    <a:pt x="25295" y="1612"/>
                  </a:lnTo>
                  <a:lnTo>
                    <a:pt x="18553" y="8354"/>
                  </a:lnTo>
                  <a:lnTo>
                    <a:pt x="15243" y="15427"/>
                  </a:lnTo>
                  <a:lnTo>
                    <a:pt x="1680" y="61543"/>
                  </a:lnTo>
                  <a:lnTo>
                    <a:pt x="688" y="66348"/>
                  </a:lnTo>
                  <a:lnTo>
                    <a:pt x="424" y="66642"/>
                  </a:lnTo>
                  <a:lnTo>
                    <a:pt x="130" y="65086"/>
                  </a:lnTo>
                  <a:lnTo>
                    <a:pt x="0" y="62043"/>
                  </a:lnTo>
                  <a:lnTo>
                    <a:pt x="8698" y="36590"/>
                  </a:lnTo>
                  <a:lnTo>
                    <a:pt x="16508" y="22802"/>
                  </a:lnTo>
                  <a:lnTo>
                    <a:pt x="38118" y="1310"/>
                  </a:lnTo>
                  <a:lnTo>
                    <a:pt x="41605" y="0"/>
                  </a:lnTo>
                  <a:lnTo>
                    <a:pt x="49242" y="425"/>
                  </a:lnTo>
                  <a:lnTo>
                    <a:pt x="51843" y="2937"/>
                  </a:lnTo>
                  <a:lnTo>
                    <a:pt x="54733" y="11373"/>
                  </a:lnTo>
                  <a:lnTo>
                    <a:pt x="61980" y="57014"/>
                  </a:lnTo>
                  <a:lnTo>
                    <a:pt x="63395" y="71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40"/>
            <p:cNvSpPr/>
            <p:nvPr>
              <p:custDataLst>
                <p:tags r:id="rId135"/>
              </p:custDataLst>
            </p:nvPr>
          </p:nvSpPr>
          <p:spPr>
            <a:xfrm>
              <a:off x="7258050" y="717550"/>
              <a:ext cx="469901" cy="12309"/>
            </a:xfrm>
            <a:custGeom>
              <a:avLst/>
              <a:gdLst/>
              <a:ahLst/>
              <a:cxnLst/>
              <a:rect l="0" t="0" r="0" b="0"/>
              <a:pathLst>
                <a:path w="469901" h="12309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48953" y="12308"/>
                  </a:lnTo>
                  <a:lnTo>
                    <a:pt x="83845" y="11820"/>
                  </a:lnTo>
                  <a:lnTo>
                    <a:pt x="129927" y="9252"/>
                  </a:lnTo>
                  <a:lnTo>
                    <a:pt x="155763" y="8284"/>
                  </a:lnTo>
                  <a:lnTo>
                    <a:pt x="182863" y="7640"/>
                  </a:lnTo>
                  <a:lnTo>
                    <a:pt x="210810" y="7210"/>
                  </a:lnTo>
                  <a:lnTo>
                    <a:pt x="240023" y="6218"/>
                  </a:lnTo>
                  <a:lnTo>
                    <a:pt x="270082" y="4851"/>
                  </a:lnTo>
                  <a:lnTo>
                    <a:pt x="300704" y="3234"/>
                  </a:lnTo>
                  <a:lnTo>
                    <a:pt x="328880" y="2156"/>
                  </a:lnTo>
                  <a:lnTo>
                    <a:pt x="355426" y="1437"/>
                  </a:lnTo>
                  <a:lnTo>
                    <a:pt x="402089" y="639"/>
                  </a:lnTo>
                  <a:lnTo>
                    <a:pt x="447926" y="189"/>
                  </a:lnTo>
                  <a:lnTo>
                    <a:pt x="469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41"/>
            <p:cNvSpPr/>
            <p:nvPr>
              <p:custDataLst>
                <p:tags r:id="rId136"/>
              </p:custDataLst>
            </p:nvPr>
          </p:nvSpPr>
          <p:spPr>
            <a:xfrm>
              <a:off x="7646282" y="636299"/>
              <a:ext cx="121409" cy="163802"/>
            </a:xfrm>
            <a:custGeom>
              <a:avLst/>
              <a:gdLst/>
              <a:ahLst/>
              <a:cxnLst/>
              <a:rect l="0" t="0" r="0" b="0"/>
              <a:pathLst>
                <a:path w="121409" h="163802">
                  <a:moveTo>
                    <a:pt x="5468" y="24101"/>
                  </a:moveTo>
                  <a:lnTo>
                    <a:pt x="5468" y="24101"/>
                  </a:lnTo>
                  <a:lnTo>
                    <a:pt x="442" y="12168"/>
                  </a:lnTo>
                  <a:lnTo>
                    <a:pt x="0" y="9795"/>
                  </a:lnTo>
                  <a:lnTo>
                    <a:pt x="1117" y="7508"/>
                  </a:lnTo>
                  <a:lnTo>
                    <a:pt x="6121" y="3086"/>
                  </a:lnTo>
                  <a:lnTo>
                    <a:pt x="23613" y="0"/>
                  </a:lnTo>
                  <a:lnTo>
                    <a:pt x="60584" y="9097"/>
                  </a:lnTo>
                  <a:lnTo>
                    <a:pt x="93529" y="21145"/>
                  </a:lnTo>
                  <a:lnTo>
                    <a:pt x="110224" y="31959"/>
                  </a:lnTo>
                  <a:lnTo>
                    <a:pt x="119053" y="45703"/>
                  </a:lnTo>
                  <a:lnTo>
                    <a:pt x="121408" y="53319"/>
                  </a:lnTo>
                  <a:lnTo>
                    <a:pt x="120261" y="69307"/>
                  </a:lnTo>
                  <a:lnTo>
                    <a:pt x="108028" y="102567"/>
                  </a:lnTo>
                  <a:lnTo>
                    <a:pt x="72748" y="149860"/>
                  </a:lnTo>
                  <a:lnTo>
                    <a:pt x="62618" y="16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42"/>
            <p:cNvSpPr/>
            <p:nvPr>
              <p:custDataLst>
                <p:tags r:id="rId137"/>
              </p:custDataLst>
            </p:nvPr>
          </p:nvSpPr>
          <p:spPr>
            <a:xfrm>
              <a:off x="7912100" y="781933"/>
              <a:ext cx="139980" cy="357061"/>
            </a:xfrm>
            <a:custGeom>
              <a:avLst/>
              <a:gdLst/>
              <a:ahLst/>
              <a:cxnLst/>
              <a:rect l="0" t="0" r="0" b="0"/>
              <a:pathLst>
                <a:path w="139980" h="35706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4419" y="11404"/>
                  </a:lnTo>
                  <a:lnTo>
                    <a:pt x="66520" y="39226"/>
                  </a:lnTo>
                  <a:lnTo>
                    <a:pt x="105239" y="77715"/>
                  </a:lnTo>
                  <a:lnTo>
                    <a:pt x="126030" y="110955"/>
                  </a:lnTo>
                  <a:lnTo>
                    <a:pt x="137152" y="146895"/>
                  </a:lnTo>
                  <a:lnTo>
                    <a:pt x="139979" y="184741"/>
                  </a:lnTo>
                  <a:lnTo>
                    <a:pt x="134179" y="225079"/>
                  </a:lnTo>
                  <a:lnTo>
                    <a:pt x="120783" y="262763"/>
                  </a:lnTo>
                  <a:lnTo>
                    <a:pt x="93407" y="310068"/>
                  </a:lnTo>
                  <a:lnTo>
                    <a:pt x="59295" y="347544"/>
                  </a:lnTo>
                  <a:lnTo>
                    <a:pt x="45477" y="357060"/>
                  </a:lnTo>
                  <a:lnTo>
                    <a:pt x="43018" y="356279"/>
                  </a:lnTo>
                  <a:lnTo>
                    <a:pt x="41379" y="353642"/>
                  </a:lnTo>
                  <a:lnTo>
                    <a:pt x="3810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43"/>
            <p:cNvSpPr/>
            <p:nvPr>
              <p:custDataLst>
                <p:tags r:id="rId138"/>
              </p:custDataLst>
            </p:nvPr>
          </p:nvSpPr>
          <p:spPr>
            <a:xfrm>
              <a:off x="8166100" y="675928"/>
              <a:ext cx="135850" cy="632173"/>
            </a:xfrm>
            <a:custGeom>
              <a:avLst/>
              <a:gdLst/>
              <a:ahLst/>
              <a:cxnLst/>
              <a:rect l="0" t="0" r="0" b="0"/>
              <a:pathLst>
                <a:path w="135850" h="632173">
                  <a:moveTo>
                    <a:pt x="0" y="60672"/>
                  </a:moveTo>
                  <a:lnTo>
                    <a:pt x="0" y="60672"/>
                  </a:lnTo>
                  <a:lnTo>
                    <a:pt x="18297" y="21980"/>
                  </a:lnTo>
                  <a:lnTo>
                    <a:pt x="31651" y="11490"/>
                  </a:lnTo>
                  <a:lnTo>
                    <a:pt x="47934" y="3536"/>
                  </a:lnTo>
                  <a:lnTo>
                    <a:pt x="62226" y="0"/>
                  </a:lnTo>
                  <a:lnTo>
                    <a:pt x="77515" y="2192"/>
                  </a:lnTo>
                  <a:lnTo>
                    <a:pt x="85544" y="4752"/>
                  </a:lnTo>
                  <a:lnTo>
                    <a:pt x="100108" y="15122"/>
                  </a:lnTo>
                  <a:lnTo>
                    <a:pt x="113636" y="31255"/>
                  </a:lnTo>
                  <a:lnTo>
                    <a:pt x="126705" y="54889"/>
                  </a:lnTo>
                  <a:lnTo>
                    <a:pt x="135849" y="99332"/>
                  </a:lnTo>
                  <a:lnTo>
                    <a:pt x="131817" y="144877"/>
                  </a:lnTo>
                  <a:lnTo>
                    <a:pt x="111572" y="189652"/>
                  </a:lnTo>
                  <a:lnTo>
                    <a:pt x="78901" y="232409"/>
                  </a:lnTo>
                  <a:lnTo>
                    <a:pt x="41085" y="261927"/>
                  </a:lnTo>
                  <a:lnTo>
                    <a:pt x="40795" y="263281"/>
                  </a:lnTo>
                  <a:lnTo>
                    <a:pt x="42355" y="266667"/>
                  </a:lnTo>
                  <a:lnTo>
                    <a:pt x="65284" y="286620"/>
                  </a:lnTo>
                  <a:lnTo>
                    <a:pt x="70878" y="297266"/>
                  </a:lnTo>
                  <a:lnTo>
                    <a:pt x="71953" y="309052"/>
                  </a:lnTo>
                  <a:lnTo>
                    <a:pt x="63127" y="353394"/>
                  </a:lnTo>
                  <a:lnTo>
                    <a:pt x="57675" y="396719"/>
                  </a:lnTo>
                  <a:lnTo>
                    <a:pt x="57500" y="403237"/>
                  </a:lnTo>
                  <a:lnTo>
                    <a:pt x="61068" y="414242"/>
                  </a:lnTo>
                  <a:lnTo>
                    <a:pt x="93754" y="461367"/>
                  </a:lnTo>
                  <a:lnTo>
                    <a:pt x="110486" y="494545"/>
                  </a:lnTo>
                  <a:lnTo>
                    <a:pt x="117639" y="534557"/>
                  </a:lnTo>
                  <a:lnTo>
                    <a:pt x="113016" y="574321"/>
                  </a:lnTo>
                  <a:lnTo>
                    <a:pt x="99337" y="606172"/>
                  </a:lnTo>
                  <a:lnTo>
                    <a:pt x="84131" y="620852"/>
                  </a:lnTo>
                  <a:lnTo>
                    <a:pt x="75137" y="626742"/>
                  </a:lnTo>
                  <a:lnTo>
                    <a:pt x="55737" y="631405"/>
                  </a:lnTo>
                  <a:lnTo>
                    <a:pt x="25400" y="63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95"/>
          <p:cNvGrpSpPr/>
          <p:nvPr/>
        </p:nvGrpSpPr>
        <p:grpSpPr>
          <a:xfrm>
            <a:off x="1181100" y="1272973"/>
            <a:ext cx="2400188" cy="1038428"/>
            <a:chOff x="1181100" y="1272973"/>
            <a:chExt cx="2400188" cy="1038428"/>
          </a:xfrm>
        </p:grpSpPr>
        <p:sp>
          <p:nvSpPr>
            <p:cNvPr id="48" name="SMARTInkShape-2244"/>
            <p:cNvSpPr/>
            <p:nvPr>
              <p:custDataLst>
                <p:tags r:id="rId107"/>
              </p:custDataLst>
            </p:nvPr>
          </p:nvSpPr>
          <p:spPr>
            <a:xfrm>
              <a:off x="1327228" y="1272973"/>
              <a:ext cx="2254060" cy="447878"/>
            </a:xfrm>
            <a:custGeom>
              <a:avLst/>
              <a:gdLst/>
              <a:ahLst/>
              <a:cxnLst/>
              <a:rect l="0" t="0" r="0" b="0"/>
              <a:pathLst>
                <a:path w="2254060" h="447878">
                  <a:moveTo>
                    <a:pt x="6272" y="416127"/>
                  </a:moveTo>
                  <a:lnTo>
                    <a:pt x="6272" y="416127"/>
                  </a:lnTo>
                  <a:lnTo>
                    <a:pt x="2901" y="412756"/>
                  </a:lnTo>
                  <a:lnTo>
                    <a:pt x="1246" y="409219"/>
                  </a:lnTo>
                  <a:lnTo>
                    <a:pt x="0" y="382718"/>
                  </a:lnTo>
                  <a:lnTo>
                    <a:pt x="8767" y="337293"/>
                  </a:lnTo>
                  <a:lnTo>
                    <a:pt x="32837" y="290383"/>
                  </a:lnTo>
                  <a:lnTo>
                    <a:pt x="46301" y="273457"/>
                  </a:lnTo>
                  <a:lnTo>
                    <a:pt x="64044" y="258879"/>
                  </a:lnTo>
                  <a:lnTo>
                    <a:pt x="97238" y="245514"/>
                  </a:lnTo>
                  <a:lnTo>
                    <a:pt x="133884" y="237086"/>
                  </a:lnTo>
                  <a:lnTo>
                    <a:pt x="164588" y="234247"/>
                  </a:lnTo>
                  <a:lnTo>
                    <a:pt x="200813" y="232280"/>
                  </a:lnTo>
                  <a:lnTo>
                    <a:pt x="242783" y="229055"/>
                  </a:lnTo>
                  <a:lnTo>
                    <a:pt x="287306" y="225269"/>
                  </a:lnTo>
                  <a:lnTo>
                    <a:pt x="333671" y="221235"/>
                  </a:lnTo>
                  <a:lnTo>
                    <a:pt x="357888" y="219171"/>
                  </a:lnTo>
                  <a:lnTo>
                    <a:pt x="382499" y="217090"/>
                  </a:lnTo>
                  <a:lnTo>
                    <a:pt x="406668" y="215702"/>
                  </a:lnTo>
                  <a:lnTo>
                    <a:pt x="454218" y="214160"/>
                  </a:lnTo>
                  <a:lnTo>
                    <a:pt x="478469" y="213044"/>
                  </a:lnTo>
                  <a:lnTo>
                    <a:pt x="503104" y="211594"/>
                  </a:lnTo>
                  <a:lnTo>
                    <a:pt x="527993" y="209921"/>
                  </a:lnTo>
                  <a:lnTo>
                    <a:pt x="553053" y="208807"/>
                  </a:lnTo>
                  <a:lnTo>
                    <a:pt x="578226" y="208063"/>
                  </a:lnTo>
                  <a:lnTo>
                    <a:pt x="603475" y="207568"/>
                  </a:lnTo>
                  <a:lnTo>
                    <a:pt x="628068" y="206532"/>
                  </a:lnTo>
                  <a:lnTo>
                    <a:pt x="652225" y="205136"/>
                  </a:lnTo>
                  <a:lnTo>
                    <a:pt x="699056" y="202409"/>
                  </a:lnTo>
                  <a:lnTo>
                    <a:pt x="743389" y="201197"/>
                  </a:lnTo>
                  <a:lnTo>
                    <a:pt x="784730" y="198776"/>
                  </a:lnTo>
                  <a:lnTo>
                    <a:pt x="824270" y="195349"/>
                  </a:lnTo>
                  <a:lnTo>
                    <a:pt x="863010" y="191474"/>
                  </a:lnTo>
                  <a:lnTo>
                    <a:pt x="901394" y="187399"/>
                  </a:lnTo>
                  <a:lnTo>
                    <a:pt x="938210" y="183237"/>
                  </a:lnTo>
                  <a:lnTo>
                    <a:pt x="971035" y="179035"/>
                  </a:lnTo>
                  <a:lnTo>
                    <a:pt x="1003968" y="172934"/>
                  </a:lnTo>
                  <a:lnTo>
                    <a:pt x="1050480" y="159685"/>
                  </a:lnTo>
                  <a:lnTo>
                    <a:pt x="1089191" y="142353"/>
                  </a:lnTo>
                  <a:lnTo>
                    <a:pt x="1130505" y="114163"/>
                  </a:lnTo>
                  <a:lnTo>
                    <a:pt x="1176236" y="68009"/>
                  </a:lnTo>
                  <a:lnTo>
                    <a:pt x="1196846" y="22507"/>
                  </a:lnTo>
                  <a:lnTo>
                    <a:pt x="1200494" y="6578"/>
                  </a:lnTo>
                  <a:lnTo>
                    <a:pt x="1201765" y="5511"/>
                  </a:lnTo>
                  <a:lnTo>
                    <a:pt x="1205058" y="3620"/>
                  </a:lnTo>
                  <a:lnTo>
                    <a:pt x="1208873" y="427"/>
                  </a:lnTo>
                  <a:lnTo>
                    <a:pt x="1210173" y="0"/>
                  </a:lnTo>
                  <a:lnTo>
                    <a:pt x="1211039" y="420"/>
                  </a:lnTo>
                  <a:lnTo>
                    <a:pt x="1211617" y="1406"/>
                  </a:lnTo>
                  <a:lnTo>
                    <a:pt x="1219666" y="43433"/>
                  </a:lnTo>
                  <a:lnTo>
                    <a:pt x="1225633" y="57344"/>
                  </a:lnTo>
                  <a:lnTo>
                    <a:pt x="1249136" y="89463"/>
                  </a:lnTo>
                  <a:lnTo>
                    <a:pt x="1295709" y="119753"/>
                  </a:lnTo>
                  <a:lnTo>
                    <a:pt x="1329448" y="134837"/>
                  </a:lnTo>
                  <a:lnTo>
                    <a:pt x="1373246" y="144820"/>
                  </a:lnTo>
                  <a:lnTo>
                    <a:pt x="1410133" y="151433"/>
                  </a:lnTo>
                  <a:lnTo>
                    <a:pt x="1447873" y="161232"/>
                  </a:lnTo>
                  <a:lnTo>
                    <a:pt x="1493482" y="172821"/>
                  </a:lnTo>
                  <a:lnTo>
                    <a:pt x="1538344" y="186086"/>
                  </a:lnTo>
                  <a:lnTo>
                    <a:pt x="1575232" y="193450"/>
                  </a:lnTo>
                  <a:lnTo>
                    <a:pt x="1612973" y="200100"/>
                  </a:lnTo>
                  <a:lnTo>
                    <a:pt x="1652848" y="204658"/>
                  </a:lnTo>
                  <a:lnTo>
                    <a:pt x="1695943" y="207890"/>
                  </a:lnTo>
                  <a:lnTo>
                    <a:pt x="1739991" y="213316"/>
                  </a:lnTo>
                  <a:lnTo>
                    <a:pt x="1782441" y="217511"/>
                  </a:lnTo>
                  <a:lnTo>
                    <a:pt x="1823711" y="218754"/>
                  </a:lnTo>
                  <a:lnTo>
                    <a:pt x="1867219" y="221003"/>
                  </a:lnTo>
                  <a:lnTo>
                    <a:pt x="1909508" y="226138"/>
                  </a:lnTo>
                  <a:lnTo>
                    <a:pt x="1948849" y="232129"/>
                  </a:lnTo>
                  <a:lnTo>
                    <a:pt x="1989199" y="236490"/>
                  </a:lnTo>
                  <a:lnTo>
                    <a:pt x="2030552" y="239664"/>
                  </a:lnTo>
                  <a:lnTo>
                    <a:pt x="2069616" y="245073"/>
                  </a:lnTo>
                  <a:lnTo>
                    <a:pt x="2106120" y="253026"/>
                  </a:lnTo>
                  <a:lnTo>
                    <a:pt x="2150636" y="271751"/>
                  </a:lnTo>
                  <a:lnTo>
                    <a:pt x="2189796" y="291855"/>
                  </a:lnTo>
                  <a:lnTo>
                    <a:pt x="2217926" y="317403"/>
                  </a:lnTo>
                  <a:lnTo>
                    <a:pt x="2230105" y="335135"/>
                  </a:lnTo>
                  <a:lnTo>
                    <a:pt x="2243207" y="377648"/>
                  </a:lnTo>
                  <a:lnTo>
                    <a:pt x="2253314" y="423364"/>
                  </a:lnTo>
                  <a:lnTo>
                    <a:pt x="2254059" y="442227"/>
                  </a:lnTo>
                  <a:lnTo>
                    <a:pt x="2252685" y="444111"/>
                  </a:lnTo>
                  <a:lnTo>
                    <a:pt x="2241472" y="447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45"/>
            <p:cNvSpPr/>
            <p:nvPr>
              <p:custDataLst>
                <p:tags r:id="rId108"/>
              </p:custDataLst>
            </p:nvPr>
          </p:nvSpPr>
          <p:spPr>
            <a:xfrm>
              <a:off x="1854200" y="1787630"/>
              <a:ext cx="95251" cy="104671"/>
            </a:xfrm>
            <a:custGeom>
              <a:avLst/>
              <a:gdLst/>
              <a:ahLst/>
              <a:cxnLst/>
              <a:rect l="0" t="0" r="0" b="0"/>
              <a:pathLst>
                <a:path w="95251" h="104671">
                  <a:moveTo>
                    <a:pt x="0" y="9420"/>
                  </a:moveTo>
                  <a:lnTo>
                    <a:pt x="0" y="9420"/>
                  </a:lnTo>
                  <a:lnTo>
                    <a:pt x="5775" y="4350"/>
                  </a:lnTo>
                  <a:lnTo>
                    <a:pt x="12209" y="582"/>
                  </a:lnTo>
                  <a:lnTo>
                    <a:pt x="15901" y="0"/>
                  </a:lnTo>
                  <a:lnTo>
                    <a:pt x="23765" y="1235"/>
                  </a:lnTo>
                  <a:lnTo>
                    <a:pt x="26427" y="2552"/>
                  </a:lnTo>
                  <a:lnTo>
                    <a:pt x="28201" y="4136"/>
                  </a:lnTo>
                  <a:lnTo>
                    <a:pt x="29384" y="5897"/>
                  </a:lnTo>
                  <a:lnTo>
                    <a:pt x="27678" y="21860"/>
                  </a:lnTo>
                  <a:lnTo>
                    <a:pt x="20075" y="46763"/>
                  </a:lnTo>
                  <a:lnTo>
                    <a:pt x="9479" y="66002"/>
                  </a:lnTo>
                  <a:lnTo>
                    <a:pt x="6968" y="80020"/>
                  </a:lnTo>
                  <a:lnTo>
                    <a:pt x="8173" y="81887"/>
                  </a:lnTo>
                  <a:lnTo>
                    <a:pt x="10388" y="83131"/>
                  </a:lnTo>
                  <a:lnTo>
                    <a:pt x="56980" y="92695"/>
                  </a:lnTo>
                  <a:lnTo>
                    <a:pt x="95250" y="104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46"/>
            <p:cNvSpPr/>
            <p:nvPr>
              <p:custDataLst>
                <p:tags r:id="rId109"/>
              </p:custDataLst>
            </p:nvPr>
          </p:nvSpPr>
          <p:spPr>
            <a:xfrm>
              <a:off x="2012950" y="21526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3030" y="577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47"/>
            <p:cNvSpPr/>
            <p:nvPr>
              <p:custDataLst>
                <p:tags r:id="rId110"/>
              </p:custDataLst>
            </p:nvPr>
          </p:nvSpPr>
          <p:spPr>
            <a:xfrm>
              <a:off x="2228850" y="215900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48"/>
            <p:cNvSpPr/>
            <p:nvPr>
              <p:custDataLst>
                <p:tags r:id="rId111"/>
              </p:custDataLst>
            </p:nvPr>
          </p:nvSpPr>
          <p:spPr>
            <a:xfrm>
              <a:off x="2514600" y="21399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866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49"/>
            <p:cNvSpPr/>
            <p:nvPr>
              <p:custDataLst>
                <p:tags r:id="rId112"/>
              </p:custDataLst>
            </p:nvPr>
          </p:nvSpPr>
          <p:spPr>
            <a:xfrm>
              <a:off x="2641600" y="2127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50"/>
            <p:cNvSpPr/>
            <p:nvPr>
              <p:custDataLst>
                <p:tags r:id="rId113"/>
              </p:custDataLst>
            </p:nvPr>
          </p:nvSpPr>
          <p:spPr>
            <a:xfrm>
              <a:off x="2806700" y="22034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51"/>
            <p:cNvSpPr/>
            <p:nvPr>
              <p:custDataLst>
                <p:tags r:id="rId114"/>
              </p:custDataLst>
            </p:nvPr>
          </p:nvSpPr>
          <p:spPr>
            <a:xfrm>
              <a:off x="3044342" y="1981200"/>
              <a:ext cx="225909" cy="196851"/>
            </a:xfrm>
            <a:custGeom>
              <a:avLst/>
              <a:gdLst/>
              <a:ahLst/>
              <a:cxnLst/>
              <a:rect l="0" t="0" r="0" b="0"/>
              <a:pathLst>
                <a:path w="225909" h="1968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6408" y="0"/>
                  </a:lnTo>
                  <a:lnTo>
                    <a:pt x="53135" y="38974"/>
                  </a:lnTo>
                  <a:lnTo>
                    <a:pt x="89109" y="71285"/>
                  </a:lnTo>
                  <a:lnTo>
                    <a:pt x="134183" y="104220"/>
                  </a:lnTo>
                  <a:lnTo>
                    <a:pt x="177720" y="139065"/>
                  </a:lnTo>
                  <a:lnTo>
                    <a:pt x="210062" y="167185"/>
                  </a:lnTo>
                  <a:lnTo>
                    <a:pt x="22590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52"/>
            <p:cNvSpPr/>
            <p:nvPr>
              <p:custDataLst>
                <p:tags r:id="rId115"/>
              </p:custDataLst>
            </p:nvPr>
          </p:nvSpPr>
          <p:spPr>
            <a:xfrm>
              <a:off x="3086100" y="1943100"/>
              <a:ext cx="158751" cy="241301"/>
            </a:xfrm>
            <a:custGeom>
              <a:avLst/>
              <a:gdLst/>
              <a:ahLst/>
              <a:cxnLst/>
              <a:rect l="0" t="0" r="0" b="0"/>
              <a:pathLst>
                <a:path w="158751" h="241301">
                  <a:moveTo>
                    <a:pt x="158750" y="0"/>
                  </a:moveTo>
                  <a:lnTo>
                    <a:pt x="158750" y="0"/>
                  </a:lnTo>
                  <a:lnTo>
                    <a:pt x="148637" y="0"/>
                  </a:lnTo>
                  <a:lnTo>
                    <a:pt x="138028" y="5644"/>
                  </a:lnTo>
                  <a:lnTo>
                    <a:pt x="125551" y="17325"/>
                  </a:lnTo>
                  <a:lnTo>
                    <a:pt x="96427" y="61199"/>
                  </a:lnTo>
                  <a:lnTo>
                    <a:pt x="74667" y="104681"/>
                  </a:lnTo>
                  <a:lnTo>
                    <a:pt x="50346" y="151431"/>
                  </a:lnTo>
                  <a:lnTo>
                    <a:pt x="29028" y="19091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53"/>
            <p:cNvSpPr/>
            <p:nvPr>
              <p:custDataLst>
                <p:tags r:id="rId116"/>
              </p:custDataLst>
            </p:nvPr>
          </p:nvSpPr>
          <p:spPr>
            <a:xfrm>
              <a:off x="3327400" y="21653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4468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54"/>
            <p:cNvSpPr/>
            <p:nvPr>
              <p:custDataLst>
                <p:tags r:id="rId117"/>
              </p:custDataLst>
            </p:nvPr>
          </p:nvSpPr>
          <p:spPr>
            <a:xfrm>
              <a:off x="3276600" y="174625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1" y="11550"/>
                  </a:lnTo>
                  <a:lnTo>
                    <a:pt x="6272" y="50901"/>
                  </a:lnTo>
                  <a:lnTo>
                    <a:pt x="10699" y="95819"/>
                  </a:lnTo>
                  <a:lnTo>
                    <a:pt x="12436" y="143338"/>
                  </a:lnTo>
                  <a:lnTo>
                    <a:pt x="12622" y="154183"/>
                  </a:lnTo>
                  <a:lnTo>
                    <a:pt x="13353" y="155705"/>
                  </a:lnTo>
                  <a:lnTo>
                    <a:pt x="14547" y="156720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55"/>
            <p:cNvSpPr/>
            <p:nvPr>
              <p:custDataLst>
                <p:tags r:id="rId118"/>
              </p:custDataLst>
            </p:nvPr>
          </p:nvSpPr>
          <p:spPr>
            <a:xfrm>
              <a:off x="3284383" y="1804283"/>
              <a:ext cx="87468" cy="132468"/>
            </a:xfrm>
            <a:custGeom>
              <a:avLst/>
              <a:gdLst/>
              <a:ahLst/>
              <a:cxnLst/>
              <a:rect l="0" t="0" r="0" b="0"/>
              <a:pathLst>
                <a:path w="87468" h="132468">
                  <a:moveTo>
                    <a:pt x="74767" y="5467"/>
                  </a:moveTo>
                  <a:lnTo>
                    <a:pt x="74767" y="5467"/>
                  </a:lnTo>
                  <a:lnTo>
                    <a:pt x="71396" y="2096"/>
                  </a:lnTo>
                  <a:lnTo>
                    <a:pt x="65978" y="441"/>
                  </a:lnTo>
                  <a:lnTo>
                    <a:pt x="62557" y="0"/>
                  </a:lnTo>
                  <a:lnTo>
                    <a:pt x="56876" y="1391"/>
                  </a:lnTo>
                  <a:lnTo>
                    <a:pt x="54373" y="2750"/>
                  </a:lnTo>
                  <a:lnTo>
                    <a:pt x="37597" y="19534"/>
                  </a:lnTo>
                  <a:lnTo>
                    <a:pt x="1791" y="37073"/>
                  </a:lnTo>
                  <a:lnTo>
                    <a:pt x="716" y="38532"/>
                  </a:lnTo>
                  <a:lnTo>
                    <a:pt x="0" y="40210"/>
                  </a:lnTo>
                  <a:lnTo>
                    <a:pt x="228" y="42035"/>
                  </a:lnTo>
                  <a:lnTo>
                    <a:pt x="10902" y="58853"/>
                  </a:lnTo>
                  <a:lnTo>
                    <a:pt x="55950" y="101210"/>
                  </a:lnTo>
                  <a:lnTo>
                    <a:pt x="8746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56"/>
            <p:cNvSpPr/>
            <p:nvPr>
              <p:custDataLst>
                <p:tags r:id="rId119"/>
              </p:custDataLst>
            </p:nvPr>
          </p:nvSpPr>
          <p:spPr>
            <a:xfrm>
              <a:off x="3429000" y="1908714"/>
              <a:ext cx="133111" cy="402687"/>
            </a:xfrm>
            <a:custGeom>
              <a:avLst/>
              <a:gdLst/>
              <a:ahLst/>
              <a:cxnLst/>
              <a:rect l="0" t="0" r="0" b="0"/>
              <a:pathLst>
                <a:path w="133111" h="402687">
                  <a:moveTo>
                    <a:pt x="44450" y="15336"/>
                  </a:moveTo>
                  <a:lnTo>
                    <a:pt x="44450" y="15336"/>
                  </a:lnTo>
                  <a:lnTo>
                    <a:pt x="44450" y="6498"/>
                  </a:lnTo>
                  <a:lnTo>
                    <a:pt x="46567" y="4505"/>
                  </a:lnTo>
                  <a:lnTo>
                    <a:pt x="54563" y="409"/>
                  </a:lnTo>
                  <a:lnTo>
                    <a:pt x="63291" y="0"/>
                  </a:lnTo>
                  <a:lnTo>
                    <a:pt x="67594" y="879"/>
                  </a:lnTo>
                  <a:lnTo>
                    <a:pt x="78020" y="9381"/>
                  </a:lnTo>
                  <a:lnTo>
                    <a:pt x="89708" y="25389"/>
                  </a:lnTo>
                  <a:lnTo>
                    <a:pt x="108190" y="68252"/>
                  </a:lnTo>
                  <a:lnTo>
                    <a:pt x="120757" y="107764"/>
                  </a:lnTo>
                  <a:lnTo>
                    <a:pt x="129634" y="154958"/>
                  </a:lnTo>
                  <a:lnTo>
                    <a:pt x="132990" y="180383"/>
                  </a:lnTo>
                  <a:lnTo>
                    <a:pt x="133110" y="205801"/>
                  </a:lnTo>
                  <a:lnTo>
                    <a:pt x="131073" y="231213"/>
                  </a:lnTo>
                  <a:lnTo>
                    <a:pt x="127599" y="256620"/>
                  </a:lnTo>
                  <a:lnTo>
                    <a:pt x="110568" y="299903"/>
                  </a:lnTo>
                  <a:lnTo>
                    <a:pt x="83008" y="337249"/>
                  </a:lnTo>
                  <a:lnTo>
                    <a:pt x="42537" y="370310"/>
                  </a:lnTo>
                  <a:lnTo>
                    <a:pt x="0" y="402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57"/>
            <p:cNvSpPr/>
            <p:nvPr>
              <p:custDataLst>
                <p:tags r:id="rId120"/>
              </p:custDataLst>
            </p:nvPr>
          </p:nvSpPr>
          <p:spPr>
            <a:xfrm>
              <a:off x="1181100" y="1912494"/>
              <a:ext cx="127001" cy="221107"/>
            </a:xfrm>
            <a:custGeom>
              <a:avLst/>
              <a:gdLst/>
              <a:ahLst/>
              <a:cxnLst/>
              <a:rect l="0" t="0" r="0" b="0"/>
              <a:pathLst>
                <a:path w="127001" h="221107">
                  <a:moveTo>
                    <a:pt x="127000" y="11556"/>
                  </a:moveTo>
                  <a:lnTo>
                    <a:pt x="127000" y="11556"/>
                  </a:lnTo>
                  <a:lnTo>
                    <a:pt x="123629" y="8185"/>
                  </a:lnTo>
                  <a:lnTo>
                    <a:pt x="121974" y="4648"/>
                  </a:lnTo>
                  <a:lnTo>
                    <a:pt x="121533" y="2718"/>
                  </a:lnTo>
                  <a:lnTo>
                    <a:pt x="120533" y="1430"/>
                  </a:lnTo>
                  <a:lnTo>
                    <a:pt x="117540" y="0"/>
                  </a:lnTo>
                  <a:lnTo>
                    <a:pt x="111977" y="1246"/>
                  </a:lnTo>
                  <a:lnTo>
                    <a:pt x="108518" y="2566"/>
                  </a:lnTo>
                  <a:lnTo>
                    <a:pt x="100912" y="11559"/>
                  </a:lnTo>
                  <a:lnTo>
                    <a:pt x="79637" y="54151"/>
                  </a:lnTo>
                  <a:lnTo>
                    <a:pt x="62637" y="89793"/>
                  </a:lnTo>
                  <a:lnTo>
                    <a:pt x="44194" y="130614"/>
                  </a:lnTo>
                  <a:lnTo>
                    <a:pt x="26030" y="168423"/>
                  </a:lnTo>
                  <a:lnTo>
                    <a:pt x="2600" y="215870"/>
                  </a:lnTo>
                  <a:lnTo>
                    <a:pt x="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258"/>
            <p:cNvSpPr/>
            <p:nvPr>
              <p:custDataLst>
                <p:tags r:id="rId121"/>
              </p:custDataLst>
            </p:nvPr>
          </p:nvSpPr>
          <p:spPr>
            <a:xfrm>
              <a:off x="1339850" y="2114550"/>
              <a:ext cx="5763" cy="107951"/>
            </a:xfrm>
            <a:custGeom>
              <a:avLst/>
              <a:gdLst/>
              <a:ahLst/>
              <a:cxnLst/>
              <a:rect l="0" t="0" r="0" b="0"/>
              <a:pathLst>
                <a:path w="5763" h="10795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5762" y="62547"/>
                  </a:lnTo>
                  <a:lnTo>
                    <a:pt x="4352" y="9171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59"/>
            <p:cNvSpPr/>
            <p:nvPr>
              <p:custDataLst>
                <p:tags r:id="rId122"/>
              </p:custDataLst>
            </p:nvPr>
          </p:nvSpPr>
          <p:spPr>
            <a:xfrm>
              <a:off x="1352550" y="174625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4306" y="31161"/>
                  </a:lnTo>
                  <a:lnTo>
                    <a:pt x="18818" y="72974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60"/>
            <p:cNvSpPr/>
            <p:nvPr>
              <p:custDataLst>
                <p:tags r:id="rId123"/>
              </p:custDataLst>
            </p:nvPr>
          </p:nvSpPr>
          <p:spPr>
            <a:xfrm>
              <a:off x="1485900" y="20764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4686" y="10139"/>
                  </a:lnTo>
                  <a:lnTo>
                    <a:pt x="11877" y="2236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61"/>
            <p:cNvSpPr/>
            <p:nvPr>
              <p:custDataLst>
                <p:tags r:id="rId124"/>
              </p:custDataLst>
            </p:nvPr>
          </p:nvSpPr>
          <p:spPr>
            <a:xfrm>
              <a:off x="1651000" y="1955800"/>
              <a:ext cx="165101" cy="196851"/>
            </a:xfrm>
            <a:custGeom>
              <a:avLst/>
              <a:gdLst/>
              <a:ahLst/>
              <a:cxnLst/>
              <a:rect l="0" t="0" r="0" b="0"/>
              <a:pathLst>
                <a:path w="165101" h="196851">
                  <a:moveTo>
                    <a:pt x="0" y="0"/>
                  </a:moveTo>
                  <a:lnTo>
                    <a:pt x="0" y="0"/>
                  </a:lnTo>
                  <a:lnTo>
                    <a:pt x="41427" y="41427"/>
                  </a:lnTo>
                  <a:lnTo>
                    <a:pt x="81090" y="81090"/>
                  </a:lnTo>
                  <a:lnTo>
                    <a:pt x="121485" y="127966"/>
                  </a:lnTo>
                  <a:lnTo>
                    <a:pt x="149429" y="172346"/>
                  </a:lnTo>
                  <a:lnTo>
                    <a:pt x="1651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62"/>
            <p:cNvSpPr/>
            <p:nvPr>
              <p:custDataLst>
                <p:tags r:id="rId125"/>
              </p:custDataLst>
            </p:nvPr>
          </p:nvSpPr>
          <p:spPr>
            <a:xfrm>
              <a:off x="1670050" y="1926742"/>
              <a:ext cx="146051" cy="238609"/>
            </a:xfrm>
            <a:custGeom>
              <a:avLst/>
              <a:gdLst/>
              <a:ahLst/>
              <a:cxnLst/>
              <a:rect l="0" t="0" r="0" b="0"/>
              <a:pathLst>
                <a:path w="146051" h="238609">
                  <a:moveTo>
                    <a:pt x="146050" y="3658"/>
                  </a:moveTo>
                  <a:lnTo>
                    <a:pt x="146050" y="3658"/>
                  </a:lnTo>
                  <a:lnTo>
                    <a:pt x="142679" y="287"/>
                  </a:lnTo>
                  <a:lnTo>
                    <a:pt x="140275" y="0"/>
                  </a:lnTo>
                  <a:lnTo>
                    <a:pt x="133840" y="1562"/>
                  </a:lnTo>
                  <a:lnTo>
                    <a:pt x="118914" y="13150"/>
                  </a:lnTo>
                  <a:lnTo>
                    <a:pt x="89837" y="51943"/>
                  </a:lnTo>
                  <a:lnTo>
                    <a:pt x="65267" y="92910"/>
                  </a:lnTo>
                  <a:lnTo>
                    <a:pt x="40113" y="139778"/>
                  </a:lnTo>
                  <a:lnTo>
                    <a:pt x="16902" y="184552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63"/>
            <p:cNvSpPr/>
            <p:nvPr>
              <p:custDataLst>
                <p:tags r:id="rId126"/>
              </p:custDataLst>
            </p:nvPr>
          </p:nvSpPr>
          <p:spPr>
            <a:xfrm>
              <a:off x="1881068" y="2139950"/>
              <a:ext cx="17583" cy="82551"/>
            </a:xfrm>
            <a:custGeom>
              <a:avLst/>
              <a:gdLst/>
              <a:ahLst/>
              <a:cxnLst/>
              <a:rect l="0" t="0" r="0" b="0"/>
              <a:pathLst>
                <a:path w="17583" h="82551">
                  <a:moveTo>
                    <a:pt x="11232" y="0"/>
                  </a:moveTo>
                  <a:lnTo>
                    <a:pt x="11232" y="0"/>
                  </a:lnTo>
                  <a:lnTo>
                    <a:pt x="248" y="43621"/>
                  </a:lnTo>
                  <a:lnTo>
                    <a:pt x="0" y="56076"/>
                  </a:lnTo>
                  <a:lnTo>
                    <a:pt x="2242" y="66315"/>
                  </a:lnTo>
                  <a:lnTo>
                    <a:pt x="7472" y="73688"/>
                  </a:lnTo>
                  <a:lnTo>
                    <a:pt x="1758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396"/>
          <p:cNvGrpSpPr/>
          <p:nvPr/>
        </p:nvGrpSpPr>
        <p:grpSpPr>
          <a:xfrm>
            <a:off x="974525" y="1911350"/>
            <a:ext cx="308176" cy="317501"/>
            <a:chOff x="974525" y="1911350"/>
            <a:chExt cx="308176" cy="317501"/>
          </a:xfrm>
        </p:grpSpPr>
        <p:sp>
          <p:nvSpPr>
            <p:cNvPr id="69" name="SMARTInkShape-2264"/>
            <p:cNvSpPr/>
            <p:nvPr>
              <p:custDataLst>
                <p:tags r:id="rId105"/>
              </p:custDataLst>
            </p:nvPr>
          </p:nvSpPr>
          <p:spPr>
            <a:xfrm>
              <a:off x="974525" y="1911350"/>
              <a:ext cx="85926" cy="317501"/>
            </a:xfrm>
            <a:custGeom>
              <a:avLst/>
              <a:gdLst/>
              <a:ahLst/>
              <a:cxnLst/>
              <a:rect l="0" t="0" r="0" b="0"/>
              <a:pathLst>
                <a:path w="85926" h="317501">
                  <a:moveTo>
                    <a:pt x="85925" y="0"/>
                  </a:moveTo>
                  <a:lnTo>
                    <a:pt x="85925" y="0"/>
                  </a:lnTo>
                  <a:lnTo>
                    <a:pt x="74990" y="0"/>
                  </a:lnTo>
                  <a:lnTo>
                    <a:pt x="67006" y="3371"/>
                  </a:lnTo>
                  <a:lnTo>
                    <a:pt x="52332" y="15580"/>
                  </a:lnTo>
                  <a:lnTo>
                    <a:pt x="28411" y="55289"/>
                  </a:lnTo>
                  <a:lnTo>
                    <a:pt x="11028" y="101362"/>
                  </a:lnTo>
                  <a:lnTo>
                    <a:pt x="3719" y="139124"/>
                  </a:lnTo>
                  <a:lnTo>
                    <a:pt x="0" y="179425"/>
                  </a:lnTo>
                  <a:lnTo>
                    <a:pt x="464" y="218034"/>
                  </a:lnTo>
                  <a:lnTo>
                    <a:pt x="11920" y="262158"/>
                  </a:lnTo>
                  <a:lnTo>
                    <a:pt x="20343" y="283966"/>
                  </a:lnTo>
                  <a:lnTo>
                    <a:pt x="34435" y="299304"/>
                  </a:lnTo>
                  <a:lnTo>
                    <a:pt x="60525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65"/>
            <p:cNvSpPr/>
            <p:nvPr>
              <p:custDataLst>
                <p:tags r:id="rId106"/>
              </p:custDataLst>
            </p:nvPr>
          </p:nvSpPr>
          <p:spPr>
            <a:xfrm>
              <a:off x="1145692" y="1956683"/>
              <a:ext cx="137009" cy="189618"/>
            </a:xfrm>
            <a:custGeom>
              <a:avLst/>
              <a:gdLst/>
              <a:ahLst/>
              <a:cxnLst/>
              <a:rect l="0" t="0" r="0" b="0"/>
              <a:pathLst>
                <a:path w="137009" h="1896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966" y="411"/>
                  </a:lnTo>
                  <a:lnTo>
                    <a:pt x="9725" y="5772"/>
                  </a:lnTo>
                  <a:lnTo>
                    <a:pt x="42996" y="47940"/>
                  </a:lnTo>
                  <a:lnTo>
                    <a:pt x="72289" y="90344"/>
                  </a:lnTo>
                  <a:lnTo>
                    <a:pt x="102038" y="135906"/>
                  </a:lnTo>
                  <a:lnTo>
                    <a:pt x="137008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97"/>
          <p:cNvGrpSpPr/>
          <p:nvPr/>
        </p:nvGrpSpPr>
        <p:grpSpPr>
          <a:xfrm>
            <a:off x="2407533" y="2998083"/>
            <a:ext cx="472872" cy="564268"/>
            <a:chOff x="2407533" y="2998083"/>
            <a:chExt cx="472872" cy="564268"/>
          </a:xfrm>
        </p:grpSpPr>
        <p:sp>
          <p:nvSpPr>
            <p:cNvPr id="72" name="SMARTInkShape-2266"/>
            <p:cNvSpPr/>
            <p:nvPr>
              <p:custDataLst>
                <p:tags r:id="rId101"/>
              </p:custDataLst>
            </p:nvPr>
          </p:nvSpPr>
          <p:spPr>
            <a:xfrm>
              <a:off x="2407533" y="3048261"/>
              <a:ext cx="278518" cy="221990"/>
            </a:xfrm>
            <a:custGeom>
              <a:avLst/>
              <a:gdLst/>
              <a:ahLst/>
              <a:cxnLst/>
              <a:rect l="0" t="0" r="0" b="0"/>
              <a:pathLst>
                <a:path w="278518" h="2219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50" y="0"/>
                  </a:lnTo>
                  <a:lnTo>
                    <a:pt x="14775" y="3188"/>
                  </a:lnTo>
                  <a:lnTo>
                    <a:pt x="58785" y="26499"/>
                  </a:lnTo>
                  <a:lnTo>
                    <a:pt x="88901" y="44558"/>
                  </a:lnTo>
                  <a:lnTo>
                    <a:pt x="126745" y="68107"/>
                  </a:lnTo>
                  <a:lnTo>
                    <a:pt x="168024" y="95036"/>
                  </a:lnTo>
                  <a:lnTo>
                    <a:pt x="207537" y="123467"/>
                  </a:lnTo>
                  <a:lnTo>
                    <a:pt x="248627" y="163869"/>
                  </a:lnTo>
                  <a:lnTo>
                    <a:pt x="271881" y="203192"/>
                  </a:lnTo>
                  <a:lnTo>
                    <a:pt x="278517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67"/>
            <p:cNvSpPr/>
            <p:nvPr>
              <p:custDataLst>
                <p:tags r:id="rId102"/>
              </p:custDataLst>
            </p:nvPr>
          </p:nvSpPr>
          <p:spPr>
            <a:xfrm>
              <a:off x="2698761" y="2998083"/>
              <a:ext cx="88890" cy="443618"/>
            </a:xfrm>
            <a:custGeom>
              <a:avLst/>
              <a:gdLst/>
              <a:ahLst/>
              <a:cxnLst/>
              <a:rect l="0" t="0" r="0" b="0"/>
              <a:pathLst>
                <a:path w="88890" h="443618">
                  <a:moveTo>
                    <a:pt x="88889" y="5467"/>
                  </a:moveTo>
                  <a:lnTo>
                    <a:pt x="88889" y="5467"/>
                  </a:lnTo>
                  <a:lnTo>
                    <a:pt x="88889" y="2096"/>
                  </a:lnTo>
                  <a:lnTo>
                    <a:pt x="87478" y="1103"/>
                  </a:lnTo>
                  <a:lnTo>
                    <a:pt x="82147" y="0"/>
                  </a:lnTo>
                  <a:lnTo>
                    <a:pt x="71212" y="2750"/>
                  </a:lnTo>
                  <a:lnTo>
                    <a:pt x="55664" y="14775"/>
                  </a:lnTo>
                  <a:lnTo>
                    <a:pt x="41023" y="38486"/>
                  </a:lnTo>
                  <a:lnTo>
                    <a:pt x="24377" y="77966"/>
                  </a:lnTo>
                  <a:lnTo>
                    <a:pt x="16002" y="111067"/>
                  </a:lnTo>
                  <a:lnTo>
                    <a:pt x="9928" y="145534"/>
                  </a:lnTo>
                  <a:lnTo>
                    <a:pt x="4877" y="177315"/>
                  </a:lnTo>
                  <a:lnTo>
                    <a:pt x="2161" y="209785"/>
                  </a:lnTo>
                  <a:lnTo>
                    <a:pt x="954" y="242325"/>
                  </a:lnTo>
                  <a:lnTo>
                    <a:pt x="275" y="287000"/>
                  </a:lnTo>
                  <a:lnTo>
                    <a:pt x="45" y="334416"/>
                  </a:lnTo>
                  <a:lnTo>
                    <a:pt x="0" y="374382"/>
                  </a:lnTo>
                  <a:lnTo>
                    <a:pt x="695" y="419162"/>
                  </a:lnTo>
                  <a:lnTo>
                    <a:pt x="5456" y="437975"/>
                  </a:lnTo>
                  <a:lnTo>
                    <a:pt x="6456" y="439856"/>
                  </a:lnTo>
                  <a:lnTo>
                    <a:pt x="7828" y="441109"/>
                  </a:lnTo>
                  <a:lnTo>
                    <a:pt x="12689" y="443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68"/>
            <p:cNvSpPr/>
            <p:nvPr>
              <p:custDataLst>
                <p:tags r:id="rId103"/>
              </p:custDataLst>
            </p:nvPr>
          </p:nvSpPr>
          <p:spPr>
            <a:xfrm>
              <a:off x="2857500" y="34544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839" y="53618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69"/>
            <p:cNvSpPr/>
            <p:nvPr>
              <p:custDataLst>
                <p:tags r:id="rId104"/>
              </p:custDataLst>
            </p:nvPr>
          </p:nvSpPr>
          <p:spPr>
            <a:xfrm>
              <a:off x="2826011" y="3284478"/>
              <a:ext cx="54394" cy="36185"/>
            </a:xfrm>
            <a:custGeom>
              <a:avLst/>
              <a:gdLst/>
              <a:ahLst/>
              <a:cxnLst/>
              <a:rect l="0" t="0" r="0" b="0"/>
              <a:pathLst>
                <a:path w="54394" h="36185">
                  <a:moveTo>
                    <a:pt x="6089" y="4822"/>
                  </a:moveTo>
                  <a:lnTo>
                    <a:pt x="6089" y="4822"/>
                  </a:lnTo>
                  <a:lnTo>
                    <a:pt x="622" y="10289"/>
                  </a:lnTo>
                  <a:lnTo>
                    <a:pt x="0" y="17652"/>
                  </a:lnTo>
                  <a:lnTo>
                    <a:pt x="1737" y="22989"/>
                  </a:lnTo>
                  <a:lnTo>
                    <a:pt x="3187" y="25400"/>
                  </a:lnTo>
                  <a:lnTo>
                    <a:pt x="11971" y="32164"/>
                  </a:lnTo>
                  <a:lnTo>
                    <a:pt x="23511" y="35266"/>
                  </a:lnTo>
                  <a:lnTo>
                    <a:pt x="35867" y="36184"/>
                  </a:lnTo>
                  <a:lnTo>
                    <a:pt x="44253" y="32637"/>
                  </a:lnTo>
                  <a:lnTo>
                    <a:pt x="51273" y="27062"/>
                  </a:lnTo>
                  <a:lnTo>
                    <a:pt x="54393" y="22232"/>
                  </a:lnTo>
                  <a:lnTo>
                    <a:pt x="53898" y="15852"/>
                  </a:lnTo>
                  <a:lnTo>
                    <a:pt x="52778" y="12175"/>
                  </a:lnTo>
                  <a:lnTo>
                    <a:pt x="47771" y="6208"/>
                  </a:lnTo>
                  <a:lnTo>
                    <a:pt x="41548" y="1911"/>
                  </a:lnTo>
                  <a:lnTo>
                    <a:pt x="36430" y="0"/>
                  </a:lnTo>
                  <a:lnTo>
                    <a:pt x="29922" y="1033"/>
                  </a:lnTo>
                  <a:lnTo>
                    <a:pt x="26211" y="2296"/>
                  </a:lnTo>
                  <a:lnTo>
                    <a:pt x="23737" y="4549"/>
                  </a:lnTo>
                  <a:lnTo>
                    <a:pt x="20988" y="10816"/>
                  </a:lnTo>
                  <a:lnTo>
                    <a:pt x="19441" y="18906"/>
                  </a:lnTo>
                  <a:lnTo>
                    <a:pt x="20635" y="20561"/>
                  </a:lnTo>
                  <a:lnTo>
                    <a:pt x="25724" y="22400"/>
                  </a:lnTo>
                  <a:lnTo>
                    <a:pt x="33152" y="23436"/>
                  </a:lnTo>
                  <a:lnTo>
                    <a:pt x="50539" y="17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398"/>
          <p:cNvGrpSpPr/>
          <p:nvPr/>
        </p:nvGrpSpPr>
        <p:grpSpPr>
          <a:xfrm>
            <a:off x="3321050" y="3241212"/>
            <a:ext cx="254001" cy="128874"/>
            <a:chOff x="3321050" y="3241212"/>
            <a:chExt cx="254001" cy="128874"/>
          </a:xfrm>
        </p:grpSpPr>
        <p:sp>
          <p:nvSpPr>
            <p:cNvPr id="77" name="SMARTInkShape-2270"/>
            <p:cNvSpPr/>
            <p:nvPr>
              <p:custDataLst>
                <p:tags r:id="rId99"/>
              </p:custDataLst>
            </p:nvPr>
          </p:nvSpPr>
          <p:spPr>
            <a:xfrm>
              <a:off x="3321050" y="3241212"/>
              <a:ext cx="171451" cy="35389"/>
            </a:xfrm>
            <a:custGeom>
              <a:avLst/>
              <a:gdLst/>
              <a:ahLst/>
              <a:cxnLst/>
              <a:rect l="0" t="0" r="0" b="0"/>
              <a:pathLst>
                <a:path w="171451" h="35389">
                  <a:moveTo>
                    <a:pt x="0" y="35388"/>
                  </a:moveTo>
                  <a:lnTo>
                    <a:pt x="0" y="35388"/>
                  </a:lnTo>
                  <a:lnTo>
                    <a:pt x="0" y="32017"/>
                  </a:lnTo>
                  <a:lnTo>
                    <a:pt x="3763" y="28480"/>
                  </a:lnTo>
                  <a:lnTo>
                    <a:pt x="11550" y="24557"/>
                  </a:lnTo>
                  <a:lnTo>
                    <a:pt x="48952" y="12526"/>
                  </a:lnTo>
                  <a:lnTo>
                    <a:pt x="80318" y="4060"/>
                  </a:lnTo>
                  <a:lnTo>
                    <a:pt x="126887" y="0"/>
                  </a:lnTo>
                  <a:lnTo>
                    <a:pt x="171450" y="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71"/>
            <p:cNvSpPr/>
            <p:nvPr>
              <p:custDataLst>
                <p:tags r:id="rId100"/>
              </p:custDataLst>
            </p:nvPr>
          </p:nvSpPr>
          <p:spPr>
            <a:xfrm>
              <a:off x="3329165" y="3314700"/>
              <a:ext cx="245886" cy="55386"/>
            </a:xfrm>
            <a:custGeom>
              <a:avLst/>
              <a:gdLst/>
              <a:ahLst/>
              <a:cxnLst/>
              <a:rect l="0" t="0" r="0" b="0"/>
              <a:pathLst>
                <a:path w="245886" h="55386">
                  <a:moveTo>
                    <a:pt x="10935" y="44450"/>
                  </a:moveTo>
                  <a:lnTo>
                    <a:pt x="10935" y="44450"/>
                  </a:lnTo>
                  <a:lnTo>
                    <a:pt x="0" y="55385"/>
                  </a:lnTo>
                  <a:lnTo>
                    <a:pt x="32360" y="46247"/>
                  </a:lnTo>
                  <a:lnTo>
                    <a:pt x="68435" y="36076"/>
                  </a:lnTo>
                  <a:lnTo>
                    <a:pt x="115042" y="24501"/>
                  </a:lnTo>
                  <a:lnTo>
                    <a:pt x="140312" y="19156"/>
                  </a:lnTo>
                  <a:lnTo>
                    <a:pt x="166331" y="14182"/>
                  </a:lnTo>
                  <a:lnTo>
                    <a:pt x="210527" y="6303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399"/>
          <p:cNvGrpSpPr/>
          <p:nvPr/>
        </p:nvGrpSpPr>
        <p:grpSpPr>
          <a:xfrm>
            <a:off x="3950061" y="3067278"/>
            <a:ext cx="356735" cy="565745"/>
            <a:chOff x="3950061" y="3067278"/>
            <a:chExt cx="356735" cy="565745"/>
          </a:xfrm>
        </p:grpSpPr>
        <p:sp>
          <p:nvSpPr>
            <p:cNvPr id="80" name="SMARTInkShape-2272"/>
            <p:cNvSpPr/>
            <p:nvPr>
              <p:custDataLst>
                <p:tags r:id="rId97"/>
              </p:custDataLst>
            </p:nvPr>
          </p:nvSpPr>
          <p:spPr>
            <a:xfrm>
              <a:off x="3950061" y="3067278"/>
              <a:ext cx="198046" cy="565745"/>
            </a:xfrm>
            <a:custGeom>
              <a:avLst/>
              <a:gdLst/>
              <a:ahLst/>
              <a:cxnLst/>
              <a:rect l="0" t="0" r="0" b="0"/>
              <a:pathLst>
                <a:path w="198046" h="565745">
                  <a:moveTo>
                    <a:pt x="5989" y="476022"/>
                  </a:moveTo>
                  <a:lnTo>
                    <a:pt x="5989" y="476022"/>
                  </a:lnTo>
                  <a:lnTo>
                    <a:pt x="9360" y="520213"/>
                  </a:lnTo>
                  <a:lnTo>
                    <a:pt x="13828" y="558965"/>
                  </a:lnTo>
                  <a:lnTo>
                    <a:pt x="16528" y="565096"/>
                  </a:lnTo>
                  <a:lnTo>
                    <a:pt x="17249" y="565744"/>
                  </a:lnTo>
                  <a:lnTo>
                    <a:pt x="17729" y="565470"/>
                  </a:lnTo>
                  <a:lnTo>
                    <a:pt x="18404" y="558343"/>
                  </a:lnTo>
                  <a:lnTo>
                    <a:pt x="13563" y="520897"/>
                  </a:lnTo>
                  <a:lnTo>
                    <a:pt x="9825" y="489616"/>
                  </a:lnTo>
                  <a:lnTo>
                    <a:pt x="5813" y="452666"/>
                  </a:lnTo>
                  <a:lnTo>
                    <a:pt x="2383" y="410608"/>
                  </a:lnTo>
                  <a:lnTo>
                    <a:pt x="1468" y="386552"/>
                  </a:lnTo>
                  <a:lnTo>
                    <a:pt x="858" y="361342"/>
                  </a:lnTo>
                  <a:lnTo>
                    <a:pt x="452" y="333246"/>
                  </a:lnTo>
                  <a:lnTo>
                    <a:pt x="181" y="303227"/>
                  </a:lnTo>
                  <a:lnTo>
                    <a:pt x="0" y="271925"/>
                  </a:lnTo>
                  <a:lnTo>
                    <a:pt x="1291" y="241885"/>
                  </a:lnTo>
                  <a:lnTo>
                    <a:pt x="3562" y="212687"/>
                  </a:lnTo>
                  <a:lnTo>
                    <a:pt x="6488" y="184048"/>
                  </a:lnTo>
                  <a:lnTo>
                    <a:pt x="10555" y="157901"/>
                  </a:lnTo>
                  <a:lnTo>
                    <a:pt x="15383" y="133413"/>
                  </a:lnTo>
                  <a:lnTo>
                    <a:pt x="27803" y="89507"/>
                  </a:lnTo>
                  <a:lnTo>
                    <a:pt x="45082" y="53530"/>
                  </a:lnTo>
                  <a:lnTo>
                    <a:pt x="71273" y="15622"/>
                  </a:lnTo>
                  <a:lnTo>
                    <a:pt x="90273" y="3289"/>
                  </a:lnTo>
                  <a:lnTo>
                    <a:pt x="100278" y="0"/>
                  </a:lnTo>
                  <a:lnTo>
                    <a:pt x="120803" y="1990"/>
                  </a:lnTo>
                  <a:lnTo>
                    <a:pt x="131215" y="5484"/>
                  </a:lnTo>
                  <a:lnTo>
                    <a:pt x="137450" y="14163"/>
                  </a:lnTo>
                  <a:lnTo>
                    <a:pt x="142498" y="40740"/>
                  </a:lnTo>
                  <a:lnTo>
                    <a:pt x="138626" y="73719"/>
                  </a:lnTo>
                  <a:lnTo>
                    <a:pt x="129144" y="108132"/>
                  </a:lnTo>
                  <a:lnTo>
                    <a:pt x="108645" y="153156"/>
                  </a:lnTo>
                  <a:lnTo>
                    <a:pt x="82398" y="190963"/>
                  </a:lnTo>
                  <a:lnTo>
                    <a:pt x="66943" y="205695"/>
                  </a:lnTo>
                  <a:lnTo>
                    <a:pt x="64830" y="209591"/>
                  </a:lnTo>
                  <a:lnTo>
                    <a:pt x="64266" y="211618"/>
                  </a:lnTo>
                  <a:lnTo>
                    <a:pt x="66007" y="212969"/>
                  </a:lnTo>
                  <a:lnTo>
                    <a:pt x="112449" y="224302"/>
                  </a:lnTo>
                  <a:lnTo>
                    <a:pt x="159349" y="242777"/>
                  </a:lnTo>
                  <a:lnTo>
                    <a:pt x="186661" y="263998"/>
                  </a:lnTo>
                  <a:lnTo>
                    <a:pt x="195649" y="279954"/>
                  </a:lnTo>
                  <a:lnTo>
                    <a:pt x="198045" y="288160"/>
                  </a:lnTo>
                  <a:lnTo>
                    <a:pt x="197527" y="296453"/>
                  </a:lnTo>
                  <a:lnTo>
                    <a:pt x="191305" y="313193"/>
                  </a:lnTo>
                  <a:lnTo>
                    <a:pt x="177722" y="328159"/>
                  </a:lnTo>
                  <a:lnTo>
                    <a:pt x="143628" y="351643"/>
                  </a:lnTo>
                  <a:lnTo>
                    <a:pt x="135143" y="353591"/>
                  </a:lnTo>
                  <a:lnTo>
                    <a:pt x="101239" y="34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273"/>
            <p:cNvSpPr/>
            <p:nvPr>
              <p:custDataLst>
                <p:tags r:id="rId98"/>
              </p:custDataLst>
            </p:nvPr>
          </p:nvSpPr>
          <p:spPr>
            <a:xfrm>
              <a:off x="4236279" y="3333750"/>
              <a:ext cx="70517" cy="95915"/>
            </a:xfrm>
            <a:custGeom>
              <a:avLst/>
              <a:gdLst/>
              <a:ahLst/>
              <a:cxnLst/>
              <a:rect l="0" t="0" r="0" b="0"/>
              <a:pathLst>
                <a:path w="70517" h="95915">
                  <a:moveTo>
                    <a:pt x="24571" y="19050"/>
                  </a:moveTo>
                  <a:lnTo>
                    <a:pt x="24571" y="19050"/>
                  </a:lnTo>
                  <a:lnTo>
                    <a:pt x="15733" y="10212"/>
                  </a:lnTo>
                  <a:lnTo>
                    <a:pt x="13740" y="9630"/>
                  </a:lnTo>
                  <a:lnTo>
                    <a:pt x="11706" y="9948"/>
                  </a:lnTo>
                  <a:lnTo>
                    <a:pt x="9644" y="10865"/>
                  </a:lnTo>
                  <a:lnTo>
                    <a:pt x="5472" y="15647"/>
                  </a:lnTo>
                  <a:lnTo>
                    <a:pt x="3372" y="18898"/>
                  </a:lnTo>
                  <a:lnTo>
                    <a:pt x="0" y="45100"/>
                  </a:lnTo>
                  <a:lnTo>
                    <a:pt x="827" y="71297"/>
                  </a:lnTo>
                  <a:lnTo>
                    <a:pt x="6022" y="83663"/>
                  </a:lnTo>
                  <a:lnTo>
                    <a:pt x="14916" y="91982"/>
                  </a:lnTo>
                  <a:lnTo>
                    <a:pt x="20251" y="95188"/>
                  </a:lnTo>
                  <a:lnTo>
                    <a:pt x="25924" y="95914"/>
                  </a:lnTo>
                  <a:lnTo>
                    <a:pt x="37873" y="92958"/>
                  </a:lnTo>
                  <a:lnTo>
                    <a:pt x="56499" y="79989"/>
                  </a:lnTo>
                  <a:lnTo>
                    <a:pt x="68682" y="62742"/>
                  </a:lnTo>
                  <a:lnTo>
                    <a:pt x="70516" y="52344"/>
                  </a:lnTo>
                  <a:lnTo>
                    <a:pt x="70018" y="47596"/>
                  </a:lnTo>
                  <a:lnTo>
                    <a:pt x="63820" y="38557"/>
                  </a:lnTo>
                  <a:lnTo>
                    <a:pt x="39253" y="12740"/>
                  </a:lnTo>
                  <a:lnTo>
                    <a:pt x="30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00"/>
          <p:cNvGrpSpPr/>
          <p:nvPr/>
        </p:nvGrpSpPr>
        <p:grpSpPr>
          <a:xfrm>
            <a:off x="4572385" y="2921000"/>
            <a:ext cx="1158269" cy="672218"/>
            <a:chOff x="4572385" y="2921000"/>
            <a:chExt cx="1158269" cy="672218"/>
          </a:xfrm>
        </p:grpSpPr>
        <p:sp>
          <p:nvSpPr>
            <p:cNvPr id="83" name="SMARTInkShape-2274"/>
            <p:cNvSpPr/>
            <p:nvPr>
              <p:custDataLst>
                <p:tags r:id="rId88"/>
              </p:custDataLst>
            </p:nvPr>
          </p:nvSpPr>
          <p:spPr>
            <a:xfrm>
              <a:off x="4572385" y="3289300"/>
              <a:ext cx="171066" cy="18967"/>
            </a:xfrm>
            <a:custGeom>
              <a:avLst/>
              <a:gdLst/>
              <a:ahLst/>
              <a:cxnLst/>
              <a:rect l="0" t="0" r="0" b="0"/>
              <a:pathLst>
                <a:path w="171066" h="18967">
                  <a:moveTo>
                    <a:pt x="25015" y="6350"/>
                  </a:moveTo>
                  <a:lnTo>
                    <a:pt x="25015" y="6350"/>
                  </a:lnTo>
                  <a:lnTo>
                    <a:pt x="18273" y="6350"/>
                  </a:lnTo>
                  <a:lnTo>
                    <a:pt x="13081" y="8231"/>
                  </a:lnTo>
                  <a:lnTo>
                    <a:pt x="8423" y="10714"/>
                  </a:lnTo>
                  <a:lnTo>
                    <a:pt x="4000" y="11817"/>
                  </a:lnTo>
                  <a:lnTo>
                    <a:pt x="2538" y="12817"/>
                  </a:lnTo>
                  <a:lnTo>
                    <a:pt x="1564" y="14189"/>
                  </a:lnTo>
                  <a:lnTo>
                    <a:pt x="0" y="18090"/>
                  </a:lnTo>
                  <a:lnTo>
                    <a:pt x="36277" y="18966"/>
                  </a:lnTo>
                  <a:lnTo>
                    <a:pt x="83840" y="10306"/>
                  </a:lnTo>
                  <a:lnTo>
                    <a:pt x="124211" y="6816"/>
                  </a:lnTo>
                  <a:lnTo>
                    <a:pt x="171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75"/>
            <p:cNvSpPr/>
            <p:nvPr>
              <p:custDataLst>
                <p:tags r:id="rId89"/>
              </p:custDataLst>
            </p:nvPr>
          </p:nvSpPr>
          <p:spPr>
            <a:xfrm>
              <a:off x="4660900" y="3181350"/>
              <a:ext cx="38101" cy="266701"/>
            </a:xfrm>
            <a:custGeom>
              <a:avLst/>
              <a:gdLst/>
              <a:ahLst/>
              <a:cxnLst/>
              <a:rect l="0" t="0" r="0" b="0"/>
              <a:pathLst>
                <a:path w="38101" h="266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7007" y="60358"/>
                  </a:lnTo>
                  <a:lnTo>
                    <a:pt x="21199" y="93148"/>
                  </a:lnTo>
                  <a:lnTo>
                    <a:pt x="23533" y="127006"/>
                  </a:lnTo>
                  <a:lnTo>
                    <a:pt x="24570" y="160869"/>
                  </a:lnTo>
                  <a:lnTo>
                    <a:pt x="25031" y="194735"/>
                  </a:lnTo>
                  <a:lnTo>
                    <a:pt x="32033" y="238792"/>
                  </a:lnTo>
                  <a:lnTo>
                    <a:pt x="381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76"/>
            <p:cNvSpPr/>
            <p:nvPr>
              <p:custDataLst>
                <p:tags r:id="rId90"/>
              </p:custDataLst>
            </p:nvPr>
          </p:nvSpPr>
          <p:spPr>
            <a:xfrm>
              <a:off x="4991125" y="3064199"/>
              <a:ext cx="162754" cy="529019"/>
            </a:xfrm>
            <a:custGeom>
              <a:avLst/>
              <a:gdLst/>
              <a:ahLst/>
              <a:cxnLst/>
              <a:rect l="0" t="0" r="0" b="0"/>
              <a:pathLst>
                <a:path w="162754" h="529019">
                  <a:moveTo>
                    <a:pt x="12675" y="523551"/>
                  </a:moveTo>
                  <a:lnTo>
                    <a:pt x="12675" y="523551"/>
                  </a:lnTo>
                  <a:lnTo>
                    <a:pt x="7208" y="529018"/>
                  </a:lnTo>
                  <a:lnTo>
                    <a:pt x="3215" y="522897"/>
                  </a:lnTo>
                  <a:lnTo>
                    <a:pt x="402" y="477770"/>
                  </a:lnTo>
                  <a:lnTo>
                    <a:pt x="165" y="446054"/>
                  </a:lnTo>
                  <a:lnTo>
                    <a:pt x="59" y="406087"/>
                  </a:lnTo>
                  <a:lnTo>
                    <a:pt x="12" y="360572"/>
                  </a:lnTo>
                  <a:lnTo>
                    <a:pt x="0" y="336582"/>
                  </a:lnTo>
                  <a:lnTo>
                    <a:pt x="697" y="311416"/>
                  </a:lnTo>
                  <a:lnTo>
                    <a:pt x="1867" y="285467"/>
                  </a:lnTo>
                  <a:lnTo>
                    <a:pt x="3353" y="258995"/>
                  </a:lnTo>
                  <a:lnTo>
                    <a:pt x="5755" y="234291"/>
                  </a:lnTo>
                  <a:lnTo>
                    <a:pt x="12186" y="188028"/>
                  </a:lnTo>
                  <a:lnTo>
                    <a:pt x="21630" y="147711"/>
                  </a:lnTo>
                  <a:lnTo>
                    <a:pt x="33588" y="110273"/>
                  </a:lnTo>
                  <a:lnTo>
                    <a:pt x="48310" y="72466"/>
                  </a:lnTo>
                  <a:lnTo>
                    <a:pt x="69094" y="25594"/>
                  </a:lnTo>
                  <a:lnTo>
                    <a:pt x="85288" y="1750"/>
                  </a:lnTo>
                  <a:lnTo>
                    <a:pt x="89306" y="0"/>
                  </a:lnTo>
                  <a:lnTo>
                    <a:pt x="92690" y="951"/>
                  </a:lnTo>
                  <a:lnTo>
                    <a:pt x="95652" y="3701"/>
                  </a:lnTo>
                  <a:lnTo>
                    <a:pt x="106562" y="24426"/>
                  </a:lnTo>
                  <a:lnTo>
                    <a:pt x="107084" y="48659"/>
                  </a:lnTo>
                  <a:lnTo>
                    <a:pt x="101326" y="92153"/>
                  </a:lnTo>
                  <a:lnTo>
                    <a:pt x="95151" y="132557"/>
                  </a:lnTo>
                  <a:lnTo>
                    <a:pt x="89701" y="177087"/>
                  </a:lnTo>
                  <a:lnTo>
                    <a:pt x="89242" y="185653"/>
                  </a:lnTo>
                  <a:lnTo>
                    <a:pt x="90920" y="191811"/>
                  </a:lnTo>
                  <a:lnTo>
                    <a:pt x="97745" y="201513"/>
                  </a:lnTo>
                  <a:lnTo>
                    <a:pt x="103636" y="204034"/>
                  </a:lnTo>
                  <a:lnTo>
                    <a:pt x="118915" y="209023"/>
                  </a:lnTo>
                  <a:lnTo>
                    <a:pt x="134700" y="218142"/>
                  </a:lnTo>
                  <a:lnTo>
                    <a:pt x="142873" y="227652"/>
                  </a:lnTo>
                  <a:lnTo>
                    <a:pt x="159851" y="262256"/>
                  </a:lnTo>
                  <a:lnTo>
                    <a:pt x="162753" y="278538"/>
                  </a:lnTo>
                  <a:lnTo>
                    <a:pt x="160280" y="291419"/>
                  </a:lnTo>
                  <a:lnTo>
                    <a:pt x="157645" y="296830"/>
                  </a:lnTo>
                  <a:lnTo>
                    <a:pt x="137082" y="314558"/>
                  </a:lnTo>
                  <a:lnTo>
                    <a:pt x="112017" y="326474"/>
                  </a:lnTo>
                  <a:lnTo>
                    <a:pt x="95162" y="328246"/>
                  </a:lnTo>
                  <a:lnTo>
                    <a:pt x="80381" y="325977"/>
                  </a:lnTo>
                  <a:lnTo>
                    <a:pt x="71459" y="320264"/>
                  </a:lnTo>
                  <a:lnTo>
                    <a:pt x="70915" y="316765"/>
                  </a:lnTo>
                  <a:lnTo>
                    <a:pt x="72668" y="313022"/>
                  </a:lnTo>
                  <a:lnTo>
                    <a:pt x="82525" y="301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77"/>
            <p:cNvSpPr/>
            <p:nvPr>
              <p:custDataLst>
                <p:tags r:id="rId91"/>
              </p:custDataLst>
            </p:nvPr>
          </p:nvSpPr>
          <p:spPr>
            <a:xfrm>
              <a:off x="5246506" y="3340100"/>
              <a:ext cx="17645" cy="76201"/>
            </a:xfrm>
            <a:custGeom>
              <a:avLst/>
              <a:gdLst/>
              <a:ahLst/>
              <a:cxnLst/>
              <a:rect l="0" t="0" r="0" b="0"/>
              <a:pathLst>
                <a:path w="17645" h="76201">
                  <a:moveTo>
                    <a:pt x="17644" y="0"/>
                  </a:moveTo>
                  <a:lnTo>
                    <a:pt x="17644" y="0"/>
                  </a:lnTo>
                  <a:lnTo>
                    <a:pt x="17644" y="3371"/>
                  </a:lnTo>
                  <a:lnTo>
                    <a:pt x="3339" y="30507"/>
                  </a:lnTo>
                  <a:lnTo>
                    <a:pt x="0" y="50431"/>
                  </a:lnTo>
                  <a:lnTo>
                    <a:pt x="494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78"/>
            <p:cNvSpPr/>
            <p:nvPr>
              <p:custDataLst>
                <p:tags r:id="rId92"/>
              </p:custDataLst>
            </p:nvPr>
          </p:nvSpPr>
          <p:spPr>
            <a:xfrm>
              <a:off x="5725487" y="2921000"/>
              <a:ext cx="5167" cy="133351"/>
            </a:xfrm>
            <a:custGeom>
              <a:avLst/>
              <a:gdLst/>
              <a:ahLst/>
              <a:cxnLst/>
              <a:rect l="0" t="0" r="0" b="0"/>
              <a:pathLst>
                <a:path w="5167" h="133351">
                  <a:moveTo>
                    <a:pt x="2213" y="0"/>
                  </a:moveTo>
                  <a:lnTo>
                    <a:pt x="2213" y="0"/>
                  </a:lnTo>
                  <a:lnTo>
                    <a:pt x="4095" y="37350"/>
                  </a:lnTo>
                  <a:lnTo>
                    <a:pt x="5166" y="59639"/>
                  </a:lnTo>
                  <a:lnTo>
                    <a:pt x="0" y="104679"/>
                  </a:lnTo>
                  <a:lnTo>
                    <a:pt x="2213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79"/>
            <p:cNvSpPr/>
            <p:nvPr>
              <p:custDataLst>
                <p:tags r:id="rId93"/>
              </p:custDataLst>
            </p:nvPr>
          </p:nvSpPr>
          <p:spPr>
            <a:xfrm>
              <a:off x="5652100" y="3206750"/>
              <a:ext cx="47714" cy="48933"/>
            </a:xfrm>
            <a:custGeom>
              <a:avLst/>
              <a:gdLst/>
              <a:ahLst/>
              <a:cxnLst/>
              <a:rect l="0" t="0" r="0" b="0"/>
              <a:pathLst>
                <a:path w="47714" h="48933">
                  <a:moveTo>
                    <a:pt x="18450" y="0"/>
                  </a:moveTo>
                  <a:lnTo>
                    <a:pt x="18450" y="0"/>
                  </a:lnTo>
                  <a:lnTo>
                    <a:pt x="6241" y="0"/>
                  </a:lnTo>
                  <a:lnTo>
                    <a:pt x="3961" y="1411"/>
                  </a:lnTo>
                  <a:lnTo>
                    <a:pt x="2440" y="3763"/>
                  </a:lnTo>
                  <a:lnTo>
                    <a:pt x="301" y="13815"/>
                  </a:lnTo>
                  <a:lnTo>
                    <a:pt x="0" y="17677"/>
                  </a:lnTo>
                  <a:lnTo>
                    <a:pt x="6320" y="33225"/>
                  </a:lnTo>
                  <a:lnTo>
                    <a:pt x="13294" y="41342"/>
                  </a:lnTo>
                  <a:lnTo>
                    <a:pt x="21098" y="46596"/>
                  </a:lnTo>
                  <a:lnTo>
                    <a:pt x="29269" y="48932"/>
                  </a:lnTo>
                  <a:lnTo>
                    <a:pt x="33424" y="47437"/>
                  </a:lnTo>
                  <a:lnTo>
                    <a:pt x="41803" y="40133"/>
                  </a:lnTo>
                  <a:lnTo>
                    <a:pt x="46468" y="31713"/>
                  </a:lnTo>
                  <a:lnTo>
                    <a:pt x="47713" y="27492"/>
                  </a:lnTo>
                  <a:lnTo>
                    <a:pt x="47130" y="23267"/>
                  </a:lnTo>
                  <a:lnTo>
                    <a:pt x="42721" y="14809"/>
                  </a:lnTo>
                  <a:lnTo>
                    <a:pt x="37939" y="10110"/>
                  </a:lnTo>
                  <a:lnTo>
                    <a:pt x="35676" y="8857"/>
                  </a:lnTo>
                  <a:lnTo>
                    <a:pt x="33461" y="8726"/>
                  </a:lnTo>
                  <a:lnTo>
                    <a:pt x="24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80"/>
            <p:cNvSpPr/>
            <p:nvPr>
              <p:custDataLst>
                <p:tags r:id="rId94"/>
              </p:custDataLst>
            </p:nvPr>
          </p:nvSpPr>
          <p:spPr>
            <a:xfrm>
              <a:off x="5695950" y="3346450"/>
              <a:ext cx="9421" cy="82551"/>
            </a:xfrm>
            <a:custGeom>
              <a:avLst/>
              <a:gdLst/>
              <a:ahLst/>
              <a:cxnLst/>
              <a:rect l="0" t="0" r="0" b="0"/>
              <a:pathLst>
                <a:path w="9421" h="82551">
                  <a:moveTo>
                    <a:pt x="0" y="0"/>
                  </a:moveTo>
                  <a:lnTo>
                    <a:pt x="0" y="0"/>
                  </a:lnTo>
                  <a:lnTo>
                    <a:pt x="3371" y="35974"/>
                  </a:lnTo>
                  <a:lnTo>
                    <a:pt x="9420" y="62374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81"/>
            <p:cNvSpPr/>
            <p:nvPr>
              <p:custDataLst>
                <p:tags r:id="rId95"/>
              </p:custDataLst>
            </p:nvPr>
          </p:nvSpPr>
          <p:spPr>
            <a:xfrm>
              <a:off x="5391150" y="3079750"/>
              <a:ext cx="209551" cy="292101"/>
            </a:xfrm>
            <a:custGeom>
              <a:avLst/>
              <a:gdLst/>
              <a:ahLst/>
              <a:cxnLst/>
              <a:rect l="0" t="0" r="0" b="0"/>
              <a:pathLst>
                <a:path w="209551" h="292101">
                  <a:moveTo>
                    <a:pt x="209550" y="0"/>
                  </a:moveTo>
                  <a:lnTo>
                    <a:pt x="209550" y="0"/>
                  </a:lnTo>
                  <a:lnTo>
                    <a:pt x="199437" y="3371"/>
                  </a:lnTo>
                  <a:lnTo>
                    <a:pt x="172922" y="22322"/>
                  </a:lnTo>
                  <a:lnTo>
                    <a:pt x="144996" y="57022"/>
                  </a:lnTo>
                  <a:lnTo>
                    <a:pt x="115477" y="101954"/>
                  </a:lnTo>
                  <a:lnTo>
                    <a:pt x="96714" y="134448"/>
                  </a:lnTo>
                  <a:lnTo>
                    <a:pt x="78262" y="166999"/>
                  </a:lnTo>
                  <a:lnTo>
                    <a:pt x="48745" y="212386"/>
                  </a:lnTo>
                  <a:lnTo>
                    <a:pt x="23223" y="251547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82"/>
            <p:cNvSpPr/>
            <p:nvPr>
              <p:custDataLst>
                <p:tags r:id="rId96"/>
              </p:custDataLst>
            </p:nvPr>
          </p:nvSpPr>
          <p:spPr>
            <a:xfrm>
              <a:off x="5360283" y="3124200"/>
              <a:ext cx="195968" cy="190501"/>
            </a:xfrm>
            <a:custGeom>
              <a:avLst/>
              <a:gdLst/>
              <a:ahLst/>
              <a:cxnLst/>
              <a:rect l="0" t="0" r="0" b="0"/>
              <a:pathLst>
                <a:path w="195968" h="190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38383" y="22604"/>
                  </a:lnTo>
                  <a:lnTo>
                    <a:pt x="77544" y="47384"/>
                  </a:lnTo>
                  <a:lnTo>
                    <a:pt x="118545" y="78951"/>
                  </a:lnTo>
                  <a:lnTo>
                    <a:pt x="153742" y="115115"/>
                  </a:lnTo>
                  <a:lnTo>
                    <a:pt x="178282" y="152641"/>
                  </a:lnTo>
                  <a:lnTo>
                    <a:pt x="19596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01"/>
          <p:cNvGrpSpPr/>
          <p:nvPr/>
        </p:nvGrpSpPr>
        <p:grpSpPr>
          <a:xfrm>
            <a:off x="5958991" y="2932272"/>
            <a:ext cx="1426060" cy="668179"/>
            <a:chOff x="5958991" y="2932272"/>
            <a:chExt cx="1426060" cy="668179"/>
          </a:xfrm>
        </p:grpSpPr>
        <p:sp>
          <p:nvSpPr>
            <p:cNvPr id="93" name="SMARTInkShape-2283"/>
            <p:cNvSpPr/>
            <p:nvPr>
              <p:custDataLst>
                <p:tags r:id="rId79"/>
              </p:custDataLst>
            </p:nvPr>
          </p:nvSpPr>
          <p:spPr>
            <a:xfrm>
              <a:off x="7226300" y="2932272"/>
              <a:ext cx="158751" cy="113426"/>
            </a:xfrm>
            <a:custGeom>
              <a:avLst/>
              <a:gdLst/>
              <a:ahLst/>
              <a:cxnLst/>
              <a:rect l="0" t="0" r="0" b="0"/>
              <a:pathLst>
                <a:path w="158751" h="113426">
                  <a:moveTo>
                    <a:pt x="0" y="14128"/>
                  </a:moveTo>
                  <a:lnTo>
                    <a:pt x="0" y="14128"/>
                  </a:lnTo>
                  <a:lnTo>
                    <a:pt x="15580" y="1919"/>
                  </a:lnTo>
                  <a:lnTo>
                    <a:pt x="28562" y="0"/>
                  </a:lnTo>
                  <a:lnTo>
                    <a:pt x="42327" y="2204"/>
                  </a:lnTo>
                  <a:lnTo>
                    <a:pt x="53149" y="7887"/>
                  </a:lnTo>
                  <a:lnTo>
                    <a:pt x="60781" y="18880"/>
                  </a:lnTo>
                  <a:lnTo>
                    <a:pt x="63804" y="25763"/>
                  </a:lnTo>
                  <a:lnTo>
                    <a:pt x="64408" y="32468"/>
                  </a:lnTo>
                  <a:lnTo>
                    <a:pt x="58517" y="52723"/>
                  </a:lnTo>
                  <a:lnTo>
                    <a:pt x="43884" y="80731"/>
                  </a:lnTo>
                  <a:lnTo>
                    <a:pt x="30776" y="96899"/>
                  </a:lnTo>
                  <a:lnTo>
                    <a:pt x="30394" y="100353"/>
                  </a:lnTo>
                  <a:lnTo>
                    <a:pt x="33734" y="107954"/>
                  </a:lnTo>
                  <a:lnTo>
                    <a:pt x="38012" y="110545"/>
                  </a:lnTo>
                  <a:lnTo>
                    <a:pt x="50290" y="113425"/>
                  </a:lnTo>
                  <a:lnTo>
                    <a:pt x="86554" y="111675"/>
                  </a:lnTo>
                  <a:lnTo>
                    <a:pt x="129676" y="110058"/>
                  </a:lnTo>
                  <a:lnTo>
                    <a:pt x="158750" y="109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84"/>
            <p:cNvSpPr/>
            <p:nvPr>
              <p:custDataLst>
                <p:tags r:id="rId80"/>
              </p:custDataLst>
            </p:nvPr>
          </p:nvSpPr>
          <p:spPr>
            <a:xfrm>
              <a:off x="7248782" y="3228779"/>
              <a:ext cx="44833" cy="57516"/>
            </a:xfrm>
            <a:custGeom>
              <a:avLst/>
              <a:gdLst/>
              <a:ahLst/>
              <a:cxnLst/>
              <a:rect l="0" t="0" r="0" b="0"/>
              <a:pathLst>
                <a:path w="44833" h="57516">
                  <a:moveTo>
                    <a:pt x="34668" y="3371"/>
                  </a:moveTo>
                  <a:lnTo>
                    <a:pt x="34668" y="3371"/>
                  </a:lnTo>
                  <a:lnTo>
                    <a:pt x="24555" y="0"/>
                  </a:lnTo>
                  <a:lnTo>
                    <a:pt x="13944" y="2108"/>
                  </a:lnTo>
                  <a:lnTo>
                    <a:pt x="8153" y="4646"/>
                  </a:lnTo>
                  <a:lnTo>
                    <a:pt x="4292" y="7748"/>
                  </a:lnTo>
                  <a:lnTo>
                    <a:pt x="0" y="14959"/>
                  </a:lnTo>
                  <a:lnTo>
                    <a:pt x="955" y="33694"/>
                  </a:lnTo>
                  <a:lnTo>
                    <a:pt x="7690" y="45305"/>
                  </a:lnTo>
                  <a:lnTo>
                    <a:pt x="17033" y="53758"/>
                  </a:lnTo>
                  <a:lnTo>
                    <a:pt x="25889" y="57515"/>
                  </a:lnTo>
                  <a:lnTo>
                    <a:pt x="34529" y="57303"/>
                  </a:lnTo>
                  <a:lnTo>
                    <a:pt x="38809" y="56259"/>
                  </a:lnTo>
                  <a:lnTo>
                    <a:pt x="41661" y="54152"/>
                  </a:lnTo>
                  <a:lnTo>
                    <a:pt x="43564" y="51336"/>
                  </a:lnTo>
                  <a:lnTo>
                    <a:pt x="44832" y="48048"/>
                  </a:lnTo>
                  <a:lnTo>
                    <a:pt x="44359" y="40631"/>
                  </a:lnTo>
                  <a:lnTo>
                    <a:pt x="41797" y="33336"/>
                  </a:lnTo>
                  <a:lnTo>
                    <a:pt x="34668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85"/>
            <p:cNvSpPr/>
            <p:nvPr>
              <p:custDataLst>
                <p:tags r:id="rId81"/>
              </p:custDataLst>
            </p:nvPr>
          </p:nvSpPr>
          <p:spPr>
            <a:xfrm>
              <a:off x="7258050" y="33591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11259" y="51063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86"/>
            <p:cNvSpPr/>
            <p:nvPr>
              <p:custDataLst>
                <p:tags r:id="rId82"/>
              </p:custDataLst>
            </p:nvPr>
          </p:nvSpPr>
          <p:spPr>
            <a:xfrm>
              <a:off x="6997700" y="3069741"/>
              <a:ext cx="158751" cy="295760"/>
            </a:xfrm>
            <a:custGeom>
              <a:avLst/>
              <a:gdLst/>
              <a:ahLst/>
              <a:cxnLst/>
              <a:rect l="0" t="0" r="0" b="0"/>
              <a:pathLst>
                <a:path w="158751" h="295760">
                  <a:moveTo>
                    <a:pt x="158750" y="3659"/>
                  </a:moveTo>
                  <a:lnTo>
                    <a:pt x="158750" y="3659"/>
                  </a:lnTo>
                  <a:lnTo>
                    <a:pt x="155379" y="288"/>
                  </a:lnTo>
                  <a:lnTo>
                    <a:pt x="153681" y="0"/>
                  </a:lnTo>
                  <a:lnTo>
                    <a:pt x="151843" y="515"/>
                  </a:lnTo>
                  <a:lnTo>
                    <a:pt x="149911" y="1563"/>
                  </a:lnTo>
                  <a:lnTo>
                    <a:pt x="137081" y="16522"/>
                  </a:lnTo>
                  <a:lnTo>
                    <a:pt x="119874" y="52312"/>
                  </a:lnTo>
                  <a:lnTo>
                    <a:pt x="109487" y="84549"/>
                  </a:lnTo>
                  <a:lnTo>
                    <a:pt x="98049" y="119338"/>
                  </a:lnTo>
                  <a:lnTo>
                    <a:pt x="81207" y="153614"/>
                  </a:lnTo>
                  <a:lnTo>
                    <a:pt x="63843" y="187663"/>
                  </a:lnTo>
                  <a:lnTo>
                    <a:pt x="36319" y="234803"/>
                  </a:lnTo>
                  <a:lnTo>
                    <a:pt x="8899" y="278544"/>
                  </a:lnTo>
                  <a:lnTo>
                    <a:pt x="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87"/>
            <p:cNvSpPr/>
            <p:nvPr>
              <p:custDataLst>
                <p:tags r:id="rId83"/>
              </p:custDataLst>
            </p:nvPr>
          </p:nvSpPr>
          <p:spPr>
            <a:xfrm>
              <a:off x="6935082" y="3093595"/>
              <a:ext cx="221369" cy="246506"/>
            </a:xfrm>
            <a:custGeom>
              <a:avLst/>
              <a:gdLst/>
              <a:ahLst/>
              <a:cxnLst/>
              <a:rect l="0" t="0" r="0" b="0"/>
              <a:pathLst>
                <a:path w="221369" h="246506">
                  <a:moveTo>
                    <a:pt x="5468" y="11555"/>
                  </a:moveTo>
                  <a:lnTo>
                    <a:pt x="5468" y="11555"/>
                  </a:lnTo>
                  <a:lnTo>
                    <a:pt x="2097" y="8184"/>
                  </a:lnTo>
                  <a:lnTo>
                    <a:pt x="441" y="4648"/>
                  </a:lnTo>
                  <a:lnTo>
                    <a:pt x="0" y="2717"/>
                  </a:lnTo>
                  <a:lnTo>
                    <a:pt x="412" y="1429"/>
                  </a:lnTo>
                  <a:lnTo>
                    <a:pt x="1391" y="571"/>
                  </a:lnTo>
                  <a:lnTo>
                    <a:pt x="2750" y="0"/>
                  </a:lnTo>
                  <a:lnTo>
                    <a:pt x="14775" y="5936"/>
                  </a:lnTo>
                  <a:lnTo>
                    <a:pt x="55127" y="37909"/>
                  </a:lnTo>
                  <a:lnTo>
                    <a:pt x="102732" y="80590"/>
                  </a:lnTo>
                  <a:lnTo>
                    <a:pt x="133598" y="112558"/>
                  </a:lnTo>
                  <a:lnTo>
                    <a:pt x="161898" y="145580"/>
                  </a:lnTo>
                  <a:lnTo>
                    <a:pt x="195987" y="190260"/>
                  </a:lnTo>
                  <a:lnTo>
                    <a:pt x="213847" y="222079"/>
                  </a:lnTo>
                  <a:lnTo>
                    <a:pt x="221368" y="24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88"/>
            <p:cNvSpPr/>
            <p:nvPr>
              <p:custDataLst>
                <p:tags r:id="rId84"/>
              </p:custDataLst>
            </p:nvPr>
          </p:nvSpPr>
          <p:spPr>
            <a:xfrm>
              <a:off x="6642100" y="3329504"/>
              <a:ext cx="114301" cy="98291"/>
            </a:xfrm>
            <a:custGeom>
              <a:avLst/>
              <a:gdLst/>
              <a:ahLst/>
              <a:cxnLst/>
              <a:rect l="0" t="0" r="0" b="0"/>
              <a:pathLst>
                <a:path w="114301" h="98291">
                  <a:moveTo>
                    <a:pt x="0" y="23296"/>
                  </a:moveTo>
                  <a:lnTo>
                    <a:pt x="0" y="23296"/>
                  </a:lnTo>
                  <a:lnTo>
                    <a:pt x="18297" y="4998"/>
                  </a:lnTo>
                  <a:lnTo>
                    <a:pt x="26006" y="1052"/>
                  </a:lnTo>
                  <a:lnTo>
                    <a:pt x="30037" y="0"/>
                  </a:lnTo>
                  <a:lnTo>
                    <a:pt x="33430" y="4"/>
                  </a:lnTo>
                  <a:lnTo>
                    <a:pt x="39081" y="1890"/>
                  </a:lnTo>
                  <a:lnTo>
                    <a:pt x="40871" y="4792"/>
                  </a:lnTo>
                  <a:lnTo>
                    <a:pt x="42859" y="13661"/>
                  </a:lnTo>
                  <a:lnTo>
                    <a:pt x="30005" y="57803"/>
                  </a:lnTo>
                  <a:lnTo>
                    <a:pt x="16249" y="93393"/>
                  </a:lnTo>
                  <a:lnTo>
                    <a:pt x="16477" y="95428"/>
                  </a:lnTo>
                  <a:lnTo>
                    <a:pt x="17335" y="96784"/>
                  </a:lnTo>
                  <a:lnTo>
                    <a:pt x="23933" y="98290"/>
                  </a:lnTo>
                  <a:lnTo>
                    <a:pt x="68249" y="97509"/>
                  </a:lnTo>
                  <a:lnTo>
                    <a:pt x="114300" y="86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89"/>
            <p:cNvSpPr/>
            <p:nvPr>
              <p:custDataLst>
                <p:tags r:id="rId85"/>
              </p:custDataLst>
            </p:nvPr>
          </p:nvSpPr>
          <p:spPr>
            <a:xfrm>
              <a:off x="6426200" y="3049394"/>
              <a:ext cx="158689" cy="551057"/>
            </a:xfrm>
            <a:custGeom>
              <a:avLst/>
              <a:gdLst/>
              <a:ahLst/>
              <a:cxnLst/>
              <a:rect l="0" t="0" r="0" b="0"/>
              <a:pathLst>
                <a:path w="158689" h="551057">
                  <a:moveTo>
                    <a:pt x="0" y="551056"/>
                  </a:moveTo>
                  <a:lnTo>
                    <a:pt x="0" y="551056"/>
                  </a:lnTo>
                  <a:lnTo>
                    <a:pt x="0" y="505866"/>
                  </a:lnTo>
                  <a:lnTo>
                    <a:pt x="0" y="458879"/>
                  </a:lnTo>
                  <a:lnTo>
                    <a:pt x="0" y="414839"/>
                  </a:lnTo>
                  <a:lnTo>
                    <a:pt x="0" y="388278"/>
                  </a:lnTo>
                  <a:lnTo>
                    <a:pt x="0" y="359987"/>
                  </a:lnTo>
                  <a:lnTo>
                    <a:pt x="705" y="331249"/>
                  </a:lnTo>
                  <a:lnTo>
                    <a:pt x="1881" y="302212"/>
                  </a:lnTo>
                  <a:lnTo>
                    <a:pt x="3371" y="272976"/>
                  </a:lnTo>
                  <a:lnTo>
                    <a:pt x="5069" y="245725"/>
                  </a:lnTo>
                  <a:lnTo>
                    <a:pt x="6907" y="219796"/>
                  </a:lnTo>
                  <a:lnTo>
                    <a:pt x="8839" y="194750"/>
                  </a:lnTo>
                  <a:lnTo>
                    <a:pt x="14359" y="170291"/>
                  </a:lnTo>
                  <a:lnTo>
                    <a:pt x="22273" y="146224"/>
                  </a:lnTo>
                  <a:lnTo>
                    <a:pt x="40238" y="100903"/>
                  </a:lnTo>
                  <a:lnTo>
                    <a:pt x="55278" y="61946"/>
                  </a:lnTo>
                  <a:lnTo>
                    <a:pt x="82387" y="18393"/>
                  </a:lnTo>
                  <a:lnTo>
                    <a:pt x="100587" y="3872"/>
                  </a:lnTo>
                  <a:lnTo>
                    <a:pt x="109391" y="0"/>
                  </a:lnTo>
                  <a:lnTo>
                    <a:pt x="116672" y="241"/>
                  </a:lnTo>
                  <a:lnTo>
                    <a:pt x="122937" y="3224"/>
                  </a:lnTo>
                  <a:lnTo>
                    <a:pt x="128524" y="8034"/>
                  </a:lnTo>
                  <a:lnTo>
                    <a:pt x="134732" y="24669"/>
                  </a:lnTo>
                  <a:lnTo>
                    <a:pt x="136081" y="48289"/>
                  </a:lnTo>
                  <a:lnTo>
                    <a:pt x="131976" y="79954"/>
                  </a:lnTo>
                  <a:lnTo>
                    <a:pt x="117924" y="113313"/>
                  </a:lnTo>
                  <a:lnTo>
                    <a:pt x="93736" y="158182"/>
                  </a:lnTo>
                  <a:lnTo>
                    <a:pt x="67687" y="204117"/>
                  </a:lnTo>
                  <a:lnTo>
                    <a:pt x="66292" y="207580"/>
                  </a:lnTo>
                  <a:lnTo>
                    <a:pt x="66772" y="209888"/>
                  </a:lnTo>
                  <a:lnTo>
                    <a:pt x="68504" y="211428"/>
                  </a:lnTo>
                  <a:lnTo>
                    <a:pt x="114473" y="226535"/>
                  </a:lnTo>
                  <a:lnTo>
                    <a:pt x="137869" y="241588"/>
                  </a:lnTo>
                  <a:lnTo>
                    <a:pt x="154836" y="259454"/>
                  </a:lnTo>
                  <a:lnTo>
                    <a:pt x="157552" y="265638"/>
                  </a:lnTo>
                  <a:lnTo>
                    <a:pt x="158688" y="278154"/>
                  </a:lnTo>
                  <a:lnTo>
                    <a:pt x="155180" y="284454"/>
                  </a:lnTo>
                  <a:lnTo>
                    <a:pt x="124205" y="309775"/>
                  </a:lnTo>
                  <a:lnTo>
                    <a:pt x="90856" y="328418"/>
                  </a:lnTo>
                  <a:lnTo>
                    <a:pt x="80833" y="330280"/>
                  </a:lnTo>
                  <a:lnTo>
                    <a:pt x="69850" y="328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90"/>
            <p:cNvSpPr/>
            <p:nvPr>
              <p:custDataLst>
                <p:tags r:id="rId86"/>
              </p:custDataLst>
            </p:nvPr>
          </p:nvSpPr>
          <p:spPr>
            <a:xfrm>
              <a:off x="6096000" y="3175000"/>
              <a:ext cx="6351" cy="203201"/>
            </a:xfrm>
            <a:custGeom>
              <a:avLst/>
              <a:gdLst/>
              <a:ahLst/>
              <a:cxnLst/>
              <a:rect l="0" t="0" r="0" b="0"/>
              <a:pathLst>
                <a:path w="6351" h="2032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74666"/>
                  </a:lnTo>
                  <a:lnTo>
                    <a:pt x="0" y="120587"/>
                  </a:lnTo>
                  <a:lnTo>
                    <a:pt x="1881" y="153313"/>
                  </a:lnTo>
                  <a:lnTo>
                    <a:pt x="6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91"/>
            <p:cNvSpPr/>
            <p:nvPr>
              <p:custDataLst>
                <p:tags r:id="rId87"/>
              </p:custDataLst>
            </p:nvPr>
          </p:nvSpPr>
          <p:spPr>
            <a:xfrm>
              <a:off x="5958991" y="3264811"/>
              <a:ext cx="225910" cy="24490"/>
            </a:xfrm>
            <a:custGeom>
              <a:avLst/>
              <a:gdLst/>
              <a:ahLst/>
              <a:cxnLst/>
              <a:rect l="0" t="0" r="0" b="0"/>
              <a:pathLst>
                <a:path w="225910" h="24490">
                  <a:moveTo>
                    <a:pt x="3659" y="24489"/>
                  </a:moveTo>
                  <a:lnTo>
                    <a:pt x="3659" y="24489"/>
                  </a:lnTo>
                  <a:lnTo>
                    <a:pt x="288" y="24489"/>
                  </a:lnTo>
                  <a:lnTo>
                    <a:pt x="0" y="23783"/>
                  </a:lnTo>
                  <a:lnTo>
                    <a:pt x="1563" y="21118"/>
                  </a:lnTo>
                  <a:lnTo>
                    <a:pt x="6490" y="19463"/>
                  </a:lnTo>
                  <a:lnTo>
                    <a:pt x="43229" y="12538"/>
                  </a:lnTo>
                  <a:lnTo>
                    <a:pt x="90407" y="3701"/>
                  </a:lnTo>
                  <a:lnTo>
                    <a:pt x="126175" y="1138"/>
                  </a:lnTo>
                  <a:lnTo>
                    <a:pt x="161357" y="0"/>
                  </a:lnTo>
                  <a:lnTo>
                    <a:pt x="191575" y="905"/>
                  </a:lnTo>
                  <a:lnTo>
                    <a:pt x="225909" y="1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02"/>
          <p:cNvGrpSpPr/>
          <p:nvPr/>
        </p:nvGrpSpPr>
        <p:grpSpPr>
          <a:xfrm>
            <a:off x="7651750" y="3194050"/>
            <a:ext cx="158751" cy="165101"/>
            <a:chOff x="7651750" y="3194050"/>
            <a:chExt cx="158751" cy="165101"/>
          </a:xfrm>
        </p:grpSpPr>
        <p:sp>
          <p:nvSpPr>
            <p:cNvPr id="103" name="SMARTInkShape-2292"/>
            <p:cNvSpPr/>
            <p:nvPr>
              <p:custDataLst>
                <p:tags r:id="rId77"/>
              </p:custDataLst>
            </p:nvPr>
          </p:nvSpPr>
          <p:spPr>
            <a:xfrm>
              <a:off x="7728948" y="3194050"/>
              <a:ext cx="24403" cy="165101"/>
            </a:xfrm>
            <a:custGeom>
              <a:avLst/>
              <a:gdLst/>
              <a:ahLst/>
              <a:cxnLst/>
              <a:rect l="0" t="0" r="0" b="0"/>
              <a:pathLst>
                <a:path w="24403" h="165101">
                  <a:moveTo>
                    <a:pt x="24402" y="0"/>
                  </a:moveTo>
                  <a:lnTo>
                    <a:pt x="24402" y="0"/>
                  </a:lnTo>
                  <a:lnTo>
                    <a:pt x="21031" y="0"/>
                  </a:lnTo>
                  <a:lnTo>
                    <a:pt x="12193" y="3371"/>
                  </a:lnTo>
                  <a:lnTo>
                    <a:pt x="6510" y="8789"/>
                  </a:lnTo>
                  <a:lnTo>
                    <a:pt x="4008" y="12209"/>
                  </a:lnTo>
                  <a:lnTo>
                    <a:pt x="485" y="33878"/>
                  </a:lnTo>
                  <a:lnTo>
                    <a:pt x="0" y="78580"/>
                  </a:lnTo>
                  <a:lnTo>
                    <a:pt x="4158" y="118455"/>
                  </a:lnTo>
                  <a:lnTo>
                    <a:pt x="1170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293"/>
            <p:cNvSpPr/>
            <p:nvPr>
              <p:custDataLst>
                <p:tags r:id="rId78"/>
              </p:custDataLst>
            </p:nvPr>
          </p:nvSpPr>
          <p:spPr>
            <a:xfrm>
              <a:off x="7651750" y="32702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8838" y="16562"/>
                  </a:lnTo>
                  <a:lnTo>
                    <a:pt x="28411" y="10473"/>
                  </a:lnTo>
                  <a:lnTo>
                    <a:pt x="73110" y="6459"/>
                  </a:lnTo>
                  <a:lnTo>
                    <a:pt x="115815" y="222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03"/>
          <p:cNvGrpSpPr/>
          <p:nvPr/>
        </p:nvGrpSpPr>
        <p:grpSpPr>
          <a:xfrm>
            <a:off x="8147050" y="2933700"/>
            <a:ext cx="2089151" cy="628651"/>
            <a:chOff x="8147050" y="2933700"/>
            <a:chExt cx="2089151" cy="628651"/>
          </a:xfrm>
        </p:grpSpPr>
        <p:sp>
          <p:nvSpPr>
            <p:cNvPr id="106" name="SMARTInkShape-2294"/>
            <p:cNvSpPr/>
            <p:nvPr>
              <p:custDataLst>
                <p:tags r:id="rId63"/>
              </p:custDataLst>
            </p:nvPr>
          </p:nvSpPr>
          <p:spPr>
            <a:xfrm>
              <a:off x="10141002" y="2978228"/>
              <a:ext cx="95199" cy="158673"/>
            </a:xfrm>
            <a:custGeom>
              <a:avLst/>
              <a:gdLst/>
              <a:ahLst/>
              <a:cxnLst/>
              <a:rect l="0" t="0" r="0" b="0"/>
              <a:pathLst>
                <a:path w="95199" h="158673">
                  <a:moveTo>
                    <a:pt x="76148" y="6272"/>
                  </a:moveTo>
                  <a:lnTo>
                    <a:pt x="76148" y="6272"/>
                  </a:lnTo>
                  <a:lnTo>
                    <a:pt x="76147" y="183"/>
                  </a:lnTo>
                  <a:lnTo>
                    <a:pt x="72777" y="0"/>
                  </a:lnTo>
                  <a:lnTo>
                    <a:pt x="69241" y="1838"/>
                  </a:lnTo>
                  <a:lnTo>
                    <a:pt x="25003" y="30005"/>
                  </a:lnTo>
                  <a:lnTo>
                    <a:pt x="13906" y="35870"/>
                  </a:lnTo>
                  <a:lnTo>
                    <a:pt x="6621" y="43181"/>
                  </a:lnTo>
                  <a:lnTo>
                    <a:pt x="2914" y="49252"/>
                  </a:lnTo>
                  <a:lnTo>
                    <a:pt x="826" y="56637"/>
                  </a:lnTo>
                  <a:lnTo>
                    <a:pt x="0" y="84073"/>
                  </a:lnTo>
                  <a:lnTo>
                    <a:pt x="2100" y="89184"/>
                  </a:lnTo>
                  <a:lnTo>
                    <a:pt x="15872" y="103824"/>
                  </a:lnTo>
                  <a:lnTo>
                    <a:pt x="61799" y="139119"/>
                  </a:lnTo>
                  <a:lnTo>
                    <a:pt x="95198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95"/>
            <p:cNvSpPr/>
            <p:nvPr>
              <p:custDataLst>
                <p:tags r:id="rId64"/>
              </p:custDataLst>
            </p:nvPr>
          </p:nvSpPr>
          <p:spPr>
            <a:xfrm>
              <a:off x="10121900" y="2933700"/>
              <a:ext cx="24519" cy="190501"/>
            </a:xfrm>
            <a:custGeom>
              <a:avLst/>
              <a:gdLst/>
              <a:ahLst/>
              <a:cxnLst/>
              <a:rect l="0" t="0" r="0" b="0"/>
              <a:pathLst>
                <a:path w="24519" h="190501">
                  <a:moveTo>
                    <a:pt x="19050" y="0"/>
                  </a:moveTo>
                  <a:lnTo>
                    <a:pt x="19050" y="0"/>
                  </a:lnTo>
                  <a:lnTo>
                    <a:pt x="24518" y="0"/>
                  </a:lnTo>
                  <a:lnTo>
                    <a:pt x="20258" y="19460"/>
                  </a:lnTo>
                  <a:lnTo>
                    <a:pt x="12547" y="63111"/>
                  </a:lnTo>
                  <a:lnTo>
                    <a:pt x="8185" y="104855"/>
                  </a:lnTo>
                  <a:lnTo>
                    <a:pt x="6006" y="15165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296"/>
            <p:cNvSpPr/>
            <p:nvPr>
              <p:custDataLst>
                <p:tags r:id="rId65"/>
              </p:custDataLst>
            </p:nvPr>
          </p:nvSpPr>
          <p:spPr>
            <a:xfrm>
              <a:off x="10135482" y="3282950"/>
              <a:ext cx="45170" cy="58238"/>
            </a:xfrm>
            <a:custGeom>
              <a:avLst/>
              <a:gdLst/>
              <a:ahLst/>
              <a:cxnLst/>
              <a:rect l="0" t="0" r="0" b="0"/>
              <a:pathLst>
                <a:path w="45170" h="58238">
                  <a:moveTo>
                    <a:pt x="5468" y="6350"/>
                  </a:moveTo>
                  <a:lnTo>
                    <a:pt x="5468" y="6350"/>
                  </a:lnTo>
                  <a:lnTo>
                    <a:pt x="5467" y="2691"/>
                  </a:lnTo>
                  <a:lnTo>
                    <a:pt x="5467" y="4254"/>
                  </a:lnTo>
                  <a:lnTo>
                    <a:pt x="0" y="32681"/>
                  </a:lnTo>
                  <a:lnTo>
                    <a:pt x="2750" y="47705"/>
                  </a:lnTo>
                  <a:lnTo>
                    <a:pt x="8023" y="54833"/>
                  </a:lnTo>
                  <a:lnTo>
                    <a:pt x="11404" y="57722"/>
                  </a:lnTo>
                  <a:lnTo>
                    <a:pt x="17187" y="58237"/>
                  </a:lnTo>
                  <a:lnTo>
                    <a:pt x="33019" y="55046"/>
                  </a:lnTo>
                  <a:lnTo>
                    <a:pt x="38651" y="51514"/>
                  </a:lnTo>
                  <a:lnTo>
                    <a:pt x="42407" y="47043"/>
                  </a:lnTo>
                  <a:lnTo>
                    <a:pt x="44911" y="41945"/>
                  </a:lnTo>
                  <a:lnTo>
                    <a:pt x="45169" y="37136"/>
                  </a:lnTo>
                  <a:lnTo>
                    <a:pt x="41692" y="28029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297"/>
            <p:cNvSpPr/>
            <p:nvPr>
              <p:custDataLst>
                <p:tags r:id="rId66"/>
              </p:custDataLst>
            </p:nvPr>
          </p:nvSpPr>
          <p:spPr>
            <a:xfrm>
              <a:off x="10128250" y="34353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7630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98"/>
            <p:cNvSpPr/>
            <p:nvPr>
              <p:custDataLst>
                <p:tags r:id="rId67"/>
              </p:custDataLst>
            </p:nvPr>
          </p:nvSpPr>
          <p:spPr>
            <a:xfrm>
              <a:off x="9830015" y="3118733"/>
              <a:ext cx="183936" cy="265818"/>
            </a:xfrm>
            <a:custGeom>
              <a:avLst/>
              <a:gdLst/>
              <a:ahLst/>
              <a:cxnLst/>
              <a:rect l="0" t="0" r="0" b="0"/>
              <a:pathLst>
                <a:path w="183936" h="265818">
                  <a:moveTo>
                    <a:pt x="183935" y="5467"/>
                  </a:moveTo>
                  <a:lnTo>
                    <a:pt x="183935" y="5467"/>
                  </a:lnTo>
                  <a:lnTo>
                    <a:pt x="173796" y="1103"/>
                  </a:lnTo>
                  <a:lnTo>
                    <a:pt x="166259" y="0"/>
                  </a:lnTo>
                  <a:lnTo>
                    <a:pt x="158204" y="3273"/>
                  </a:lnTo>
                  <a:lnTo>
                    <a:pt x="134794" y="23613"/>
                  </a:lnTo>
                  <a:lnTo>
                    <a:pt x="107835" y="56783"/>
                  </a:lnTo>
                  <a:lnTo>
                    <a:pt x="87787" y="87540"/>
                  </a:lnTo>
                  <a:lnTo>
                    <a:pt x="66413" y="122377"/>
                  </a:lnTo>
                  <a:lnTo>
                    <a:pt x="42803" y="159027"/>
                  </a:lnTo>
                  <a:lnTo>
                    <a:pt x="15824" y="205248"/>
                  </a:lnTo>
                  <a:lnTo>
                    <a:pt x="1166" y="239012"/>
                  </a:lnTo>
                  <a:lnTo>
                    <a:pt x="0" y="246536"/>
                  </a:lnTo>
                  <a:lnTo>
                    <a:pt x="6135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99"/>
            <p:cNvSpPr/>
            <p:nvPr>
              <p:custDataLst>
                <p:tags r:id="rId68"/>
              </p:custDataLst>
            </p:nvPr>
          </p:nvSpPr>
          <p:spPr>
            <a:xfrm>
              <a:off x="9753600" y="3105150"/>
              <a:ext cx="209551" cy="266701"/>
            </a:xfrm>
            <a:custGeom>
              <a:avLst/>
              <a:gdLst/>
              <a:ahLst/>
              <a:cxnLst/>
              <a:rect l="0" t="0" r="0" b="0"/>
              <a:pathLst>
                <a:path w="20955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3087" y="12256"/>
                  </a:lnTo>
                  <a:lnTo>
                    <a:pt x="67433" y="50216"/>
                  </a:lnTo>
                  <a:lnTo>
                    <a:pt x="109115" y="92490"/>
                  </a:lnTo>
                  <a:lnTo>
                    <a:pt x="135985" y="125068"/>
                  </a:lnTo>
                  <a:lnTo>
                    <a:pt x="157335" y="160713"/>
                  </a:lnTo>
                  <a:lnTo>
                    <a:pt x="181848" y="206369"/>
                  </a:lnTo>
                  <a:lnTo>
                    <a:pt x="201781" y="253172"/>
                  </a:lnTo>
                  <a:lnTo>
                    <a:pt x="2095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300"/>
            <p:cNvSpPr/>
            <p:nvPr>
              <p:custDataLst>
                <p:tags r:id="rId69"/>
              </p:custDataLst>
            </p:nvPr>
          </p:nvSpPr>
          <p:spPr>
            <a:xfrm>
              <a:off x="9464242" y="3315223"/>
              <a:ext cx="92509" cy="158228"/>
            </a:xfrm>
            <a:custGeom>
              <a:avLst/>
              <a:gdLst/>
              <a:ahLst/>
              <a:cxnLst/>
              <a:rect l="0" t="0" r="0" b="0"/>
              <a:pathLst>
                <a:path w="92509" h="158228">
                  <a:moveTo>
                    <a:pt x="73458" y="12177"/>
                  </a:moveTo>
                  <a:lnTo>
                    <a:pt x="73458" y="12177"/>
                  </a:lnTo>
                  <a:lnTo>
                    <a:pt x="76828" y="5435"/>
                  </a:lnTo>
                  <a:lnTo>
                    <a:pt x="78527" y="3449"/>
                  </a:lnTo>
                  <a:lnTo>
                    <a:pt x="85014" y="0"/>
                  </a:lnTo>
                  <a:lnTo>
                    <a:pt x="85395" y="531"/>
                  </a:lnTo>
                  <a:lnTo>
                    <a:pt x="85819" y="3002"/>
                  </a:lnTo>
                  <a:lnTo>
                    <a:pt x="62983" y="23256"/>
                  </a:lnTo>
                  <a:lnTo>
                    <a:pt x="15962" y="51717"/>
                  </a:lnTo>
                  <a:lnTo>
                    <a:pt x="3427" y="60033"/>
                  </a:lnTo>
                  <a:lnTo>
                    <a:pt x="0" y="64725"/>
                  </a:lnTo>
                  <a:lnTo>
                    <a:pt x="497" y="67671"/>
                  </a:lnTo>
                  <a:lnTo>
                    <a:pt x="4813" y="74705"/>
                  </a:lnTo>
                  <a:lnTo>
                    <a:pt x="24856" y="90720"/>
                  </a:lnTo>
                  <a:lnTo>
                    <a:pt x="56701" y="111690"/>
                  </a:lnTo>
                  <a:lnTo>
                    <a:pt x="92508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301"/>
            <p:cNvSpPr/>
            <p:nvPr>
              <p:custDataLst>
                <p:tags r:id="rId70"/>
              </p:custDataLst>
            </p:nvPr>
          </p:nvSpPr>
          <p:spPr>
            <a:xfrm>
              <a:off x="9455150" y="3289561"/>
              <a:ext cx="17689" cy="183890"/>
            </a:xfrm>
            <a:custGeom>
              <a:avLst/>
              <a:gdLst/>
              <a:ahLst/>
              <a:cxnLst/>
              <a:rect l="0" t="0" r="0" b="0"/>
              <a:pathLst>
                <a:path w="17689" h="183890">
                  <a:moveTo>
                    <a:pt x="0" y="6089"/>
                  </a:moveTo>
                  <a:lnTo>
                    <a:pt x="0" y="6089"/>
                  </a:lnTo>
                  <a:lnTo>
                    <a:pt x="3370" y="2718"/>
                  </a:lnTo>
                  <a:lnTo>
                    <a:pt x="6907" y="1063"/>
                  </a:lnTo>
                  <a:lnTo>
                    <a:pt x="11556" y="0"/>
                  </a:lnTo>
                  <a:lnTo>
                    <a:pt x="15732" y="13300"/>
                  </a:lnTo>
                  <a:lnTo>
                    <a:pt x="17688" y="53218"/>
                  </a:lnTo>
                  <a:lnTo>
                    <a:pt x="13786" y="89433"/>
                  </a:lnTo>
                  <a:lnTo>
                    <a:pt x="8162" y="126268"/>
                  </a:lnTo>
                  <a:lnTo>
                    <a:pt x="1214" y="171318"/>
                  </a:lnTo>
                  <a:lnTo>
                    <a:pt x="0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02"/>
            <p:cNvSpPr/>
            <p:nvPr>
              <p:custDataLst>
                <p:tags r:id="rId71"/>
              </p:custDataLst>
            </p:nvPr>
          </p:nvSpPr>
          <p:spPr>
            <a:xfrm>
              <a:off x="9158164" y="3039077"/>
              <a:ext cx="194208" cy="523274"/>
            </a:xfrm>
            <a:custGeom>
              <a:avLst/>
              <a:gdLst/>
              <a:ahLst/>
              <a:cxnLst/>
              <a:rect l="0" t="0" r="0" b="0"/>
              <a:pathLst>
                <a:path w="194208" h="523274">
                  <a:moveTo>
                    <a:pt x="4886" y="523273"/>
                  </a:moveTo>
                  <a:lnTo>
                    <a:pt x="4886" y="523273"/>
                  </a:lnTo>
                  <a:lnTo>
                    <a:pt x="8256" y="519902"/>
                  </a:lnTo>
                  <a:lnTo>
                    <a:pt x="9911" y="514484"/>
                  </a:lnTo>
                  <a:lnTo>
                    <a:pt x="10974" y="499508"/>
                  </a:lnTo>
                  <a:lnTo>
                    <a:pt x="4295" y="461181"/>
                  </a:lnTo>
                  <a:lnTo>
                    <a:pt x="242" y="420914"/>
                  </a:lnTo>
                  <a:lnTo>
                    <a:pt x="0" y="386058"/>
                  </a:lnTo>
                  <a:lnTo>
                    <a:pt x="2244" y="347048"/>
                  </a:lnTo>
                  <a:lnTo>
                    <a:pt x="7474" y="300547"/>
                  </a:lnTo>
                  <a:lnTo>
                    <a:pt x="10845" y="275306"/>
                  </a:lnTo>
                  <a:lnTo>
                    <a:pt x="14502" y="250011"/>
                  </a:lnTo>
                  <a:lnTo>
                    <a:pt x="18353" y="224682"/>
                  </a:lnTo>
                  <a:lnTo>
                    <a:pt x="22331" y="199329"/>
                  </a:lnTo>
                  <a:lnTo>
                    <a:pt x="34276" y="152344"/>
                  </a:lnTo>
                  <a:lnTo>
                    <a:pt x="48993" y="109355"/>
                  </a:lnTo>
                  <a:lnTo>
                    <a:pt x="64940" y="71433"/>
                  </a:lnTo>
                  <a:lnTo>
                    <a:pt x="89785" y="31835"/>
                  </a:lnTo>
                  <a:lnTo>
                    <a:pt x="118393" y="8970"/>
                  </a:lnTo>
                  <a:lnTo>
                    <a:pt x="149211" y="0"/>
                  </a:lnTo>
                  <a:lnTo>
                    <a:pt x="156841" y="2269"/>
                  </a:lnTo>
                  <a:lnTo>
                    <a:pt x="162635" y="7309"/>
                  </a:lnTo>
                  <a:lnTo>
                    <a:pt x="167202" y="14197"/>
                  </a:lnTo>
                  <a:lnTo>
                    <a:pt x="173629" y="50859"/>
                  </a:lnTo>
                  <a:lnTo>
                    <a:pt x="167606" y="79537"/>
                  </a:lnTo>
                  <a:lnTo>
                    <a:pt x="148349" y="119687"/>
                  </a:lnTo>
                  <a:lnTo>
                    <a:pt x="132853" y="140701"/>
                  </a:lnTo>
                  <a:lnTo>
                    <a:pt x="101630" y="167213"/>
                  </a:lnTo>
                  <a:lnTo>
                    <a:pt x="99721" y="170189"/>
                  </a:lnTo>
                  <a:lnTo>
                    <a:pt x="99152" y="172878"/>
                  </a:lnTo>
                  <a:lnTo>
                    <a:pt x="99480" y="175376"/>
                  </a:lnTo>
                  <a:lnTo>
                    <a:pt x="100403" y="177042"/>
                  </a:lnTo>
                  <a:lnTo>
                    <a:pt x="101725" y="178152"/>
                  </a:lnTo>
                  <a:lnTo>
                    <a:pt x="148228" y="203360"/>
                  </a:lnTo>
                  <a:lnTo>
                    <a:pt x="187703" y="240437"/>
                  </a:lnTo>
                  <a:lnTo>
                    <a:pt x="193617" y="256927"/>
                  </a:lnTo>
                  <a:lnTo>
                    <a:pt x="194207" y="265276"/>
                  </a:lnTo>
                  <a:lnTo>
                    <a:pt x="192482" y="272253"/>
                  </a:lnTo>
                  <a:lnTo>
                    <a:pt x="184923" y="283768"/>
                  </a:lnTo>
                  <a:lnTo>
                    <a:pt x="158654" y="298184"/>
                  </a:lnTo>
                  <a:lnTo>
                    <a:pt x="127430" y="304650"/>
                  </a:lnTo>
                  <a:lnTo>
                    <a:pt x="102578" y="303195"/>
                  </a:lnTo>
                  <a:lnTo>
                    <a:pt x="88551" y="298295"/>
                  </a:lnTo>
                  <a:lnTo>
                    <a:pt x="88180" y="297088"/>
                  </a:lnTo>
                  <a:lnTo>
                    <a:pt x="90048" y="296283"/>
                  </a:lnTo>
                  <a:lnTo>
                    <a:pt x="100136" y="29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303"/>
            <p:cNvSpPr/>
            <p:nvPr>
              <p:custDataLst>
                <p:tags r:id="rId72"/>
              </p:custDataLst>
            </p:nvPr>
          </p:nvSpPr>
          <p:spPr>
            <a:xfrm>
              <a:off x="8928361" y="3107700"/>
              <a:ext cx="25140" cy="232401"/>
            </a:xfrm>
            <a:custGeom>
              <a:avLst/>
              <a:gdLst/>
              <a:ahLst/>
              <a:cxnLst/>
              <a:rect l="0" t="0" r="0" b="0"/>
              <a:pathLst>
                <a:path w="25140" h="232401">
                  <a:moveTo>
                    <a:pt x="6089" y="29200"/>
                  </a:moveTo>
                  <a:lnTo>
                    <a:pt x="6089" y="29200"/>
                  </a:lnTo>
                  <a:lnTo>
                    <a:pt x="0" y="0"/>
                  </a:lnTo>
                  <a:lnTo>
                    <a:pt x="619" y="561"/>
                  </a:lnTo>
                  <a:lnTo>
                    <a:pt x="3187" y="4948"/>
                  </a:lnTo>
                  <a:lnTo>
                    <a:pt x="9879" y="36587"/>
                  </a:lnTo>
                  <a:lnTo>
                    <a:pt x="12386" y="78504"/>
                  </a:lnTo>
                  <a:lnTo>
                    <a:pt x="16578" y="123223"/>
                  </a:lnTo>
                  <a:lnTo>
                    <a:pt x="17806" y="155419"/>
                  </a:lnTo>
                  <a:lnTo>
                    <a:pt x="21869" y="201908"/>
                  </a:lnTo>
                  <a:lnTo>
                    <a:pt x="25139" y="23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304"/>
            <p:cNvSpPr/>
            <p:nvPr>
              <p:custDataLst>
                <p:tags r:id="rId73"/>
              </p:custDataLst>
            </p:nvPr>
          </p:nvSpPr>
          <p:spPr>
            <a:xfrm>
              <a:off x="8794750" y="3219450"/>
              <a:ext cx="247651" cy="6351"/>
            </a:xfrm>
            <a:custGeom>
              <a:avLst/>
              <a:gdLst/>
              <a:ahLst/>
              <a:cxnLst/>
              <a:rect l="0" t="0" r="0" b="0"/>
              <a:pathLst>
                <a:path w="247651" h="6351">
                  <a:moveTo>
                    <a:pt x="0" y="6350"/>
                  </a:moveTo>
                  <a:lnTo>
                    <a:pt x="0" y="6350"/>
                  </a:lnTo>
                  <a:lnTo>
                    <a:pt x="34637" y="5644"/>
                  </a:lnTo>
                  <a:lnTo>
                    <a:pt x="67135" y="2979"/>
                  </a:lnTo>
                  <a:lnTo>
                    <a:pt x="105097" y="1324"/>
                  </a:lnTo>
                  <a:lnTo>
                    <a:pt x="144076" y="588"/>
                  </a:lnTo>
                  <a:lnTo>
                    <a:pt x="180215" y="261"/>
                  </a:lnTo>
                  <a:lnTo>
                    <a:pt x="222181" y="7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05"/>
            <p:cNvSpPr/>
            <p:nvPr>
              <p:custDataLst>
                <p:tags r:id="rId74"/>
              </p:custDataLst>
            </p:nvPr>
          </p:nvSpPr>
          <p:spPr>
            <a:xfrm>
              <a:off x="8556429" y="3225800"/>
              <a:ext cx="66872" cy="12701"/>
            </a:xfrm>
            <a:custGeom>
              <a:avLst/>
              <a:gdLst/>
              <a:ahLst/>
              <a:cxnLst/>
              <a:rect l="0" t="0" r="0" b="0"/>
              <a:pathLst>
                <a:path w="668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1"/>
                  </a:lnTo>
                  <a:lnTo>
                    <a:pt x="4645" y="3862"/>
                  </a:lnTo>
                  <a:lnTo>
                    <a:pt x="21701" y="1145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06"/>
            <p:cNvSpPr/>
            <p:nvPr>
              <p:custDataLst>
                <p:tags r:id="rId75"/>
              </p:custDataLst>
            </p:nvPr>
          </p:nvSpPr>
          <p:spPr>
            <a:xfrm>
              <a:off x="8356599" y="3263900"/>
              <a:ext cx="12702" cy="12701"/>
            </a:xfrm>
            <a:custGeom>
              <a:avLst/>
              <a:gdLst/>
              <a:ahLst/>
              <a:cxnLst/>
              <a:rect l="0" t="0" r="0" b="0"/>
              <a:pathLst>
                <a:path w="127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3764" y="5792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307"/>
            <p:cNvSpPr/>
            <p:nvPr>
              <p:custDataLst>
                <p:tags r:id="rId76"/>
              </p:custDataLst>
            </p:nvPr>
          </p:nvSpPr>
          <p:spPr>
            <a:xfrm>
              <a:off x="8147050" y="32893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5775" y="10322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04"/>
          <p:cNvGrpSpPr/>
          <p:nvPr/>
        </p:nvGrpSpPr>
        <p:grpSpPr>
          <a:xfrm>
            <a:off x="4051300" y="4191000"/>
            <a:ext cx="330201" cy="445835"/>
            <a:chOff x="4051300" y="4191000"/>
            <a:chExt cx="330201" cy="445835"/>
          </a:xfrm>
        </p:grpSpPr>
        <p:sp>
          <p:nvSpPr>
            <p:cNvPr id="121" name="SMARTInkShape-2308"/>
            <p:cNvSpPr/>
            <p:nvPr>
              <p:custDataLst>
                <p:tags r:id="rId61"/>
              </p:custDataLst>
            </p:nvPr>
          </p:nvSpPr>
          <p:spPr>
            <a:xfrm>
              <a:off x="4051300" y="4400550"/>
              <a:ext cx="304801" cy="139701"/>
            </a:xfrm>
            <a:custGeom>
              <a:avLst/>
              <a:gdLst/>
              <a:ahLst/>
              <a:cxnLst/>
              <a:rect l="0" t="0" r="0" b="0"/>
              <a:pathLst>
                <a:path w="304801" h="139701">
                  <a:moveTo>
                    <a:pt x="0" y="139700"/>
                  </a:moveTo>
                  <a:lnTo>
                    <a:pt x="0" y="139700"/>
                  </a:lnTo>
                  <a:lnTo>
                    <a:pt x="14433" y="129030"/>
                  </a:lnTo>
                  <a:lnTo>
                    <a:pt x="60393" y="100354"/>
                  </a:lnTo>
                  <a:lnTo>
                    <a:pt x="96927" y="79174"/>
                  </a:lnTo>
                  <a:lnTo>
                    <a:pt x="139034" y="57060"/>
                  </a:lnTo>
                  <a:lnTo>
                    <a:pt x="183619" y="37825"/>
                  </a:lnTo>
                  <a:lnTo>
                    <a:pt x="231186" y="21750"/>
                  </a:lnTo>
                  <a:lnTo>
                    <a:pt x="272083" y="966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09"/>
            <p:cNvSpPr/>
            <p:nvPr>
              <p:custDataLst>
                <p:tags r:id="rId62"/>
              </p:custDataLst>
            </p:nvPr>
          </p:nvSpPr>
          <p:spPr>
            <a:xfrm>
              <a:off x="4159250" y="4191000"/>
              <a:ext cx="222251" cy="445835"/>
            </a:xfrm>
            <a:custGeom>
              <a:avLst/>
              <a:gdLst/>
              <a:ahLst/>
              <a:cxnLst/>
              <a:rect l="0" t="0" r="0" b="0"/>
              <a:pathLst>
                <a:path w="222251" h="445835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209" y="22322"/>
                  </a:lnTo>
                  <a:lnTo>
                    <a:pt x="19773" y="53665"/>
                  </a:lnTo>
                  <a:lnTo>
                    <a:pt x="27837" y="97934"/>
                  </a:lnTo>
                  <a:lnTo>
                    <a:pt x="31964" y="124556"/>
                  </a:lnTo>
                  <a:lnTo>
                    <a:pt x="36126" y="152887"/>
                  </a:lnTo>
                  <a:lnTo>
                    <a:pt x="41723" y="184475"/>
                  </a:lnTo>
                  <a:lnTo>
                    <a:pt x="48276" y="218234"/>
                  </a:lnTo>
                  <a:lnTo>
                    <a:pt x="55467" y="253439"/>
                  </a:lnTo>
                  <a:lnTo>
                    <a:pt x="62378" y="285376"/>
                  </a:lnTo>
                  <a:lnTo>
                    <a:pt x="69102" y="315134"/>
                  </a:lnTo>
                  <a:lnTo>
                    <a:pt x="75701" y="343440"/>
                  </a:lnTo>
                  <a:lnTo>
                    <a:pt x="86797" y="388060"/>
                  </a:lnTo>
                  <a:lnTo>
                    <a:pt x="99095" y="431540"/>
                  </a:lnTo>
                  <a:lnTo>
                    <a:pt x="102047" y="440093"/>
                  </a:lnTo>
                  <a:lnTo>
                    <a:pt x="104720" y="444384"/>
                  </a:lnTo>
                  <a:lnTo>
                    <a:pt x="107207" y="445834"/>
                  </a:lnTo>
                  <a:lnTo>
                    <a:pt x="109572" y="445389"/>
                  </a:lnTo>
                  <a:lnTo>
                    <a:pt x="116270" y="414424"/>
                  </a:lnTo>
                  <a:lnTo>
                    <a:pt x="120585" y="369279"/>
                  </a:lnTo>
                  <a:lnTo>
                    <a:pt x="122723" y="341436"/>
                  </a:lnTo>
                  <a:lnTo>
                    <a:pt x="126971" y="310174"/>
                  </a:lnTo>
                  <a:lnTo>
                    <a:pt x="132625" y="276633"/>
                  </a:lnTo>
                  <a:lnTo>
                    <a:pt x="139217" y="241572"/>
                  </a:lnTo>
                  <a:lnTo>
                    <a:pt x="147139" y="209731"/>
                  </a:lnTo>
                  <a:lnTo>
                    <a:pt x="155948" y="180037"/>
                  </a:lnTo>
                  <a:lnTo>
                    <a:pt x="165349" y="151774"/>
                  </a:lnTo>
                  <a:lnTo>
                    <a:pt x="183319" y="107202"/>
                  </a:lnTo>
                  <a:lnTo>
                    <a:pt x="205541" y="63748"/>
                  </a:lnTo>
                  <a:lnTo>
                    <a:pt x="2222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405"/>
          <p:cNvGrpSpPr/>
          <p:nvPr/>
        </p:nvGrpSpPr>
        <p:grpSpPr>
          <a:xfrm>
            <a:off x="4703786" y="4210050"/>
            <a:ext cx="858815" cy="285751"/>
            <a:chOff x="4703786" y="4210050"/>
            <a:chExt cx="858815" cy="285751"/>
          </a:xfrm>
        </p:grpSpPr>
        <p:sp>
          <p:nvSpPr>
            <p:cNvPr id="124" name="SMARTInkShape-2310"/>
            <p:cNvSpPr/>
            <p:nvPr>
              <p:custDataLst>
                <p:tags r:id="rId55"/>
              </p:custDataLst>
            </p:nvPr>
          </p:nvSpPr>
          <p:spPr>
            <a:xfrm>
              <a:off x="5334000" y="42100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40181" y="30261"/>
                  </a:lnTo>
                  <a:lnTo>
                    <a:pt x="70775" y="26149"/>
                  </a:lnTo>
                  <a:lnTo>
                    <a:pt x="107890" y="19618"/>
                  </a:lnTo>
                  <a:lnTo>
                    <a:pt x="153550" y="12012"/>
                  </a:lnTo>
                  <a:lnTo>
                    <a:pt x="195244" y="533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11"/>
            <p:cNvSpPr/>
            <p:nvPr>
              <p:custDataLst>
                <p:tags r:id="rId56"/>
              </p:custDataLst>
            </p:nvPr>
          </p:nvSpPr>
          <p:spPr>
            <a:xfrm>
              <a:off x="5162550" y="42926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1324" y="22604"/>
                  </a:lnTo>
                  <a:lnTo>
                    <a:pt x="262" y="6036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12"/>
            <p:cNvSpPr/>
            <p:nvPr>
              <p:custDataLst>
                <p:tags r:id="rId57"/>
              </p:custDataLst>
            </p:nvPr>
          </p:nvSpPr>
          <p:spPr>
            <a:xfrm>
              <a:off x="4889500" y="44259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41940" y="34194"/>
                  </a:lnTo>
                  <a:lnTo>
                    <a:pt x="77338" y="1859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13"/>
            <p:cNvSpPr/>
            <p:nvPr>
              <p:custDataLst>
                <p:tags r:id="rId58"/>
              </p:custDataLst>
            </p:nvPr>
          </p:nvSpPr>
          <p:spPr>
            <a:xfrm>
              <a:off x="4902200" y="43815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3309" y="590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14"/>
            <p:cNvSpPr/>
            <p:nvPr>
              <p:custDataLst>
                <p:tags r:id="rId59"/>
              </p:custDataLst>
            </p:nvPr>
          </p:nvSpPr>
          <p:spPr>
            <a:xfrm>
              <a:off x="4703786" y="4259575"/>
              <a:ext cx="68815" cy="50503"/>
            </a:xfrm>
            <a:custGeom>
              <a:avLst/>
              <a:gdLst/>
              <a:ahLst/>
              <a:cxnLst/>
              <a:rect l="0" t="0" r="0" b="0"/>
              <a:pathLst>
                <a:path w="68815" h="50503">
                  <a:moveTo>
                    <a:pt x="46014" y="33025"/>
                  </a:moveTo>
                  <a:lnTo>
                    <a:pt x="46014" y="33025"/>
                  </a:lnTo>
                  <a:lnTo>
                    <a:pt x="39272" y="26283"/>
                  </a:lnTo>
                  <a:lnTo>
                    <a:pt x="21595" y="18720"/>
                  </a:lnTo>
                  <a:lnTo>
                    <a:pt x="12113" y="17965"/>
                  </a:lnTo>
                  <a:lnTo>
                    <a:pt x="8597" y="18752"/>
                  </a:lnTo>
                  <a:lnTo>
                    <a:pt x="2808" y="23389"/>
                  </a:lnTo>
                  <a:lnTo>
                    <a:pt x="277" y="26601"/>
                  </a:lnTo>
                  <a:lnTo>
                    <a:pt x="0" y="30153"/>
                  </a:lnTo>
                  <a:lnTo>
                    <a:pt x="3456" y="37863"/>
                  </a:lnTo>
                  <a:lnTo>
                    <a:pt x="11577" y="44112"/>
                  </a:lnTo>
                  <a:lnTo>
                    <a:pt x="22242" y="48536"/>
                  </a:lnTo>
                  <a:lnTo>
                    <a:pt x="34038" y="50502"/>
                  </a:lnTo>
                  <a:lnTo>
                    <a:pt x="44454" y="47613"/>
                  </a:lnTo>
                  <a:lnTo>
                    <a:pt x="53787" y="40919"/>
                  </a:lnTo>
                  <a:lnTo>
                    <a:pt x="62639" y="30889"/>
                  </a:lnTo>
                  <a:lnTo>
                    <a:pt x="67514" y="19375"/>
                  </a:lnTo>
                  <a:lnTo>
                    <a:pt x="68814" y="13342"/>
                  </a:lnTo>
                  <a:lnTo>
                    <a:pt x="68269" y="8614"/>
                  </a:lnTo>
                  <a:lnTo>
                    <a:pt x="66495" y="4757"/>
                  </a:lnTo>
                  <a:lnTo>
                    <a:pt x="63902" y="1480"/>
                  </a:lnTo>
                  <a:lnTo>
                    <a:pt x="59350" y="0"/>
                  </a:lnTo>
                  <a:lnTo>
                    <a:pt x="40166" y="1289"/>
                  </a:lnTo>
                  <a:lnTo>
                    <a:pt x="27187" y="4339"/>
                  </a:lnTo>
                  <a:lnTo>
                    <a:pt x="16244" y="11808"/>
                  </a:lnTo>
                  <a:lnTo>
                    <a:pt x="1564" y="2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15"/>
            <p:cNvSpPr/>
            <p:nvPr>
              <p:custDataLst>
                <p:tags r:id="rId60"/>
              </p:custDataLst>
            </p:nvPr>
          </p:nvSpPr>
          <p:spPr>
            <a:xfrm>
              <a:off x="4756150" y="43878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7450"/>
                  </a:lnTo>
                  <a:lnTo>
                    <a:pt x="6234" y="7150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2316"/>
          <p:cNvSpPr/>
          <p:nvPr>
            <p:custDataLst>
              <p:tags r:id="rId2"/>
            </p:custDataLst>
          </p:nvPr>
        </p:nvSpPr>
        <p:spPr>
          <a:xfrm>
            <a:off x="5442473" y="4160133"/>
            <a:ext cx="110109" cy="255580"/>
          </a:xfrm>
          <a:custGeom>
            <a:avLst/>
            <a:gdLst/>
            <a:ahLst/>
            <a:cxnLst/>
            <a:rect l="0" t="0" r="0" b="0"/>
            <a:pathLst>
              <a:path w="110109" h="255580">
                <a:moveTo>
                  <a:pt x="12177" y="5467"/>
                </a:moveTo>
                <a:lnTo>
                  <a:pt x="12177" y="5467"/>
                </a:lnTo>
                <a:lnTo>
                  <a:pt x="12177" y="0"/>
                </a:lnTo>
                <a:lnTo>
                  <a:pt x="10765" y="16617"/>
                </a:lnTo>
                <a:lnTo>
                  <a:pt x="2125" y="62232"/>
                </a:lnTo>
                <a:lnTo>
                  <a:pt x="654" y="93490"/>
                </a:lnTo>
                <a:lnTo>
                  <a:pt x="0" y="128550"/>
                </a:lnTo>
                <a:lnTo>
                  <a:pt x="1591" y="161535"/>
                </a:lnTo>
                <a:lnTo>
                  <a:pt x="8335" y="204109"/>
                </a:lnTo>
                <a:lnTo>
                  <a:pt x="23255" y="243358"/>
                </a:lnTo>
                <a:lnTo>
                  <a:pt x="29566" y="252307"/>
                </a:lnTo>
                <a:lnTo>
                  <a:pt x="32236" y="254694"/>
                </a:lnTo>
                <a:lnTo>
                  <a:pt x="35428" y="255579"/>
                </a:lnTo>
                <a:lnTo>
                  <a:pt x="42736" y="254682"/>
                </a:lnTo>
                <a:lnTo>
                  <a:pt x="50688" y="248168"/>
                </a:lnTo>
                <a:lnTo>
                  <a:pt x="54784" y="243468"/>
                </a:lnTo>
                <a:lnTo>
                  <a:pt x="67292" y="213255"/>
                </a:lnTo>
                <a:lnTo>
                  <a:pt x="73193" y="179766"/>
                </a:lnTo>
                <a:lnTo>
                  <a:pt x="71569" y="157613"/>
                </a:lnTo>
                <a:lnTo>
                  <a:pt x="69411" y="153465"/>
                </a:lnTo>
                <a:lnTo>
                  <a:pt x="66561" y="150698"/>
                </a:lnTo>
                <a:lnTo>
                  <a:pt x="63249" y="148854"/>
                </a:lnTo>
                <a:lnTo>
                  <a:pt x="58925" y="149742"/>
                </a:lnTo>
                <a:lnTo>
                  <a:pt x="48476" y="156372"/>
                </a:lnTo>
                <a:lnTo>
                  <a:pt x="40539" y="166375"/>
                </a:lnTo>
                <a:lnTo>
                  <a:pt x="37436" y="172006"/>
                </a:lnTo>
                <a:lnTo>
                  <a:pt x="33066" y="196785"/>
                </a:lnTo>
                <a:lnTo>
                  <a:pt x="38514" y="223099"/>
                </a:lnTo>
                <a:lnTo>
                  <a:pt x="47166" y="236484"/>
                </a:lnTo>
                <a:lnTo>
                  <a:pt x="57361" y="245724"/>
                </a:lnTo>
                <a:lnTo>
                  <a:pt x="66596" y="249832"/>
                </a:lnTo>
                <a:lnTo>
                  <a:pt x="77285" y="247894"/>
                </a:lnTo>
                <a:lnTo>
                  <a:pt x="89092" y="241623"/>
                </a:lnTo>
                <a:lnTo>
                  <a:pt x="101394" y="231781"/>
                </a:lnTo>
                <a:lnTo>
                  <a:pt x="108273" y="220351"/>
                </a:lnTo>
                <a:lnTo>
                  <a:pt x="110108" y="214340"/>
                </a:lnTo>
                <a:lnTo>
                  <a:pt x="108384" y="200135"/>
                </a:lnTo>
                <a:lnTo>
                  <a:pt x="102913" y="185825"/>
                </a:lnTo>
                <a:lnTo>
                  <a:pt x="95778" y="174761"/>
                </a:lnTo>
                <a:lnTo>
                  <a:pt x="84141" y="167021"/>
                </a:lnTo>
                <a:lnTo>
                  <a:pt x="57044" y="156304"/>
                </a:lnTo>
                <a:lnTo>
                  <a:pt x="44112" y="155526"/>
                </a:lnTo>
                <a:lnTo>
                  <a:pt x="20535" y="157730"/>
                </a:lnTo>
                <a:lnTo>
                  <a:pt x="31227" y="1578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MARTInkShape-2317"/>
          <p:cNvSpPr/>
          <p:nvPr>
            <p:custDataLst>
              <p:tags r:id="rId3"/>
            </p:custDataLst>
          </p:nvPr>
        </p:nvSpPr>
        <p:spPr>
          <a:xfrm>
            <a:off x="5934224" y="4272378"/>
            <a:ext cx="127186" cy="153573"/>
          </a:xfrm>
          <a:custGeom>
            <a:avLst/>
            <a:gdLst/>
            <a:ahLst/>
            <a:cxnLst/>
            <a:rect l="0" t="0" r="0" b="0"/>
            <a:pathLst>
              <a:path w="127186" h="153573">
                <a:moveTo>
                  <a:pt x="3026" y="13872"/>
                </a:moveTo>
                <a:lnTo>
                  <a:pt x="3026" y="13872"/>
                </a:lnTo>
                <a:lnTo>
                  <a:pt x="17331" y="5034"/>
                </a:lnTo>
                <a:lnTo>
                  <a:pt x="18913" y="5157"/>
                </a:lnTo>
                <a:lnTo>
                  <a:pt x="19967" y="6652"/>
                </a:lnTo>
                <a:lnTo>
                  <a:pt x="20670" y="9058"/>
                </a:lnTo>
                <a:lnTo>
                  <a:pt x="16485" y="52174"/>
                </a:lnTo>
                <a:lnTo>
                  <a:pt x="8919" y="92407"/>
                </a:lnTo>
                <a:lnTo>
                  <a:pt x="4190" y="109191"/>
                </a:lnTo>
                <a:lnTo>
                  <a:pt x="3096" y="110579"/>
                </a:lnTo>
                <a:lnTo>
                  <a:pt x="1663" y="110799"/>
                </a:lnTo>
                <a:lnTo>
                  <a:pt x="0" y="110240"/>
                </a:lnTo>
                <a:lnTo>
                  <a:pt x="35" y="102093"/>
                </a:lnTo>
                <a:lnTo>
                  <a:pt x="9113" y="60793"/>
                </a:lnTo>
                <a:lnTo>
                  <a:pt x="24585" y="31695"/>
                </a:lnTo>
                <a:lnTo>
                  <a:pt x="46024" y="10451"/>
                </a:lnTo>
                <a:lnTo>
                  <a:pt x="59531" y="2239"/>
                </a:lnTo>
                <a:lnTo>
                  <a:pt x="76352" y="0"/>
                </a:lnTo>
                <a:lnTo>
                  <a:pt x="85777" y="390"/>
                </a:lnTo>
                <a:lnTo>
                  <a:pt x="101893" y="6469"/>
                </a:lnTo>
                <a:lnTo>
                  <a:pt x="109154" y="11053"/>
                </a:lnTo>
                <a:lnTo>
                  <a:pt x="119103" y="25554"/>
                </a:lnTo>
                <a:lnTo>
                  <a:pt x="125172" y="44464"/>
                </a:lnTo>
                <a:lnTo>
                  <a:pt x="127185" y="89216"/>
                </a:lnTo>
                <a:lnTo>
                  <a:pt x="124369" y="132236"/>
                </a:lnTo>
                <a:lnTo>
                  <a:pt x="123676" y="153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408"/>
          <p:cNvGrpSpPr/>
          <p:nvPr/>
        </p:nvGrpSpPr>
        <p:grpSpPr>
          <a:xfrm>
            <a:off x="2755256" y="5349298"/>
            <a:ext cx="527695" cy="416503"/>
            <a:chOff x="2755256" y="5349298"/>
            <a:chExt cx="527695" cy="416503"/>
          </a:xfrm>
        </p:grpSpPr>
        <p:sp>
          <p:nvSpPr>
            <p:cNvPr id="133" name="SMARTInkShape-2318"/>
            <p:cNvSpPr/>
            <p:nvPr>
              <p:custDataLst>
                <p:tags r:id="rId52"/>
              </p:custDataLst>
            </p:nvPr>
          </p:nvSpPr>
          <p:spPr>
            <a:xfrm>
              <a:off x="3132004" y="5349298"/>
              <a:ext cx="141416" cy="416503"/>
            </a:xfrm>
            <a:custGeom>
              <a:avLst/>
              <a:gdLst/>
              <a:ahLst/>
              <a:cxnLst/>
              <a:rect l="0" t="0" r="0" b="0"/>
              <a:pathLst>
                <a:path w="141416" h="416503">
                  <a:moveTo>
                    <a:pt x="36646" y="48202"/>
                  </a:moveTo>
                  <a:lnTo>
                    <a:pt x="36646" y="48202"/>
                  </a:lnTo>
                  <a:lnTo>
                    <a:pt x="11406" y="19591"/>
                  </a:lnTo>
                  <a:lnTo>
                    <a:pt x="0" y="0"/>
                  </a:lnTo>
                  <a:lnTo>
                    <a:pt x="5719" y="4914"/>
                  </a:lnTo>
                  <a:lnTo>
                    <a:pt x="41911" y="47719"/>
                  </a:lnTo>
                  <a:lnTo>
                    <a:pt x="76306" y="89921"/>
                  </a:lnTo>
                  <a:lnTo>
                    <a:pt x="111427" y="136293"/>
                  </a:lnTo>
                  <a:lnTo>
                    <a:pt x="130560" y="166376"/>
                  </a:lnTo>
                  <a:lnTo>
                    <a:pt x="141415" y="196208"/>
                  </a:lnTo>
                  <a:lnTo>
                    <a:pt x="141066" y="227812"/>
                  </a:lnTo>
                  <a:lnTo>
                    <a:pt x="132443" y="260674"/>
                  </a:lnTo>
                  <a:lnTo>
                    <a:pt x="116852" y="294093"/>
                  </a:lnTo>
                  <a:lnTo>
                    <a:pt x="81499" y="341270"/>
                  </a:lnTo>
                  <a:lnTo>
                    <a:pt x="47701" y="385544"/>
                  </a:lnTo>
                  <a:lnTo>
                    <a:pt x="36646" y="416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19"/>
            <p:cNvSpPr/>
            <p:nvPr>
              <p:custDataLst>
                <p:tags r:id="rId53"/>
              </p:custDataLst>
            </p:nvPr>
          </p:nvSpPr>
          <p:spPr>
            <a:xfrm>
              <a:off x="2808311" y="5626100"/>
              <a:ext cx="468290" cy="43943"/>
            </a:xfrm>
            <a:custGeom>
              <a:avLst/>
              <a:gdLst/>
              <a:ahLst/>
              <a:cxnLst/>
              <a:rect l="0" t="0" r="0" b="0"/>
              <a:pathLst>
                <a:path w="468290" h="43943">
                  <a:moveTo>
                    <a:pt x="49189" y="31750"/>
                  </a:moveTo>
                  <a:lnTo>
                    <a:pt x="49189" y="31750"/>
                  </a:lnTo>
                  <a:lnTo>
                    <a:pt x="8362" y="38658"/>
                  </a:lnTo>
                  <a:lnTo>
                    <a:pt x="805" y="40588"/>
                  </a:lnTo>
                  <a:lnTo>
                    <a:pt x="0" y="41875"/>
                  </a:lnTo>
                  <a:lnTo>
                    <a:pt x="38532" y="43942"/>
                  </a:lnTo>
                  <a:lnTo>
                    <a:pt x="79730" y="43518"/>
                  </a:lnTo>
                  <a:lnTo>
                    <a:pt x="105533" y="42418"/>
                  </a:lnTo>
                  <a:lnTo>
                    <a:pt x="133318" y="40979"/>
                  </a:lnTo>
                  <a:lnTo>
                    <a:pt x="165247" y="38608"/>
                  </a:lnTo>
                  <a:lnTo>
                    <a:pt x="199939" y="35616"/>
                  </a:lnTo>
                  <a:lnTo>
                    <a:pt x="236472" y="32211"/>
                  </a:lnTo>
                  <a:lnTo>
                    <a:pt x="272117" y="28529"/>
                  </a:lnTo>
                  <a:lnTo>
                    <a:pt x="307169" y="24664"/>
                  </a:lnTo>
                  <a:lnTo>
                    <a:pt x="341826" y="20675"/>
                  </a:lnTo>
                  <a:lnTo>
                    <a:pt x="371280" y="16606"/>
                  </a:lnTo>
                  <a:lnTo>
                    <a:pt x="397267" y="12482"/>
                  </a:lnTo>
                  <a:lnTo>
                    <a:pt x="436724" y="5547"/>
                  </a:lnTo>
                  <a:lnTo>
                    <a:pt x="468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20"/>
            <p:cNvSpPr/>
            <p:nvPr>
              <p:custDataLst>
                <p:tags r:id="rId54"/>
              </p:custDataLst>
            </p:nvPr>
          </p:nvSpPr>
          <p:spPr>
            <a:xfrm>
              <a:off x="2755256" y="5524500"/>
              <a:ext cx="527695" cy="21956"/>
            </a:xfrm>
            <a:custGeom>
              <a:avLst/>
              <a:gdLst/>
              <a:ahLst/>
              <a:cxnLst/>
              <a:rect l="0" t="0" r="0" b="0"/>
              <a:pathLst>
                <a:path w="527695" h="21956">
                  <a:moveTo>
                    <a:pt x="26044" y="19050"/>
                  </a:moveTo>
                  <a:lnTo>
                    <a:pt x="26044" y="19050"/>
                  </a:lnTo>
                  <a:lnTo>
                    <a:pt x="11541" y="10322"/>
                  </a:lnTo>
                  <a:lnTo>
                    <a:pt x="0" y="7134"/>
                  </a:lnTo>
                  <a:lnTo>
                    <a:pt x="215" y="6873"/>
                  </a:lnTo>
                  <a:lnTo>
                    <a:pt x="44532" y="13326"/>
                  </a:lnTo>
                  <a:lnTo>
                    <a:pt x="84356" y="17212"/>
                  </a:lnTo>
                  <a:lnTo>
                    <a:pt x="110779" y="19235"/>
                  </a:lnTo>
                  <a:lnTo>
                    <a:pt x="139684" y="21291"/>
                  </a:lnTo>
                  <a:lnTo>
                    <a:pt x="171654" y="21955"/>
                  </a:lnTo>
                  <a:lnTo>
                    <a:pt x="205668" y="21692"/>
                  </a:lnTo>
                  <a:lnTo>
                    <a:pt x="241043" y="20812"/>
                  </a:lnTo>
                  <a:lnTo>
                    <a:pt x="279443" y="18813"/>
                  </a:lnTo>
                  <a:lnTo>
                    <a:pt x="319860" y="16070"/>
                  </a:lnTo>
                  <a:lnTo>
                    <a:pt x="361621" y="12830"/>
                  </a:lnTo>
                  <a:lnTo>
                    <a:pt x="398634" y="9964"/>
                  </a:lnTo>
                  <a:lnTo>
                    <a:pt x="432482" y="7348"/>
                  </a:lnTo>
                  <a:lnTo>
                    <a:pt x="464220" y="4899"/>
                  </a:lnTo>
                  <a:lnTo>
                    <a:pt x="527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09"/>
          <p:cNvGrpSpPr/>
          <p:nvPr/>
        </p:nvGrpSpPr>
        <p:grpSpPr>
          <a:xfrm>
            <a:off x="3857142" y="5098769"/>
            <a:ext cx="386176" cy="711482"/>
            <a:chOff x="3857142" y="5098769"/>
            <a:chExt cx="386176" cy="711482"/>
          </a:xfrm>
        </p:grpSpPr>
        <p:sp>
          <p:nvSpPr>
            <p:cNvPr id="137" name="SMARTInkShape-2321"/>
            <p:cNvSpPr/>
            <p:nvPr>
              <p:custDataLst>
                <p:tags r:id="rId47"/>
              </p:custDataLst>
            </p:nvPr>
          </p:nvSpPr>
          <p:spPr>
            <a:xfrm>
              <a:off x="3962429" y="5098769"/>
              <a:ext cx="222222" cy="164524"/>
            </a:xfrm>
            <a:custGeom>
              <a:avLst/>
              <a:gdLst/>
              <a:ahLst/>
              <a:cxnLst/>
              <a:rect l="0" t="0" r="0" b="0"/>
              <a:pathLst>
                <a:path w="222222" h="164524">
                  <a:moveTo>
                    <a:pt x="12671" y="44731"/>
                  </a:moveTo>
                  <a:lnTo>
                    <a:pt x="12671" y="44731"/>
                  </a:lnTo>
                  <a:lnTo>
                    <a:pt x="9300" y="37989"/>
                  </a:lnTo>
                  <a:lnTo>
                    <a:pt x="7602" y="36003"/>
                  </a:lnTo>
                  <a:lnTo>
                    <a:pt x="3833" y="33796"/>
                  </a:lnTo>
                  <a:lnTo>
                    <a:pt x="2545" y="33913"/>
                  </a:lnTo>
                  <a:lnTo>
                    <a:pt x="1687" y="34697"/>
                  </a:lnTo>
                  <a:lnTo>
                    <a:pt x="1115" y="35925"/>
                  </a:lnTo>
                  <a:lnTo>
                    <a:pt x="71" y="78164"/>
                  </a:lnTo>
                  <a:lnTo>
                    <a:pt x="0" y="115079"/>
                  </a:lnTo>
                  <a:lnTo>
                    <a:pt x="1856" y="158687"/>
                  </a:lnTo>
                  <a:lnTo>
                    <a:pt x="3344" y="163035"/>
                  </a:lnTo>
                  <a:lnTo>
                    <a:pt x="5042" y="164523"/>
                  </a:lnTo>
                  <a:lnTo>
                    <a:pt x="6879" y="164103"/>
                  </a:lnTo>
                  <a:lnTo>
                    <a:pt x="8810" y="162413"/>
                  </a:lnTo>
                  <a:lnTo>
                    <a:pt x="17683" y="127870"/>
                  </a:lnTo>
                  <a:lnTo>
                    <a:pt x="29051" y="84809"/>
                  </a:lnTo>
                  <a:lnTo>
                    <a:pt x="44806" y="42573"/>
                  </a:lnTo>
                  <a:lnTo>
                    <a:pt x="59430" y="13360"/>
                  </a:lnTo>
                  <a:lnTo>
                    <a:pt x="70847" y="3036"/>
                  </a:lnTo>
                  <a:lnTo>
                    <a:pt x="76855" y="707"/>
                  </a:lnTo>
                  <a:lnTo>
                    <a:pt x="89175" y="0"/>
                  </a:lnTo>
                  <a:lnTo>
                    <a:pt x="111382" y="10310"/>
                  </a:lnTo>
                  <a:lnTo>
                    <a:pt x="150666" y="45773"/>
                  </a:lnTo>
                  <a:lnTo>
                    <a:pt x="185308" y="87201"/>
                  </a:lnTo>
                  <a:lnTo>
                    <a:pt x="222221" y="120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22"/>
            <p:cNvSpPr/>
            <p:nvPr>
              <p:custDataLst>
                <p:tags r:id="rId48"/>
              </p:custDataLst>
            </p:nvPr>
          </p:nvSpPr>
          <p:spPr>
            <a:xfrm>
              <a:off x="4185067" y="5588000"/>
              <a:ext cx="58251" cy="58701"/>
            </a:xfrm>
            <a:custGeom>
              <a:avLst/>
              <a:gdLst/>
              <a:ahLst/>
              <a:cxnLst/>
              <a:rect l="0" t="0" r="0" b="0"/>
              <a:pathLst>
                <a:path w="58251" h="58701">
                  <a:moveTo>
                    <a:pt x="18633" y="6350"/>
                  </a:moveTo>
                  <a:lnTo>
                    <a:pt x="18633" y="6350"/>
                  </a:lnTo>
                  <a:lnTo>
                    <a:pt x="4327" y="6350"/>
                  </a:lnTo>
                  <a:lnTo>
                    <a:pt x="2746" y="7761"/>
                  </a:lnTo>
                  <a:lnTo>
                    <a:pt x="988" y="13092"/>
                  </a:lnTo>
                  <a:lnTo>
                    <a:pt x="0" y="27397"/>
                  </a:lnTo>
                  <a:lnTo>
                    <a:pt x="5412" y="38988"/>
                  </a:lnTo>
                  <a:lnTo>
                    <a:pt x="14874" y="49784"/>
                  </a:lnTo>
                  <a:lnTo>
                    <a:pt x="26134" y="56934"/>
                  </a:lnTo>
                  <a:lnTo>
                    <a:pt x="38195" y="58700"/>
                  </a:lnTo>
                  <a:lnTo>
                    <a:pt x="44374" y="58183"/>
                  </a:lnTo>
                  <a:lnTo>
                    <a:pt x="49199" y="55016"/>
                  </a:lnTo>
                  <a:lnTo>
                    <a:pt x="56442" y="43972"/>
                  </a:lnTo>
                  <a:lnTo>
                    <a:pt x="58250" y="29656"/>
                  </a:lnTo>
                  <a:lnTo>
                    <a:pt x="57744" y="21887"/>
                  </a:lnTo>
                  <a:lnTo>
                    <a:pt x="54585" y="16003"/>
                  </a:lnTo>
                  <a:lnTo>
                    <a:pt x="43549" y="7583"/>
                  </a:lnTo>
                  <a:lnTo>
                    <a:pt x="5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323"/>
            <p:cNvSpPr/>
            <p:nvPr>
              <p:custDataLst>
                <p:tags r:id="rId49"/>
              </p:custDataLst>
            </p:nvPr>
          </p:nvSpPr>
          <p:spPr>
            <a:xfrm>
              <a:off x="4213290" y="5715000"/>
              <a:ext cx="9461" cy="95251"/>
            </a:xfrm>
            <a:custGeom>
              <a:avLst/>
              <a:gdLst/>
              <a:ahLst/>
              <a:cxnLst/>
              <a:rect l="0" t="0" r="0" b="0"/>
              <a:pathLst>
                <a:path w="9461" h="95251">
                  <a:moveTo>
                    <a:pt x="9460" y="0"/>
                  </a:moveTo>
                  <a:lnTo>
                    <a:pt x="9460" y="0"/>
                  </a:lnTo>
                  <a:lnTo>
                    <a:pt x="6089" y="0"/>
                  </a:lnTo>
                  <a:lnTo>
                    <a:pt x="5096" y="1411"/>
                  </a:lnTo>
                  <a:lnTo>
                    <a:pt x="0" y="27789"/>
                  </a:lnTo>
                  <a:lnTo>
                    <a:pt x="2469" y="65096"/>
                  </a:lnTo>
                  <a:lnTo>
                    <a:pt x="946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324"/>
            <p:cNvSpPr/>
            <p:nvPr>
              <p:custDataLst>
                <p:tags r:id="rId50"/>
              </p:custDataLst>
            </p:nvPr>
          </p:nvSpPr>
          <p:spPr>
            <a:xfrm>
              <a:off x="4055903" y="5386467"/>
              <a:ext cx="103348" cy="360284"/>
            </a:xfrm>
            <a:custGeom>
              <a:avLst/>
              <a:gdLst/>
              <a:ahLst/>
              <a:cxnLst/>
              <a:rect l="0" t="0" r="0" b="0"/>
              <a:pathLst>
                <a:path w="103348" h="360284">
                  <a:moveTo>
                    <a:pt x="103347" y="23733"/>
                  </a:moveTo>
                  <a:lnTo>
                    <a:pt x="103347" y="23733"/>
                  </a:lnTo>
                  <a:lnTo>
                    <a:pt x="96880" y="2084"/>
                  </a:lnTo>
                  <a:lnTo>
                    <a:pt x="95508" y="834"/>
                  </a:lnTo>
                  <a:lnTo>
                    <a:pt x="93887" y="0"/>
                  </a:lnTo>
                  <a:lnTo>
                    <a:pt x="92102" y="150"/>
                  </a:lnTo>
                  <a:lnTo>
                    <a:pt x="88236" y="2198"/>
                  </a:lnTo>
                  <a:lnTo>
                    <a:pt x="57796" y="36338"/>
                  </a:lnTo>
                  <a:lnTo>
                    <a:pt x="27002" y="80287"/>
                  </a:lnTo>
                  <a:lnTo>
                    <a:pt x="7493" y="126469"/>
                  </a:lnTo>
                  <a:lnTo>
                    <a:pt x="0" y="163770"/>
                  </a:lnTo>
                  <a:lnTo>
                    <a:pt x="3032" y="201633"/>
                  </a:lnTo>
                  <a:lnTo>
                    <a:pt x="20424" y="248589"/>
                  </a:lnTo>
                  <a:lnTo>
                    <a:pt x="36845" y="294173"/>
                  </a:lnTo>
                  <a:lnTo>
                    <a:pt x="45988" y="339648"/>
                  </a:lnTo>
                  <a:lnTo>
                    <a:pt x="52547" y="360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25"/>
            <p:cNvSpPr/>
            <p:nvPr>
              <p:custDataLst>
                <p:tags r:id="rId51"/>
              </p:custDataLst>
            </p:nvPr>
          </p:nvSpPr>
          <p:spPr>
            <a:xfrm>
              <a:off x="3857142" y="5412892"/>
              <a:ext cx="225909" cy="168759"/>
            </a:xfrm>
            <a:custGeom>
              <a:avLst/>
              <a:gdLst/>
              <a:ahLst/>
              <a:cxnLst/>
              <a:rect l="0" t="0" r="0" b="0"/>
              <a:pathLst>
                <a:path w="225909" h="1687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5476" y="35336"/>
                  </a:lnTo>
                  <a:lnTo>
                    <a:pt x="82371" y="60708"/>
                  </a:lnTo>
                  <a:lnTo>
                    <a:pt x="127012" y="92999"/>
                  </a:lnTo>
                  <a:lnTo>
                    <a:pt x="166266" y="121068"/>
                  </a:lnTo>
                  <a:lnTo>
                    <a:pt x="211068" y="157635"/>
                  </a:lnTo>
                  <a:lnTo>
                    <a:pt x="225908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410"/>
          <p:cNvGrpSpPr/>
          <p:nvPr/>
        </p:nvGrpSpPr>
        <p:grpSpPr>
          <a:xfrm>
            <a:off x="4579233" y="5496635"/>
            <a:ext cx="246768" cy="218366"/>
            <a:chOff x="4579233" y="5496635"/>
            <a:chExt cx="246768" cy="218366"/>
          </a:xfrm>
        </p:grpSpPr>
        <p:sp>
          <p:nvSpPr>
            <p:cNvPr id="143" name="SMARTInkShape-2326"/>
            <p:cNvSpPr/>
            <p:nvPr>
              <p:custDataLst>
                <p:tags r:id="rId45"/>
              </p:custDataLst>
            </p:nvPr>
          </p:nvSpPr>
          <p:spPr>
            <a:xfrm>
              <a:off x="4579233" y="5496635"/>
              <a:ext cx="208668" cy="71921"/>
            </a:xfrm>
            <a:custGeom>
              <a:avLst/>
              <a:gdLst/>
              <a:ahLst/>
              <a:cxnLst/>
              <a:rect l="0" t="0" r="0" b="0"/>
              <a:pathLst>
                <a:path w="208668" h="71921">
                  <a:moveTo>
                    <a:pt x="5467" y="65965"/>
                  </a:moveTo>
                  <a:lnTo>
                    <a:pt x="5467" y="65965"/>
                  </a:lnTo>
                  <a:lnTo>
                    <a:pt x="2096" y="65965"/>
                  </a:lnTo>
                  <a:lnTo>
                    <a:pt x="1103" y="64554"/>
                  </a:lnTo>
                  <a:lnTo>
                    <a:pt x="0" y="59223"/>
                  </a:lnTo>
                  <a:lnTo>
                    <a:pt x="2749" y="44917"/>
                  </a:lnTo>
                  <a:lnTo>
                    <a:pt x="11785" y="33327"/>
                  </a:lnTo>
                  <a:lnTo>
                    <a:pt x="37211" y="8639"/>
                  </a:lnTo>
                  <a:lnTo>
                    <a:pt x="53677" y="1681"/>
                  </a:lnTo>
                  <a:lnTo>
                    <a:pt x="72049" y="0"/>
                  </a:lnTo>
                  <a:lnTo>
                    <a:pt x="89622" y="3956"/>
                  </a:lnTo>
                  <a:lnTo>
                    <a:pt x="115382" y="17488"/>
                  </a:lnTo>
                  <a:lnTo>
                    <a:pt x="157493" y="64101"/>
                  </a:lnTo>
                  <a:lnTo>
                    <a:pt x="167344" y="71722"/>
                  </a:lnTo>
                  <a:lnTo>
                    <a:pt x="171946" y="71920"/>
                  </a:lnTo>
                  <a:lnTo>
                    <a:pt x="176425" y="69935"/>
                  </a:lnTo>
                  <a:lnTo>
                    <a:pt x="189471" y="57028"/>
                  </a:lnTo>
                  <a:lnTo>
                    <a:pt x="200393" y="39798"/>
                  </a:lnTo>
                  <a:lnTo>
                    <a:pt x="208667" y="21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327"/>
            <p:cNvSpPr/>
            <p:nvPr>
              <p:custDataLst>
                <p:tags r:id="rId46"/>
              </p:custDataLst>
            </p:nvPr>
          </p:nvSpPr>
          <p:spPr>
            <a:xfrm>
              <a:off x="4616944" y="5645150"/>
              <a:ext cx="209057" cy="69851"/>
            </a:xfrm>
            <a:custGeom>
              <a:avLst/>
              <a:gdLst/>
              <a:ahLst/>
              <a:cxnLst/>
              <a:rect l="0" t="0" r="0" b="0"/>
              <a:pathLst>
                <a:path w="209057" h="69851">
                  <a:moveTo>
                    <a:pt x="24906" y="69850"/>
                  </a:moveTo>
                  <a:lnTo>
                    <a:pt x="24906" y="69850"/>
                  </a:lnTo>
                  <a:lnTo>
                    <a:pt x="14793" y="66479"/>
                  </a:lnTo>
                  <a:lnTo>
                    <a:pt x="7946" y="61061"/>
                  </a:lnTo>
                  <a:lnTo>
                    <a:pt x="5133" y="57641"/>
                  </a:lnTo>
                  <a:lnTo>
                    <a:pt x="2007" y="48196"/>
                  </a:lnTo>
                  <a:lnTo>
                    <a:pt x="0" y="24886"/>
                  </a:lnTo>
                  <a:lnTo>
                    <a:pt x="1246" y="20118"/>
                  </a:lnTo>
                  <a:lnTo>
                    <a:pt x="6394" y="12940"/>
                  </a:lnTo>
                  <a:lnTo>
                    <a:pt x="20597" y="4932"/>
                  </a:lnTo>
                  <a:lnTo>
                    <a:pt x="41581" y="1461"/>
                  </a:lnTo>
                  <a:lnTo>
                    <a:pt x="55601" y="6293"/>
                  </a:lnTo>
                  <a:lnTo>
                    <a:pt x="94747" y="31873"/>
                  </a:lnTo>
                  <a:lnTo>
                    <a:pt x="127679" y="43859"/>
                  </a:lnTo>
                  <a:lnTo>
                    <a:pt x="149370" y="44658"/>
                  </a:lnTo>
                  <a:lnTo>
                    <a:pt x="174673" y="37769"/>
                  </a:lnTo>
                  <a:lnTo>
                    <a:pt x="186955" y="28780"/>
                  </a:lnTo>
                  <a:lnTo>
                    <a:pt x="209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411"/>
          <p:cNvGrpSpPr/>
          <p:nvPr/>
        </p:nvGrpSpPr>
        <p:grpSpPr>
          <a:xfrm>
            <a:off x="5131683" y="5113363"/>
            <a:ext cx="341804" cy="766956"/>
            <a:chOff x="5131683" y="5113363"/>
            <a:chExt cx="341804" cy="766956"/>
          </a:xfrm>
        </p:grpSpPr>
        <p:sp>
          <p:nvSpPr>
            <p:cNvPr id="146" name="SMARTInkShape-2328"/>
            <p:cNvSpPr/>
            <p:nvPr>
              <p:custDataLst>
                <p:tags r:id="rId42"/>
              </p:custDataLst>
            </p:nvPr>
          </p:nvSpPr>
          <p:spPr>
            <a:xfrm>
              <a:off x="5131683" y="5344033"/>
              <a:ext cx="246835" cy="536286"/>
            </a:xfrm>
            <a:custGeom>
              <a:avLst/>
              <a:gdLst/>
              <a:ahLst/>
              <a:cxnLst/>
              <a:rect l="0" t="0" r="0" b="0"/>
              <a:pathLst>
                <a:path w="246835" h="536286">
                  <a:moveTo>
                    <a:pt x="5467" y="250317"/>
                  </a:moveTo>
                  <a:lnTo>
                    <a:pt x="5467" y="250317"/>
                  </a:lnTo>
                  <a:lnTo>
                    <a:pt x="2096" y="250317"/>
                  </a:lnTo>
                  <a:lnTo>
                    <a:pt x="1103" y="251022"/>
                  </a:lnTo>
                  <a:lnTo>
                    <a:pt x="441" y="252199"/>
                  </a:lnTo>
                  <a:lnTo>
                    <a:pt x="0" y="253688"/>
                  </a:lnTo>
                  <a:lnTo>
                    <a:pt x="6120" y="265897"/>
                  </a:lnTo>
                  <a:lnTo>
                    <a:pt x="36815" y="307699"/>
                  </a:lnTo>
                  <a:lnTo>
                    <a:pt x="54267" y="351280"/>
                  </a:lnTo>
                  <a:lnTo>
                    <a:pt x="62433" y="386206"/>
                  </a:lnTo>
                  <a:lnTo>
                    <a:pt x="66063" y="422896"/>
                  </a:lnTo>
                  <a:lnTo>
                    <a:pt x="67676" y="458488"/>
                  </a:lnTo>
                  <a:lnTo>
                    <a:pt x="68584" y="502732"/>
                  </a:lnTo>
                  <a:lnTo>
                    <a:pt x="66972" y="528072"/>
                  </a:lnTo>
                  <a:lnTo>
                    <a:pt x="64553" y="535335"/>
                  </a:lnTo>
                  <a:lnTo>
                    <a:pt x="63907" y="536285"/>
                  </a:lnTo>
                  <a:lnTo>
                    <a:pt x="63477" y="536212"/>
                  </a:lnTo>
                  <a:lnTo>
                    <a:pt x="57012" y="499198"/>
                  </a:lnTo>
                  <a:lnTo>
                    <a:pt x="50483" y="467470"/>
                  </a:lnTo>
                  <a:lnTo>
                    <a:pt x="46640" y="420913"/>
                  </a:lnTo>
                  <a:lnTo>
                    <a:pt x="45616" y="393681"/>
                  </a:lnTo>
                  <a:lnTo>
                    <a:pt x="44933" y="362826"/>
                  </a:lnTo>
                  <a:lnTo>
                    <a:pt x="44478" y="329557"/>
                  </a:lnTo>
                  <a:lnTo>
                    <a:pt x="44174" y="294677"/>
                  </a:lnTo>
                  <a:lnTo>
                    <a:pt x="45383" y="260135"/>
                  </a:lnTo>
                  <a:lnTo>
                    <a:pt x="47599" y="225817"/>
                  </a:lnTo>
                  <a:lnTo>
                    <a:pt x="50488" y="191650"/>
                  </a:lnTo>
                  <a:lnTo>
                    <a:pt x="53826" y="161817"/>
                  </a:lnTo>
                  <a:lnTo>
                    <a:pt x="57462" y="134872"/>
                  </a:lnTo>
                  <a:lnTo>
                    <a:pt x="65970" y="88236"/>
                  </a:lnTo>
                  <a:lnTo>
                    <a:pt x="76807" y="51046"/>
                  </a:lnTo>
                  <a:lnTo>
                    <a:pt x="94808" y="12454"/>
                  </a:lnTo>
                  <a:lnTo>
                    <a:pt x="101012" y="5664"/>
                  </a:lnTo>
                  <a:lnTo>
                    <a:pt x="107263" y="1843"/>
                  </a:lnTo>
                  <a:lnTo>
                    <a:pt x="113547" y="0"/>
                  </a:lnTo>
                  <a:lnTo>
                    <a:pt x="119854" y="1595"/>
                  </a:lnTo>
                  <a:lnTo>
                    <a:pt x="132506" y="10892"/>
                  </a:lnTo>
                  <a:lnTo>
                    <a:pt x="141421" y="30077"/>
                  </a:lnTo>
                  <a:lnTo>
                    <a:pt x="148526" y="68644"/>
                  </a:lnTo>
                  <a:lnTo>
                    <a:pt x="148749" y="107588"/>
                  </a:lnTo>
                  <a:lnTo>
                    <a:pt x="139909" y="154637"/>
                  </a:lnTo>
                  <a:lnTo>
                    <a:pt x="139141" y="159408"/>
                  </a:lnTo>
                  <a:lnTo>
                    <a:pt x="142723" y="162405"/>
                  </a:lnTo>
                  <a:lnTo>
                    <a:pt x="180256" y="188637"/>
                  </a:lnTo>
                  <a:lnTo>
                    <a:pt x="216539" y="229510"/>
                  </a:lnTo>
                  <a:lnTo>
                    <a:pt x="243692" y="268299"/>
                  </a:lnTo>
                  <a:lnTo>
                    <a:pt x="246834" y="275005"/>
                  </a:lnTo>
                  <a:lnTo>
                    <a:pt x="246811" y="281592"/>
                  </a:lnTo>
                  <a:lnTo>
                    <a:pt x="241142" y="294556"/>
                  </a:lnTo>
                  <a:lnTo>
                    <a:pt x="225923" y="305492"/>
                  </a:lnTo>
                  <a:lnTo>
                    <a:pt x="205047" y="313645"/>
                  </a:lnTo>
                  <a:lnTo>
                    <a:pt x="181658" y="317268"/>
                  </a:lnTo>
                  <a:lnTo>
                    <a:pt x="162796" y="315116"/>
                  </a:lnTo>
                  <a:lnTo>
                    <a:pt x="138817" y="30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29"/>
            <p:cNvSpPr/>
            <p:nvPr>
              <p:custDataLst>
                <p:tags r:id="rId43"/>
              </p:custDataLst>
            </p:nvPr>
          </p:nvSpPr>
          <p:spPr>
            <a:xfrm>
              <a:off x="5395881" y="5575300"/>
              <a:ext cx="77606" cy="86203"/>
            </a:xfrm>
            <a:custGeom>
              <a:avLst/>
              <a:gdLst/>
              <a:ahLst/>
              <a:cxnLst/>
              <a:rect l="0" t="0" r="0" b="0"/>
              <a:pathLst>
                <a:path w="77606" h="86203">
                  <a:moveTo>
                    <a:pt x="39719" y="38100"/>
                  </a:moveTo>
                  <a:lnTo>
                    <a:pt x="39719" y="38100"/>
                  </a:lnTo>
                  <a:lnTo>
                    <a:pt x="18996" y="33074"/>
                  </a:lnTo>
                  <a:lnTo>
                    <a:pt x="8637" y="33044"/>
                  </a:lnTo>
                  <a:lnTo>
                    <a:pt x="1681" y="35382"/>
                  </a:lnTo>
                  <a:lnTo>
                    <a:pt x="249" y="37699"/>
                  </a:lnTo>
                  <a:lnTo>
                    <a:pt x="0" y="40655"/>
                  </a:lnTo>
                  <a:lnTo>
                    <a:pt x="540" y="44036"/>
                  </a:lnTo>
                  <a:lnTo>
                    <a:pt x="11412" y="62280"/>
                  </a:lnTo>
                  <a:lnTo>
                    <a:pt x="31410" y="78818"/>
                  </a:lnTo>
                  <a:lnTo>
                    <a:pt x="47080" y="84419"/>
                  </a:lnTo>
                  <a:lnTo>
                    <a:pt x="62041" y="86202"/>
                  </a:lnTo>
                  <a:lnTo>
                    <a:pt x="73393" y="84644"/>
                  </a:lnTo>
                  <a:lnTo>
                    <a:pt x="76280" y="81124"/>
                  </a:lnTo>
                  <a:lnTo>
                    <a:pt x="77605" y="69687"/>
                  </a:lnTo>
                  <a:lnTo>
                    <a:pt x="72080" y="55196"/>
                  </a:lnTo>
                  <a:lnTo>
                    <a:pt x="61863" y="40054"/>
                  </a:lnTo>
                  <a:lnTo>
                    <a:pt x="32307" y="14967"/>
                  </a:lnTo>
                  <a:lnTo>
                    <a:pt x="7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30"/>
            <p:cNvSpPr/>
            <p:nvPr>
              <p:custDataLst>
                <p:tags r:id="rId44"/>
              </p:custDataLst>
            </p:nvPr>
          </p:nvSpPr>
          <p:spPr>
            <a:xfrm>
              <a:off x="5213450" y="5113363"/>
              <a:ext cx="152301" cy="134984"/>
            </a:xfrm>
            <a:custGeom>
              <a:avLst/>
              <a:gdLst/>
              <a:ahLst/>
              <a:cxnLst/>
              <a:rect l="0" t="0" r="0" b="0"/>
              <a:pathLst>
                <a:path w="152301" h="134984">
                  <a:moveTo>
                    <a:pt x="12600" y="61887"/>
                  </a:moveTo>
                  <a:lnTo>
                    <a:pt x="12600" y="61887"/>
                  </a:lnTo>
                  <a:lnTo>
                    <a:pt x="12600" y="44243"/>
                  </a:lnTo>
                  <a:lnTo>
                    <a:pt x="3762" y="85056"/>
                  </a:lnTo>
                  <a:lnTo>
                    <a:pt x="126" y="131104"/>
                  </a:lnTo>
                  <a:lnTo>
                    <a:pt x="0" y="134983"/>
                  </a:lnTo>
                  <a:lnTo>
                    <a:pt x="15489" y="97815"/>
                  </a:lnTo>
                  <a:lnTo>
                    <a:pt x="29135" y="57873"/>
                  </a:lnTo>
                  <a:lnTo>
                    <a:pt x="48857" y="21500"/>
                  </a:lnTo>
                  <a:lnTo>
                    <a:pt x="62581" y="6778"/>
                  </a:lnTo>
                  <a:lnTo>
                    <a:pt x="69204" y="1864"/>
                  </a:lnTo>
                  <a:lnTo>
                    <a:pt x="75736" y="0"/>
                  </a:lnTo>
                  <a:lnTo>
                    <a:pt x="88638" y="1691"/>
                  </a:lnTo>
                  <a:lnTo>
                    <a:pt x="99547" y="10909"/>
                  </a:lnTo>
                  <a:lnTo>
                    <a:pt x="123821" y="52247"/>
                  </a:lnTo>
                  <a:lnTo>
                    <a:pt x="152300" y="8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12"/>
          <p:cNvGrpSpPr/>
          <p:nvPr/>
        </p:nvGrpSpPr>
        <p:grpSpPr>
          <a:xfrm>
            <a:off x="5791200" y="5037372"/>
            <a:ext cx="1149351" cy="791929"/>
            <a:chOff x="5791200" y="5037372"/>
            <a:chExt cx="1149351" cy="791929"/>
          </a:xfrm>
        </p:grpSpPr>
        <p:sp>
          <p:nvSpPr>
            <p:cNvPr id="150" name="SMARTInkShape-2331"/>
            <p:cNvSpPr/>
            <p:nvPr>
              <p:custDataLst>
                <p:tags r:id="rId32"/>
              </p:custDataLst>
            </p:nvPr>
          </p:nvSpPr>
          <p:spPr>
            <a:xfrm>
              <a:off x="5791200" y="55372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275" y="15287"/>
                  </a:lnTo>
                  <a:lnTo>
                    <a:pt x="74065" y="8999"/>
                  </a:lnTo>
                  <a:lnTo>
                    <a:pt x="120017" y="525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32"/>
            <p:cNvSpPr/>
            <p:nvPr>
              <p:custDataLst>
                <p:tags r:id="rId33"/>
              </p:custDataLst>
            </p:nvPr>
          </p:nvSpPr>
          <p:spPr>
            <a:xfrm>
              <a:off x="5854700" y="5429250"/>
              <a:ext cx="50801" cy="222251"/>
            </a:xfrm>
            <a:custGeom>
              <a:avLst/>
              <a:gdLst/>
              <a:ahLst/>
              <a:cxnLst/>
              <a:rect l="0" t="0" r="0" b="0"/>
              <a:pathLst>
                <a:path w="50801" h="2222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7675" y="27789"/>
                  </a:lnTo>
                  <a:lnTo>
                    <a:pt x="26482" y="63110"/>
                  </a:lnTo>
                  <a:lnTo>
                    <a:pt x="30189" y="104855"/>
                  </a:lnTo>
                  <a:lnTo>
                    <a:pt x="34659" y="151875"/>
                  </a:lnTo>
                  <a:lnTo>
                    <a:pt x="43822" y="194813"/>
                  </a:lnTo>
                  <a:lnTo>
                    <a:pt x="508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33"/>
            <p:cNvSpPr/>
            <p:nvPr>
              <p:custDataLst>
                <p:tags r:id="rId34"/>
              </p:custDataLst>
            </p:nvPr>
          </p:nvSpPr>
          <p:spPr>
            <a:xfrm>
              <a:off x="6230979" y="5312198"/>
              <a:ext cx="151010" cy="517103"/>
            </a:xfrm>
            <a:custGeom>
              <a:avLst/>
              <a:gdLst/>
              <a:ahLst/>
              <a:cxnLst/>
              <a:rect l="0" t="0" r="0" b="0"/>
              <a:pathLst>
                <a:path w="151010" h="517103">
                  <a:moveTo>
                    <a:pt x="49171" y="517102"/>
                  </a:moveTo>
                  <a:lnTo>
                    <a:pt x="49171" y="517102"/>
                  </a:lnTo>
                  <a:lnTo>
                    <a:pt x="39058" y="510360"/>
                  </a:lnTo>
                  <a:lnTo>
                    <a:pt x="26027" y="492683"/>
                  </a:lnTo>
                  <a:lnTo>
                    <a:pt x="13228" y="456088"/>
                  </a:lnTo>
                  <a:lnTo>
                    <a:pt x="6620" y="410492"/>
                  </a:lnTo>
                  <a:lnTo>
                    <a:pt x="3871" y="382529"/>
                  </a:lnTo>
                  <a:lnTo>
                    <a:pt x="2037" y="353303"/>
                  </a:lnTo>
                  <a:lnTo>
                    <a:pt x="815" y="323236"/>
                  </a:lnTo>
                  <a:lnTo>
                    <a:pt x="0" y="292608"/>
                  </a:lnTo>
                  <a:lnTo>
                    <a:pt x="869" y="263723"/>
                  </a:lnTo>
                  <a:lnTo>
                    <a:pt x="2858" y="235999"/>
                  </a:lnTo>
                  <a:lnTo>
                    <a:pt x="5596" y="209050"/>
                  </a:lnTo>
                  <a:lnTo>
                    <a:pt x="9538" y="184028"/>
                  </a:lnTo>
                  <a:lnTo>
                    <a:pt x="19562" y="137412"/>
                  </a:lnTo>
                  <a:lnTo>
                    <a:pt x="32954" y="95056"/>
                  </a:lnTo>
                  <a:lnTo>
                    <a:pt x="49019" y="57887"/>
                  </a:lnTo>
                  <a:lnTo>
                    <a:pt x="82433" y="10925"/>
                  </a:lnTo>
                  <a:lnTo>
                    <a:pt x="88278" y="3967"/>
                  </a:lnTo>
                  <a:lnTo>
                    <a:pt x="93587" y="740"/>
                  </a:lnTo>
                  <a:lnTo>
                    <a:pt x="98537" y="0"/>
                  </a:lnTo>
                  <a:lnTo>
                    <a:pt x="103247" y="917"/>
                  </a:lnTo>
                  <a:lnTo>
                    <a:pt x="106388" y="5762"/>
                  </a:lnTo>
                  <a:lnTo>
                    <a:pt x="109879" y="22434"/>
                  </a:lnTo>
                  <a:lnTo>
                    <a:pt x="101731" y="65733"/>
                  </a:lnTo>
                  <a:lnTo>
                    <a:pt x="89282" y="112038"/>
                  </a:lnTo>
                  <a:lnTo>
                    <a:pt x="77503" y="155312"/>
                  </a:lnTo>
                  <a:lnTo>
                    <a:pt x="69583" y="176950"/>
                  </a:lnTo>
                  <a:lnTo>
                    <a:pt x="71951" y="177445"/>
                  </a:lnTo>
                  <a:lnTo>
                    <a:pt x="100323" y="174768"/>
                  </a:lnTo>
                  <a:lnTo>
                    <a:pt x="122496" y="181112"/>
                  </a:lnTo>
                  <a:lnTo>
                    <a:pt x="134912" y="191854"/>
                  </a:lnTo>
                  <a:lnTo>
                    <a:pt x="144429" y="206036"/>
                  </a:lnTo>
                  <a:lnTo>
                    <a:pt x="151009" y="221747"/>
                  </a:lnTo>
                  <a:lnTo>
                    <a:pt x="150642" y="238136"/>
                  </a:lnTo>
                  <a:lnTo>
                    <a:pt x="148568" y="246458"/>
                  </a:lnTo>
                  <a:lnTo>
                    <a:pt x="138739" y="259468"/>
                  </a:lnTo>
                  <a:lnTo>
                    <a:pt x="109432" y="279317"/>
                  </a:lnTo>
                  <a:lnTo>
                    <a:pt x="80921" y="28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34"/>
            <p:cNvSpPr/>
            <p:nvPr>
              <p:custDataLst>
                <p:tags r:id="rId35"/>
              </p:custDataLst>
            </p:nvPr>
          </p:nvSpPr>
          <p:spPr>
            <a:xfrm>
              <a:off x="6451600" y="5543550"/>
              <a:ext cx="38101" cy="107951"/>
            </a:xfrm>
            <a:custGeom>
              <a:avLst/>
              <a:gdLst/>
              <a:ahLst/>
              <a:cxnLst/>
              <a:rect l="0" t="0" r="0" b="0"/>
              <a:pathLst>
                <a:path w="38101" h="10795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25269" y="44812"/>
                  </a:lnTo>
                  <a:lnTo>
                    <a:pt x="7936" y="8993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35"/>
            <p:cNvSpPr/>
            <p:nvPr>
              <p:custDataLst>
                <p:tags r:id="rId36"/>
              </p:custDataLst>
            </p:nvPr>
          </p:nvSpPr>
          <p:spPr>
            <a:xfrm>
              <a:off x="6268671" y="5037372"/>
              <a:ext cx="157530" cy="139065"/>
            </a:xfrm>
            <a:custGeom>
              <a:avLst/>
              <a:gdLst/>
              <a:ahLst/>
              <a:cxnLst/>
              <a:rect l="0" t="0" r="0" b="0"/>
              <a:pathLst>
                <a:path w="157530" h="139065">
                  <a:moveTo>
                    <a:pt x="17829" y="48978"/>
                  </a:moveTo>
                  <a:lnTo>
                    <a:pt x="17829" y="48978"/>
                  </a:lnTo>
                  <a:lnTo>
                    <a:pt x="17829" y="38043"/>
                  </a:lnTo>
                  <a:lnTo>
                    <a:pt x="12759" y="79014"/>
                  </a:lnTo>
                  <a:lnTo>
                    <a:pt x="2902" y="123001"/>
                  </a:lnTo>
                  <a:lnTo>
                    <a:pt x="0" y="136841"/>
                  </a:lnTo>
                  <a:lnTo>
                    <a:pt x="299" y="138597"/>
                  </a:lnTo>
                  <a:lnTo>
                    <a:pt x="1203" y="139064"/>
                  </a:lnTo>
                  <a:lnTo>
                    <a:pt x="2511" y="138668"/>
                  </a:lnTo>
                  <a:lnTo>
                    <a:pt x="15457" y="114934"/>
                  </a:lnTo>
                  <a:lnTo>
                    <a:pt x="32413" y="75028"/>
                  </a:lnTo>
                  <a:lnTo>
                    <a:pt x="53587" y="34432"/>
                  </a:lnTo>
                  <a:lnTo>
                    <a:pt x="70130" y="9155"/>
                  </a:lnTo>
                  <a:lnTo>
                    <a:pt x="81996" y="0"/>
                  </a:lnTo>
                  <a:lnTo>
                    <a:pt x="87418" y="98"/>
                  </a:lnTo>
                  <a:lnTo>
                    <a:pt x="92444" y="2986"/>
                  </a:lnTo>
                  <a:lnTo>
                    <a:pt x="101791" y="14426"/>
                  </a:lnTo>
                  <a:lnTo>
                    <a:pt x="121172" y="52397"/>
                  </a:lnTo>
                  <a:lnTo>
                    <a:pt x="145174" y="97082"/>
                  </a:lnTo>
                  <a:lnTo>
                    <a:pt x="157529" y="11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36"/>
            <p:cNvSpPr/>
            <p:nvPr>
              <p:custDataLst>
                <p:tags r:id="rId37"/>
              </p:custDataLst>
            </p:nvPr>
          </p:nvSpPr>
          <p:spPr>
            <a:xfrm>
              <a:off x="6661150" y="5314950"/>
              <a:ext cx="133351" cy="241301"/>
            </a:xfrm>
            <a:custGeom>
              <a:avLst/>
              <a:gdLst/>
              <a:ahLst/>
              <a:cxnLst/>
              <a:rect l="0" t="0" r="0" b="0"/>
              <a:pathLst>
                <a:path w="133351" h="241301">
                  <a:moveTo>
                    <a:pt x="0" y="0"/>
                  </a:moveTo>
                  <a:lnTo>
                    <a:pt x="0" y="0"/>
                  </a:lnTo>
                  <a:lnTo>
                    <a:pt x="13653" y="44044"/>
                  </a:lnTo>
                  <a:lnTo>
                    <a:pt x="37285" y="84233"/>
                  </a:lnTo>
                  <a:lnTo>
                    <a:pt x="56552" y="117870"/>
                  </a:lnTo>
                  <a:lnTo>
                    <a:pt x="76874" y="152105"/>
                  </a:lnTo>
                  <a:lnTo>
                    <a:pt x="106267" y="199350"/>
                  </a:lnTo>
                  <a:lnTo>
                    <a:pt x="1333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37"/>
            <p:cNvSpPr/>
            <p:nvPr>
              <p:custDataLst>
                <p:tags r:id="rId38"/>
              </p:custDataLst>
            </p:nvPr>
          </p:nvSpPr>
          <p:spPr>
            <a:xfrm>
              <a:off x="6666902" y="5304942"/>
              <a:ext cx="172049" cy="295759"/>
            </a:xfrm>
            <a:custGeom>
              <a:avLst/>
              <a:gdLst/>
              <a:ahLst/>
              <a:cxnLst/>
              <a:rect l="0" t="0" r="0" b="0"/>
              <a:pathLst>
                <a:path w="172049" h="295759">
                  <a:moveTo>
                    <a:pt x="172048" y="3658"/>
                  </a:moveTo>
                  <a:lnTo>
                    <a:pt x="172048" y="3658"/>
                  </a:lnTo>
                  <a:lnTo>
                    <a:pt x="168677" y="287"/>
                  </a:lnTo>
                  <a:lnTo>
                    <a:pt x="166273" y="0"/>
                  </a:lnTo>
                  <a:lnTo>
                    <a:pt x="159839" y="1561"/>
                  </a:lnTo>
                  <a:lnTo>
                    <a:pt x="132660" y="31414"/>
                  </a:lnTo>
                  <a:lnTo>
                    <a:pt x="99935" y="77969"/>
                  </a:lnTo>
                  <a:lnTo>
                    <a:pt x="75792" y="113590"/>
                  </a:lnTo>
                  <a:lnTo>
                    <a:pt x="52832" y="150589"/>
                  </a:lnTo>
                  <a:lnTo>
                    <a:pt x="32280" y="186788"/>
                  </a:lnTo>
                  <a:lnTo>
                    <a:pt x="10221" y="233524"/>
                  </a:lnTo>
                  <a:lnTo>
                    <a:pt x="0" y="268225"/>
                  </a:lnTo>
                  <a:lnTo>
                    <a:pt x="598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38"/>
            <p:cNvSpPr/>
            <p:nvPr>
              <p:custDataLst>
                <p:tags r:id="rId39"/>
              </p:custDataLst>
            </p:nvPr>
          </p:nvSpPr>
          <p:spPr>
            <a:xfrm>
              <a:off x="6883400" y="55753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39"/>
            <p:cNvSpPr/>
            <p:nvPr>
              <p:custDataLst>
                <p:tags r:id="rId40"/>
              </p:custDataLst>
            </p:nvPr>
          </p:nvSpPr>
          <p:spPr>
            <a:xfrm>
              <a:off x="6865755" y="5446625"/>
              <a:ext cx="56845" cy="50110"/>
            </a:xfrm>
            <a:custGeom>
              <a:avLst/>
              <a:gdLst/>
              <a:ahLst/>
              <a:cxnLst/>
              <a:rect l="0" t="0" r="0" b="0"/>
              <a:pathLst>
                <a:path w="56845" h="50110">
                  <a:moveTo>
                    <a:pt x="17645" y="20725"/>
                  </a:moveTo>
                  <a:lnTo>
                    <a:pt x="17645" y="20725"/>
                  </a:lnTo>
                  <a:lnTo>
                    <a:pt x="10903" y="20725"/>
                  </a:lnTo>
                  <a:lnTo>
                    <a:pt x="5712" y="22606"/>
                  </a:lnTo>
                  <a:lnTo>
                    <a:pt x="3340" y="24096"/>
                  </a:lnTo>
                  <a:lnTo>
                    <a:pt x="1758" y="26499"/>
                  </a:lnTo>
                  <a:lnTo>
                    <a:pt x="0" y="32934"/>
                  </a:lnTo>
                  <a:lnTo>
                    <a:pt x="943" y="36626"/>
                  </a:lnTo>
                  <a:lnTo>
                    <a:pt x="5753" y="44490"/>
                  </a:lnTo>
                  <a:lnTo>
                    <a:pt x="10423" y="47152"/>
                  </a:lnTo>
                  <a:lnTo>
                    <a:pt x="23137" y="50109"/>
                  </a:lnTo>
                  <a:lnTo>
                    <a:pt x="42791" y="48403"/>
                  </a:lnTo>
                  <a:lnTo>
                    <a:pt x="47814" y="45527"/>
                  </a:lnTo>
                  <a:lnTo>
                    <a:pt x="55278" y="36687"/>
                  </a:lnTo>
                  <a:lnTo>
                    <a:pt x="56844" y="31366"/>
                  </a:lnTo>
                  <a:lnTo>
                    <a:pt x="56704" y="19810"/>
                  </a:lnTo>
                  <a:lnTo>
                    <a:pt x="54973" y="15176"/>
                  </a:lnTo>
                  <a:lnTo>
                    <a:pt x="49287" y="8146"/>
                  </a:lnTo>
                  <a:lnTo>
                    <a:pt x="38153" y="222"/>
                  </a:lnTo>
                  <a:lnTo>
                    <a:pt x="34845" y="0"/>
                  </a:lnTo>
                  <a:lnTo>
                    <a:pt x="31933" y="1264"/>
                  </a:lnTo>
                  <a:lnTo>
                    <a:pt x="23995" y="8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40"/>
            <p:cNvSpPr/>
            <p:nvPr>
              <p:custDataLst>
                <p:tags r:id="rId41"/>
              </p:custDataLst>
            </p:nvPr>
          </p:nvSpPr>
          <p:spPr>
            <a:xfrm>
              <a:off x="6906980" y="5170306"/>
              <a:ext cx="33571" cy="106545"/>
            </a:xfrm>
            <a:custGeom>
              <a:avLst/>
              <a:gdLst/>
              <a:ahLst/>
              <a:cxnLst/>
              <a:rect l="0" t="0" r="0" b="0"/>
              <a:pathLst>
                <a:path w="33571" h="106545">
                  <a:moveTo>
                    <a:pt x="8170" y="17644"/>
                  </a:moveTo>
                  <a:lnTo>
                    <a:pt x="8170" y="17644"/>
                  </a:lnTo>
                  <a:lnTo>
                    <a:pt x="1428" y="10902"/>
                  </a:lnTo>
                  <a:lnTo>
                    <a:pt x="147" y="8210"/>
                  </a:lnTo>
                  <a:lnTo>
                    <a:pt x="0" y="5711"/>
                  </a:lnTo>
                  <a:lnTo>
                    <a:pt x="1460" y="0"/>
                  </a:lnTo>
                  <a:lnTo>
                    <a:pt x="8455" y="12494"/>
                  </a:lnTo>
                  <a:lnTo>
                    <a:pt x="19096" y="52845"/>
                  </a:lnTo>
                  <a:lnTo>
                    <a:pt x="33570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13"/>
          <p:cNvGrpSpPr/>
          <p:nvPr/>
        </p:nvGrpSpPr>
        <p:grpSpPr>
          <a:xfrm>
            <a:off x="7207250" y="5042179"/>
            <a:ext cx="1600201" cy="726274"/>
            <a:chOff x="7207250" y="5042179"/>
            <a:chExt cx="1600201" cy="726274"/>
          </a:xfrm>
        </p:grpSpPr>
        <p:sp>
          <p:nvSpPr>
            <p:cNvPr id="161" name="SMARTInkShape-2341"/>
            <p:cNvSpPr/>
            <p:nvPr>
              <p:custDataLst>
                <p:tags r:id="rId19"/>
              </p:custDataLst>
            </p:nvPr>
          </p:nvSpPr>
          <p:spPr>
            <a:xfrm>
              <a:off x="7207250" y="5497516"/>
              <a:ext cx="171451" cy="46035"/>
            </a:xfrm>
            <a:custGeom>
              <a:avLst/>
              <a:gdLst/>
              <a:ahLst/>
              <a:cxnLst/>
              <a:rect l="0" t="0" r="0" b="0"/>
              <a:pathLst>
                <a:path w="171451" h="46035">
                  <a:moveTo>
                    <a:pt x="0" y="46034"/>
                  </a:moveTo>
                  <a:lnTo>
                    <a:pt x="0" y="46034"/>
                  </a:lnTo>
                  <a:lnTo>
                    <a:pt x="15914" y="39553"/>
                  </a:lnTo>
                  <a:lnTo>
                    <a:pt x="54911" y="19354"/>
                  </a:lnTo>
                  <a:lnTo>
                    <a:pt x="100936" y="4968"/>
                  </a:lnTo>
                  <a:lnTo>
                    <a:pt x="140208" y="0"/>
                  </a:lnTo>
                  <a:lnTo>
                    <a:pt x="171450" y="1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42"/>
            <p:cNvSpPr/>
            <p:nvPr>
              <p:custDataLst>
                <p:tags r:id="rId20"/>
              </p:custDataLst>
            </p:nvPr>
          </p:nvSpPr>
          <p:spPr>
            <a:xfrm>
              <a:off x="7291467" y="5433632"/>
              <a:ext cx="68184" cy="224219"/>
            </a:xfrm>
            <a:custGeom>
              <a:avLst/>
              <a:gdLst/>
              <a:ahLst/>
              <a:cxnLst/>
              <a:rect l="0" t="0" r="0" b="0"/>
              <a:pathLst>
                <a:path w="68184" h="224219">
                  <a:moveTo>
                    <a:pt x="23733" y="21018"/>
                  </a:moveTo>
                  <a:lnTo>
                    <a:pt x="23733" y="21018"/>
                  </a:lnTo>
                  <a:lnTo>
                    <a:pt x="3960" y="1245"/>
                  </a:lnTo>
                  <a:lnTo>
                    <a:pt x="2083" y="75"/>
                  </a:lnTo>
                  <a:lnTo>
                    <a:pt x="834" y="0"/>
                  </a:lnTo>
                  <a:lnTo>
                    <a:pt x="0" y="656"/>
                  </a:lnTo>
                  <a:lnTo>
                    <a:pt x="2198" y="15063"/>
                  </a:lnTo>
                  <a:lnTo>
                    <a:pt x="19401" y="61130"/>
                  </a:lnTo>
                  <a:lnTo>
                    <a:pt x="37031" y="106829"/>
                  </a:lnTo>
                  <a:lnTo>
                    <a:pt x="54249" y="150552"/>
                  </a:lnTo>
                  <a:lnTo>
                    <a:pt x="65221" y="195764"/>
                  </a:lnTo>
                  <a:lnTo>
                    <a:pt x="68183" y="22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43"/>
            <p:cNvSpPr/>
            <p:nvPr>
              <p:custDataLst>
                <p:tags r:id="rId21"/>
              </p:custDataLst>
            </p:nvPr>
          </p:nvSpPr>
          <p:spPr>
            <a:xfrm>
              <a:off x="7524750" y="5297586"/>
              <a:ext cx="179685" cy="470867"/>
            </a:xfrm>
            <a:custGeom>
              <a:avLst/>
              <a:gdLst/>
              <a:ahLst/>
              <a:cxnLst/>
              <a:rect l="0" t="0" r="0" b="0"/>
              <a:pathLst>
                <a:path w="179685" h="470867">
                  <a:moveTo>
                    <a:pt x="0" y="347564"/>
                  </a:moveTo>
                  <a:lnTo>
                    <a:pt x="0" y="347564"/>
                  </a:lnTo>
                  <a:lnTo>
                    <a:pt x="0" y="394035"/>
                  </a:lnTo>
                  <a:lnTo>
                    <a:pt x="0" y="439842"/>
                  </a:lnTo>
                  <a:lnTo>
                    <a:pt x="5467" y="470866"/>
                  </a:lnTo>
                  <a:lnTo>
                    <a:pt x="9459" y="456613"/>
                  </a:lnTo>
                  <a:lnTo>
                    <a:pt x="11739" y="413193"/>
                  </a:lnTo>
                  <a:lnTo>
                    <a:pt x="11354" y="390611"/>
                  </a:lnTo>
                  <a:lnTo>
                    <a:pt x="10392" y="364268"/>
                  </a:lnTo>
                  <a:lnTo>
                    <a:pt x="9044" y="335417"/>
                  </a:lnTo>
                  <a:lnTo>
                    <a:pt x="10262" y="302071"/>
                  </a:lnTo>
                  <a:lnTo>
                    <a:pt x="13192" y="265729"/>
                  </a:lnTo>
                  <a:lnTo>
                    <a:pt x="17261" y="227391"/>
                  </a:lnTo>
                  <a:lnTo>
                    <a:pt x="22091" y="192660"/>
                  </a:lnTo>
                  <a:lnTo>
                    <a:pt x="27427" y="160334"/>
                  </a:lnTo>
                  <a:lnTo>
                    <a:pt x="33102" y="129611"/>
                  </a:lnTo>
                  <a:lnTo>
                    <a:pt x="45051" y="82303"/>
                  </a:lnTo>
                  <a:lnTo>
                    <a:pt x="56711" y="46931"/>
                  </a:lnTo>
                  <a:lnTo>
                    <a:pt x="71210" y="13268"/>
                  </a:lnTo>
                  <a:lnTo>
                    <a:pt x="80097" y="1903"/>
                  </a:lnTo>
                  <a:lnTo>
                    <a:pt x="85148" y="0"/>
                  </a:lnTo>
                  <a:lnTo>
                    <a:pt x="90632" y="144"/>
                  </a:lnTo>
                  <a:lnTo>
                    <a:pt x="96404" y="1650"/>
                  </a:lnTo>
                  <a:lnTo>
                    <a:pt x="106582" y="10850"/>
                  </a:lnTo>
                  <a:lnTo>
                    <a:pt x="111271" y="17255"/>
                  </a:lnTo>
                  <a:lnTo>
                    <a:pt x="116481" y="35660"/>
                  </a:lnTo>
                  <a:lnTo>
                    <a:pt x="117871" y="46495"/>
                  </a:lnTo>
                  <a:lnTo>
                    <a:pt x="113771" y="67940"/>
                  </a:lnTo>
                  <a:lnTo>
                    <a:pt x="97427" y="109501"/>
                  </a:lnTo>
                  <a:lnTo>
                    <a:pt x="82746" y="125118"/>
                  </a:lnTo>
                  <a:lnTo>
                    <a:pt x="89350" y="125256"/>
                  </a:lnTo>
                  <a:lnTo>
                    <a:pt x="113727" y="135410"/>
                  </a:lnTo>
                  <a:lnTo>
                    <a:pt x="153410" y="167237"/>
                  </a:lnTo>
                  <a:lnTo>
                    <a:pt x="169077" y="184398"/>
                  </a:lnTo>
                  <a:lnTo>
                    <a:pt x="177450" y="201433"/>
                  </a:lnTo>
                  <a:lnTo>
                    <a:pt x="179684" y="209927"/>
                  </a:lnTo>
                  <a:lnTo>
                    <a:pt x="176520" y="226890"/>
                  </a:lnTo>
                  <a:lnTo>
                    <a:pt x="172713" y="235365"/>
                  </a:lnTo>
                  <a:lnTo>
                    <a:pt x="160958" y="248543"/>
                  </a:lnTo>
                  <a:lnTo>
                    <a:pt x="130415" y="268503"/>
                  </a:lnTo>
                  <a:lnTo>
                    <a:pt x="123632" y="270162"/>
                  </a:lnTo>
                  <a:lnTo>
                    <a:pt x="117699" y="269857"/>
                  </a:lnTo>
                  <a:lnTo>
                    <a:pt x="101600" y="26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44"/>
            <p:cNvSpPr/>
            <p:nvPr>
              <p:custDataLst>
                <p:tags r:id="rId22"/>
              </p:custDataLst>
            </p:nvPr>
          </p:nvSpPr>
          <p:spPr>
            <a:xfrm>
              <a:off x="7759700" y="5499100"/>
              <a:ext cx="114301" cy="98010"/>
            </a:xfrm>
            <a:custGeom>
              <a:avLst/>
              <a:gdLst/>
              <a:ahLst/>
              <a:cxnLst/>
              <a:rect l="0" t="0" r="0" b="0"/>
              <a:pathLst>
                <a:path w="114301" h="98010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23948" y="17676"/>
                  </a:lnTo>
                  <a:lnTo>
                    <a:pt x="32810" y="33224"/>
                  </a:lnTo>
                  <a:lnTo>
                    <a:pt x="31985" y="46987"/>
                  </a:lnTo>
                  <a:lnTo>
                    <a:pt x="26210" y="61805"/>
                  </a:lnTo>
                  <a:lnTo>
                    <a:pt x="1782" y="93187"/>
                  </a:lnTo>
                  <a:lnTo>
                    <a:pt x="1894" y="94580"/>
                  </a:lnTo>
                  <a:lnTo>
                    <a:pt x="3898" y="98009"/>
                  </a:lnTo>
                  <a:lnTo>
                    <a:pt x="25849" y="97165"/>
                  </a:lnTo>
                  <a:lnTo>
                    <a:pt x="70487" y="89148"/>
                  </a:lnTo>
                  <a:lnTo>
                    <a:pt x="1143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45"/>
            <p:cNvSpPr/>
            <p:nvPr>
              <p:custDataLst>
                <p:tags r:id="rId23"/>
              </p:custDataLst>
            </p:nvPr>
          </p:nvSpPr>
          <p:spPr>
            <a:xfrm>
              <a:off x="7538417" y="5042179"/>
              <a:ext cx="176834" cy="155780"/>
            </a:xfrm>
            <a:custGeom>
              <a:avLst/>
              <a:gdLst/>
              <a:ahLst/>
              <a:cxnLst/>
              <a:rect l="0" t="0" r="0" b="0"/>
              <a:pathLst>
                <a:path w="176834" h="155780">
                  <a:moveTo>
                    <a:pt x="18083" y="82271"/>
                  </a:moveTo>
                  <a:lnTo>
                    <a:pt x="18083" y="82271"/>
                  </a:lnTo>
                  <a:lnTo>
                    <a:pt x="14712" y="78900"/>
                  </a:lnTo>
                  <a:lnTo>
                    <a:pt x="13057" y="75363"/>
                  </a:lnTo>
                  <a:lnTo>
                    <a:pt x="12615" y="73432"/>
                  </a:lnTo>
                  <a:lnTo>
                    <a:pt x="11615" y="73556"/>
                  </a:lnTo>
                  <a:lnTo>
                    <a:pt x="8623" y="77457"/>
                  </a:lnTo>
                  <a:lnTo>
                    <a:pt x="3928" y="121200"/>
                  </a:lnTo>
                  <a:lnTo>
                    <a:pt x="0" y="149384"/>
                  </a:lnTo>
                  <a:lnTo>
                    <a:pt x="383" y="152413"/>
                  </a:lnTo>
                  <a:lnTo>
                    <a:pt x="1344" y="154432"/>
                  </a:lnTo>
                  <a:lnTo>
                    <a:pt x="2690" y="155779"/>
                  </a:lnTo>
                  <a:lnTo>
                    <a:pt x="9831" y="149748"/>
                  </a:lnTo>
                  <a:lnTo>
                    <a:pt x="20060" y="135544"/>
                  </a:lnTo>
                  <a:lnTo>
                    <a:pt x="38424" y="99075"/>
                  </a:lnTo>
                  <a:lnTo>
                    <a:pt x="61426" y="54245"/>
                  </a:lnTo>
                  <a:lnTo>
                    <a:pt x="86115" y="17052"/>
                  </a:lnTo>
                  <a:lnTo>
                    <a:pt x="102882" y="4366"/>
                  </a:lnTo>
                  <a:lnTo>
                    <a:pt x="115979" y="139"/>
                  </a:lnTo>
                  <a:lnTo>
                    <a:pt x="121446" y="0"/>
                  </a:lnTo>
                  <a:lnTo>
                    <a:pt x="126504" y="4140"/>
                  </a:lnTo>
                  <a:lnTo>
                    <a:pt x="140362" y="30899"/>
                  </a:lnTo>
                  <a:lnTo>
                    <a:pt x="154111" y="69793"/>
                  </a:lnTo>
                  <a:lnTo>
                    <a:pt x="176833" y="12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46"/>
            <p:cNvSpPr/>
            <p:nvPr>
              <p:custDataLst>
                <p:tags r:id="rId24"/>
              </p:custDataLst>
            </p:nvPr>
          </p:nvSpPr>
          <p:spPr>
            <a:xfrm>
              <a:off x="7902091" y="5300945"/>
              <a:ext cx="225910" cy="229906"/>
            </a:xfrm>
            <a:custGeom>
              <a:avLst/>
              <a:gdLst/>
              <a:ahLst/>
              <a:cxnLst/>
              <a:rect l="0" t="0" r="0" b="0"/>
              <a:pathLst>
                <a:path w="225910" h="229906">
                  <a:moveTo>
                    <a:pt x="3659" y="26705"/>
                  </a:moveTo>
                  <a:lnTo>
                    <a:pt x="3659" y="26705"/>
                  </a:lnTo>
                  <a:lnTo>
                    <a:pt x="0" y="8543"/>
                  </a:lnTo>
                  <a:lnTo>
                    <a:pt x="1563" y="1464"/>
                  </a:lnTo>
                  <a:lnTo>
                    <a:pt x="4378" y="0"/>
                  </a:lnTo>
                  <a:lnTo>
                    <a:pt x="13151" y="255"/>
                  </a:lnTo>
                  <a:lnTo>
                    <a:pt x="24105" y="8364"/>
                  </a:lnTo>
                  <a:lnTo>
                    <a:pt x="70557" y="50343"/>
                  </a:lnTo>
                  <a:lnTo>
                    <a:pt x="111127" y="85920"/>
                  </a:lnTo>
                  <a:lnTo>
                    <a:pt x="152310" y="126722"/>
                  </a:lnTo>
                  <a:lnTo>
                    <a:pt x="183327" y="165936"/>
                  </a:lnTo>
                  <a:lnTo>
                    <a:pt x="213447" y="209586"/>
                  </a:lnTo>
                  <a:lnTo>
                    <a:pt x="225909" y="22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347"/>
            <p:cNvSpPr/>
            <p:nvPr>
              <p:custDataLst>
                <p:tags r:id="rId25"/>
              </p:custDataLst>
            </p:nvPr>
          </p:nvSpPr>
          <p:spPr>
            <a:xfrm>
              <a:off x="7986117" y="5302250"/>
              <a:ext cx="141884" cy="260351"/>
            </a:xfrm>
            <a:custGeom>
              <a:avLst/>
              <a:gdLst/>
              <a:ahLst/>
              <a:cxnLst/>
              <a:rect l="0" t="0" r="0" b="0"/>
              <a:pathLst>
                <a:path w="141884" h="260351">
                  <a:moveTo>
                    <a:pt x="141883" y="0"/>
                  </a:moveTo>
                  <a:lnTo>
                    <a:pt x="141883" y="0"/>
                  </a:lnTo>
                  <a:lnTo>
                    <a:pt x="121160" y="1881"/>
                  </a:lnTo>
                  <a:lnTo>
                    <a:pt x="115368" y="3371"/>
                  </a:lnTo>
                  <a:lnTo>
                    <a:pt x="86990" y="25693"/>
                  </a:lnTo>
                  <a:lnTo>
                    <a:pt x="58512" y="65861"/>
                  </a:lnTo>
                  <a:lnTo>
                    <a:pt x="40858" y="97240"/>
                  </a:lnTo>
                  <a:lnTo>
                    <a:pt x="24310" y="130001"/>
                  </a:lnTo>
                  <a:lnTo>
                    <a:pt x="9900" y="163376"/>
                  </a:lnTo>
                  <a:lnTo>
                    <a:pt x="0" y="207158"/>
                  </a:lnTo>
                  <a:lnTo>
                    <a:pt x="1448" y="230124"/>
                  </a:lnTo>
                  <a:lnTo>
                    <a:pt x="853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348"/>
            <p:cNvSpPr/>
            <p:nvPr>
              <p:custDataLst>
                <p:tags r:id="rId26"/>
              </p:custDataLst>
            </p:nvPr>
          </p:nvSpPr>
          <p:spPr>
            <a:xfrm>
              <a:off x="8191500" y="5530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3861" y="244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49"/>
            <p:cNvSpPr/>
            <p:nvPr>
              <p:custDataLst>
                <p:tags r:id="rId27"/>
              </p:custDataLst>
            </p:nvPr>
          </p:nvSpPr>
          <p:spPr>
            <a:xfrm>
              <a:off x="8183309" y="5391150"/>
              <a:ext cx="60802" cy="71909"/>
            </a:xfrm>
            <a:custGeom>
              <a:avLst/>
              <a:gdLst/>
              <a:ahLst/>
              <a:cxnLst/>
              <a:rect l="0" t="0" r="0" b="0"/>
              <a:pathLst>
                <a:path w="60802" h="71909">
                  <a:moveTo>
                    <a:pt x="27241" y="31750"/>
                  </a:moveTo>
                  <a:lnTo>
                    <a:pt x="27241" y="31750"/>
                  </a:lnTo>
                  <a:lnTo>
                    <a:pt x="17128" y="31750"/>
                  </a:lnTo>
                  <a:lnTo>
                    <a:pt x="13443" y="33161"/>
                  </a:lnTo>
                  <a:lnTo>
                    <a:pt x="7468" y="38492"/>
                  </a:lnTo>
                  <a:lnTo>
                    <a:pt x="136" y="49426"/>
                  </a:lnTo>
                  <a:lnTo>
                    <a:pt x="0" y="53412"/>
                  </a:lnTo>
                  <a:lnTo>
                    <a:pt x="3610" y="61603"/>
                  </a:lnTo>
                  <a:lnTo>
                    <a:pt x="9918" y="68067"/>
                  </a:lnTo>
                  <a:lnTo>
                    <a:pt x="13575" y="70777"/>
                  </a:lnTo>
                  <a:lnTo>
                    <a:pt x="25166" y="71908"/>
                  </a:lnTo>
                  <a:lnTo>
                    <a:pt x="32207" y="71222"/>
                  </a:lnTo>
                  <a:lnTo>
                    <a:pt x="38312" y="67943"/>
                  </a:lnTo>
                  <a:lnTo>
                    <a:pt x="48859" y="56773"/>
                  </a:lnTo>
                  <a:lnTo>
                    <a:pt x="59360" y="34617"/>
                  </a:lnTo>
                  <a:lnTo>
                    <a:pt x="60801" y="22206"/>
                  </a:lnTo>
                  <a:lnTo>
                    <a:pt x="60198" y="16920"/>
                  </a:lnTo>
                  <a:lnTo>
                    <a:pt x="57679" y="12691"/>
                  </a:lnTo>
                  <a:lnTo>
                    <a:pt x="39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50"/>
            <p:cNvSpPr/>
            <p:nvPr>
              <p:custDataLst>
                <p:tags r:id="rId28"/>
              </p:custDataLst>
            </p:nvPr>
          </p:nvSpPr>
          <p:spPr>
            <a:xfrm>
              <a:off x="8162729" y="5103904"/>
              <a:ext cx="136722" cy="89338"/>
            </a:xfrm>
            <a:custGeom>
              <a:avLst/>
              <a:gdLst/>
              <a:ahLst/>
              <a:cxnLst/>
              <a:rect l="0" t="0" r="0" b="0"/>
              <a:pathLst>
                <a:path w="136722" h="89338">
                  <a:moveTo>
                    <a:pt x="3371" y="20546"/>
                  </a:moveTo>
                  <a:lnTo>
                    <a:pt x="3371" y="20546"/>
                  </a:lnTo>
                  <a:lnTo>
                    <a:pt x="0" y="17175"/>
                  </a:lnTo>
                  <a:lnTo>
                    <a:pt x="418" y="14771"/>
                  </a:lnTo>
                  <a:lnTo>
                    <a:pt x="4645" y="8337"/>
                  </a:lnTo>
                  <a:lnTo>
                    <a:pt x="25072" y="152"/>
                  </a:lnTo>
                  <a:lnTo>
                    <a:pt x="53466" y="0"/>
                  </a:lnTo>
                  <a:lnTo>
                    <a:pt x="77480" y="7794"/>
                  </a:lnTo>
                  <a:lnTo>
                    <a:pt x="82410" y="12751"/>
                  </a:lnTo>
                  <a:lnTo>
                    <a:pt x="87888" y="25783"/>
                  </a:lnTo>
                  <a:lnTo>
                    <a:pt x="87233" y="32504"/>
                  </a:lnTo>
                  <a:lnTo>
                    <a:pt x="80859" y="45616"/>
                  </a:lnTo>
                  <a:lnTo>
                    <a:pt x="60227" y="69870"/>
                  </a:lnTo>
                  <a:lnTo>
                    <a:pt x="46950" y="79532"/>
                  </a:lnTo>
                  <a:lnTo>
                    <a:pt x="40849" y="82039"/>
                  </a:lnTo>
                  <a:lnTo>
                    <a:pt x="39645" y="83413"/>
                  </a:lnTo>
                  <a:lnTo>
                    <a:pt x="39548" y="85035"/>
                  </a:lnTo>
                  <a:lnTo>
                    <a:pt x="40189" y="86822"/>
                  </a:lnTo>
                  <a:lnTo>
                    <a:pt x="42733" y="88014"/>
                  </a:lnTo>
                  <a:lnTo>
                    <a:pt x="51204" y="89337"/>
                  </a:lnTo>
                  <a:lnTo>
                    <a:pt x="97595" y="85230"/>
                  </a:lnTo>
                  <a:lnTo>
                    <a:pt x="136721" y="8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351"/>
            <p:cNvSpPr/>
            <p:nvPr>
              <p:custDataLst>
                <p:tags r:id="rId29"/>
              </p:custDataLst>
            </p:nvPr>
          </p:nvSpPr>
          <p:spPr>
            <a:xfrm>
              <a:off x="8426450" y="54927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3326" y="12142"/>
                  </a:lnTo>
                  <a:lnTo>
                    <a:pt x="82217" y="61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52"/>
            <p:cNvSpPr/>
            <p:nvPr>
              <p:custDataLst>
                <p:tags r:id="rId30"/>
              </p:custDataLst>
            </p:nvPr>
          </p:nvSpPr>
          <p:spPr>
            <a:xfrm>
              <a:off x="8472276" y="5384800"/>
              <a:ext cx="30375" cy="177801"/>
            </a:xfrm>
            <a:custGeom>
              <a:avLst/>
              <a:gdLst/>
              <a:ahLst/>
              <a:cxnLst/>
              <a:rect l="0" t="0" r="0" b="0"/>
              <a:pathLst>
                <a:path w="30375" h="177801">
                  <a:moveTo>
                    <a:pt x="30374" y="0"/>
                  </a:moveTo>
                  <a:lnTo>
                    <a:pt x="30374" y="0"/>
                  </a:lnTo>
                  <a:lnTo>
                    <a:pt x="20261" y="6742"/>
                  </a:lnTo>
                  <a:lnTo>
                    <a:pt x="13414" y="19459"/>
                  </a:lnTo>
                  <a:lnTo>
                    <a:pt x="3269" y="59739"/>
                  </a:lnTo>
                  <a:lnTo>
                    <a:pt x="0" y="99389"/>
                  </a:lnTo>
                  <a:lnTo>
                    <a:pt x="3259" y="145482"/>
                  </a:lnTo>
                  <a:lnTo>
                    <a:pt x="4211" y="162025"/>
                  </a:lnTo>
                  <a:lnTo>
                    <a:pt x="5876" y="167284"/>
                  </a:lnTo>
                  <a:lnTo>
                    <a:pt x="8398" y="170789"/>
                  </a:lnTo>
                  <a:lnTo>
                    <a:pt x="17674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53"/>
            <p:cNvSpPr/>
            <p:nvPr>
              <p:custDataLst>
                <p:tags r:id="rId31"/>
              </p:custDataLst>
            </p:nvPr>
          </p:nvSpPr>
          <p:spPr>
            <a:xfrm>
              <a:off x="8737600" y="54800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8952" y="386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414"/>
          <p:cNvGrpSpPr/>
          <p:nvPr/>
        </p:nvGrpSpPr>
        <p:grpSpPr>
          <a:xfrm>
            <a:off x="9067800" y="5003764"/>
            <a:ext cx="1778001" cy="726826"/>
            <a:chOff x="9067800" y="5003764"/>
            <a:chExt cx="1778001" cy="726826"/>
          </a:xfrm>
        </p:grpSpPr>
        <p:sp>
          <p:nvSpPr>
            <p:cNvPr id="175" name="SMARTInkShape-2354"/>
            <p:cNvSpPr/>
            <p:nvPr>
              <p:custDataLst>
                <p:tags r:id="rId5"/>
              </p:custDataLst>
            </p:nvPr>
          </p:nvSpPr>
          <p:spPr>
            <a:xfrm>
              <a:off x="9067800" y="54800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8837" y="3862"/>
                  </a:lnTo>
                  <a:lnTo>
                    <a:pt x="16628" y="171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55"/>
            <p:cNvSpPr/>
            <p:nvPr>
              <p:custDataLst>
                <p:tags r:id="rId6"/>
              </p:custDataLst>
            </p:nvPr>
          </p:nvSpPr>
          <p:spPr>
            <a:xfrm>
              <a:off x="9334500" y="5480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356"/>
            <p:cNvSpPr/>
            <p:nvPr>
              <p:custDataLst>
                <p:tags r:id="rId7"/>
              </p:custDataLst>
            </p:nvPr>
          </p:nvSpPr>
          <p:spPr>
            <a:xfrm>
              <a:off x="9563100" y="5429250"/>
              <a:ext cx="209551" cy="44451"/>
            </a:xfrm>
            <a:custGeom>
              <a:avLst/>
              <a:gdLst/>
              <a:ahLst/>
              <a:cxnLst/>
              <a:rect l="0" t="0" r="0" b="0"/>
              <a:pathLst>
                <a:path w="209551" h="44451">
                  <a:moveTo>
                    <a:pt x="0" y="44450"/>
                  </a:moveTo>
                  <a:lnTo>
                    <a:pt x="0" y="44450"/>
                  </a:lnTo>
                  <a:lnTo>
                    <a:pt x="34531" y="32241"/>
                  </a:lnTo>
                  <a:lnTo>
                    <a:pt x="67794" y="24677"/>
                  </a:lnTo>
                  <a:lnTo>
                    <a:pt x="109858" y="16612"/>
                  </a:lnTo>
                  <a:lnTo>
                    <a:pt x="133916" y="12485"/>
                  </a:lnTo>
                  <a:lnTo>
                    <a:pt x="175935" y="554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57"/>
            <p:cNvSpPr/>
            <p:nvPr>
              <p:custDataLst>
                <p:tags r:id="rId8"/>
              </p:custDataLst>
            </p:nvPr>
          </p:nvSpPr>
          <p:spPr>
            <a:xfrm>
              <a:off x="10751402" y="5070579"/>
              <a:ext cx="94399" cy="149122"/>
            </a:xfrm>
            <a:custGeom>
              <a:avLst/>
              <a:gdLst/>
              <a:ahLst/>
              <a:cxnLst/>
              <a:rect l="0" t="0" r="0" b="0"/>
              <a:pathLst>
                <a:path w="94399" h="149122">
                  <a:moveTo>
                    <a:pt x="94398" y="9421"/>
                  </a:moveTo>
                  <a:lnTo>
                    <a:pt x="94398" y="9421"/>
                  </a:lnTo>
                  <a:lnTo>
                    <a:pt x="94397" y="582"/>
                  </a:lnTo>
                  <a:lnTo>
                    <a:pt x="93693" y="0"/>
                  </a:lnTo>
                  <a:lnTo>
                    <a:pt x="92517" y="318"/>
                  </a:lnTo>
                  <a:lnTo>
                    <a:pt x="49569" y="30611"/>
                  </a:lnTo>
                  <a:lnTo>
                    <a:pt x="5613" y="67818"/>
                  </a:lnTo>
                  <a:lnTo>
                    <a:pt x="2021" y="73710"/>
                  </a:lnTo>
                  <a:lnTo>
                    <a:pt x="0" y="80994"/>
                  </a:lnTo>
                  <a:lnTo>
                    <a:pt x="2772" y="90992"/>
                  </a:lnTo>
                  <a:lnTo>
                    <a:pt x="11433" y="102892"/>
                  </a:lnTo>
                  <a:lnTo>
                    <a:pt x="56869" y="130673"/>
                  </a:lnTo>
                  <a:lnTo>
                    <a:pt x="88048" y="14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58"/>
            <p:cNvSpPr/>
            <p:nvPr>
              <p:custDataLst>
                <p:tags r:id="rId9"/>
              </p:custDataLst>
            </p:nvPr>
          </p:nvSpPr>
          <p:spPr>
            <a:xfrm>
              <a:off x="10731500" y="506095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31750" y="0"/>
                  </a:moveTo>
                  <a:lnTo>
                    <a:pt x="31750" y="0"/>
                  </a:lnTo>
                  <a:lnTo>
                    <a:pt x="22961" y="38300"/>
                  </a:lnTo>
                  <a:lnTo>
                    <a:pt x="11978" y="78141"/>
                  </a:lnTo>
                  <a:lnTo>
                    <a:pt x="3548" y="11746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359"/>
            <p:cNvSpPr/>
            <p:nvPr>
              <p:custDataLst>
                <p:tags r:id="rId10"/>
              </p:custDataLst>
            </p:nvPr>
          </p:nvSpPr>
          <p:spPr>
            <a:xfrm>
              <a:off x="10669144" y="5378450"/>
              <a:ext cx="46699" cy="52539"/>
            </a:xfrm>
            <a:custGeom>
              <a:avLst/>
              <a:gdLst/>
              <a:ahLst/>
              <a:cxnLst/>
              <a:rect l="0" t="0" r="0" b="0"/>
              <a:pathLst>
                <a:path w="46699" h="52539">
                  <a:moveTo>
                    <a:pt x="11556" y="12700"/>
                  </a:moveTo>
                  <a:lnTo>
                    <a:pt x="11556" y="12700"/>
                  </a:lnTo>
                  <a:lnTo>
                    <a:pt x="8186" y="12700"/>
                  </a:lnTo>
                  <a:lnTo>
                    <a:pt x="4649" y="16463"/>
                  </a:lnTo>
                  <a:lnTo>
                    <a:pt x="2717" y="19442"/>
                  </a:lnTo>
                  <a:lnTo>
                    <a:pt x="0" y="33748"/>
                  </a:lnTo>
                  <a:lnTo>
                    <a:pt x="1029" y="38021"/>
                  </a:lnTo>
                  <a:lnTo>
                    <a:pt x="5937" y="44650"/>
                  </a:lnTo>
                  <a:lnTo>
                    <a:pt x="23374" y="52349"/>
                  </a:lnTo>
                  <a:lnTo>
                    <a:pt x="29312" y="52538"/>
                  </a:lnTo>
                  <a:lnTo>
                    <a:pt x="39673" y="48985"/>
                  </a:lnTo>
                  <a:lnTo>
                    <a:pt x="43001" y="45357"/>
                  </a:lnTo>
                  <a:lnTo>
                    <a:pt x="46698" y="35680"/>
                  </a:lnTo>
                  <a:lnTo>
                    <a:pt x="46460" y="24325"/>
                  </a:lnTo>
                  <a:lnTo>
                    <a:pt x="44002" y="13634"/>
                  </a:lnTo>
                  <a:lnTo>
                    <a:pt x="36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360"/>
            <p:cNvSpPr/>
            <p:nvPr>
              <p:custDataLst>
                <p:tags r:id="rId11"/>
              </p:custDataLst>
            </p:nvPr>
          </p:nvSpPr>
          <p:spPr>
            <a:xfrm>
              <a:off x="10661650" y="55118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4744" y="24418"/>
                  </a:lnTo>
                  <a:lnTo>
                    <a:pt x="416" y="6888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61"/>
            <p:cNvSpPr/>
            <p:nvPr>
              <p:custDataLst>
                <p:tags r:id="rId12"/>
              </p:custDataLst>
            </p:nvPr>
          </p:nvSpPr>
          <p:spPr>
            <a:xfrm>
              <a:off x="10407650" y="5241442"/>
              <a:ext cx="203201" cy="321159"/>
            </a:xfrm>
            <a:custGeom>
              <a:avLst/>
              <a:gdLst/>
              <a:ahLst/>
              <a:cxnLst/>
              <a:rect l="0" t="0" r="0" b="0"/>
              <a:pathLst>
                <a:path w="203201" h="321159">
                  <a:moveTo>
                    <a:pt x="203200" y="3658"/>
                  </a:moveTo>
                  <a:lnTo>
                    <a:pt x="203200" y="3658"/>
                  </a:lnTo>
                  <a:lnTo>
                    <a:pt x="203200" y="287"/>
                  </a:lnTo>
                  <a:lnTo>
                    <a:pt x="201788" y="0"/>
                  </a:lnTo>
                  <a:lnTo>
                    <a:pt x="196457" y="1562"/>
                  </a:lnTo>
                  <a:lnTo>
                    <a:pt x="182152" y="16521"/>
                  </a:lnTo>
                  <a:lnTo>
                    <a:pt x="151874" y="63480"/>
                  </a:lnTo>
                  <a:lnTo>
                    <a:pt x="130294" y="96567"/>
                  </a:lnTo>
                  <a:lnTo>
                    <a:pt x="106592" y="132440"/>
                  </a:lnTo>
                  <a:lnTo>
                    <a:pt x="82652" y="168844"/>
                  </a:lnTo>
                  <a:lnTo>
                    <a:pt x="60253" y="203839"/>
                  </a:lnTo>
                  <a:lnTo>
                    <a:pt x="34551" y="248532"/>
                  </a:lnTo>
                  <a:lnTo>
                    <a:pt x="12678" y="294374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62"/>
            <p:cNvSpPr/>
            <p:nvPr>
              <p:custDataLst>
                <p:tags r:id="rId13"/>
              </p:custDataLst>
            </p:nvPr>
          </p:nvSpPr>
          <p:spPr>
            <a:xfrm>
              <a:off x="10382404" y="5252594"/>
              <a:ext cx="196697" cy="271907"/>
            </a:xfrm>
            <a:custGeom>
              <a:avLst/>
              <a:gdLst/>
              <a:ahLst/>
              <a:cxnLst/>
              <a:rect l="0" t="0" r="0" b="0"/>
              <a:pathLst>
                <a:path w="196697" h="271907">
                  <a:moveTo>
                    <a:pt x="12546" y="11556"/>
                  </a:moveTo>
                  <a:lnTo>
                    <a:pt x="12546" y="11556"/>
                  </a:lnTo>
                  <a:lnTo>
                    <a:pt x="5804" y="8185"/>
                  </a:lnTo>
                  <a:lnTo>
                    <a:pt x="3818" y="6487"/>
                  </a:lnTo>
                  <a:lnTo>
                    <a:pt x="369" y="0"/>
                  </a:lnTo>
                  <a:lnTo>
                    <a:pt x="0" y="9307"/>
                  </a:lnTo>
                  <a:lnTo>
                    <a:pt x="16496" y="51694"/>
                  </a:lnTo>
                  <a:lnTo>
                    <a:pt x="43899" y="94631"/>
                  </a:lnTo>
                  <a:lnTo>
                    <a:pt x="69049" y="128912"/>
                  </a:lnTo>
                  <a:lnTo>
                    <a:pt x="96690" y="163433"/>
                  </a:lnTo>
                  <a:lnTo>
                    <a:pt x="136256" y="210838"/>
                  </a:lnTo>
                  <a:lnTo>
                    <a:pt x="177858" y="254669"/>
                  </a:lnTo>
                  <a:lnTo>
                    <a:pt x="196696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63"/>
            <p:cNvSpPr/>
            <p:nvPr>
              <p:custDataLst>
                <p:tags r:id="rId14"/>
              </p:custDataLst>
            </p:nvPr>
          </p:nvSpPr>
          <p:spPr>
            <a:xfrm>
              <a:off x="9932954" y="5003764"/>
              <a:ext cx="176247" cy="130253"/>
            </a:xfrm>
            <a:custGeom>
              <a:avLst/>
              <a:gdLst/>
              <a:ahLst/>
              <a:cxnLst/>
              <a:rect l="0" t="0" r="0" b="0"/>
              <a:pathLst>
                <a:path w="176247" h="130253">
                  <a:moveTo>
                    <a:pt x="23846" y="82586"/>
                  </a:moveTo>
                  <a:lnTo>
                    <a:pt x="23846" y="82586"/>
                  </a:lnTo>
                  <a:lnTo>
                    <a:pt x="23846" y="75844"/>
                  </a:lnTo>
                  <a:lnTo>
                    <a:pt x="25727" y="70652"/>
                  </a:lnTo>
                  <a:lnTo>
                    <a:pt x="27217" y="68280"/>
                  </a:lnTo>
                  <a:lnTo>
                    <a:pt x="28210" y="67404"/>
                  </a:lnTo>
                  <a:lnTo>
                    <a:pt x="28871" y="67526"/>
                  </a:lnTo>
                  <a:lnTo>
                    <a:pt x="29313" y="68312"/>
                  </a:lnTo>
                  <a:lnTo>
                    <a:pt x="9186" y="111707"/>
                  </a:lnTo>
                  <a:lnTo>
                    <a:pt x="0" y="130252"/>
                  </a:lnTo>
                  <a:lnTo>
                    <a:pt x="2278" y="122344"/>
                  </a:lnTo>
                  <a:lnTo>
                    <a:pt x="28950" y="75209"/>
                  </a:lnTo>
                  <a:lnTo>
                    <a:pt x="55227" y="35245"/>
                  </a:lnTo>
                  <a:lnTo>
                    <a:pt x="79005" y="8586"/>
                  </a:lnTo>
                  <a:lnTo>
                    <a:pt x="92106" y="1014"/>
                  </a:lnTo>
                  <a:lnTo>
                    <a:pt x="102632" y="0"/>
                  </a:lnTo>
                  <a:lnTo>
                    <a:pt x="113896" y="7546"/>
                  </a:lnTo>
                  <a:lnTo>
                    <a:pt x="132136" y="31424"/>
                  </a:lnTo>
                  <a:lnTo>
                    <a:pt x="153892" y="74048"/>
                  </a:lnTo>
                  <a:lnTo>
                    <a:pt x="176246" y="127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64"/>
            <p:cNvSpPr/>
            <p:nvPr>
              <p:custDataLst>
                <p:tags r:id="rId15"/>
              </p:custDataLst>
            </p:nvPr>
          </p:nvSpPr>
          <p:spPr>
            <a:xfrm>
              <a:off x="10135053" y="5461000"/>
              <a:ext cx="69398" cy="127001"/>
            </a:xfrm>
            <a:custGeom>
              <a:avLst/>
              <a:gdLst/>
              <a:ahLst/>
              <a:cxnLst/>
              <a:rect l="0" t="0" r="0" b="0"/>
              <a:pathLst>
                <a:path w="69398" h="127001">
                  <a:moveTo>
                    <a:pt x="63047" y="0"/>
                  </a:moveTo>
                  <a:lnTo>
                    <a:pt x="63047" y="0"/>
                  </a:lnTo>
                  <a:lnTo>
                    <a:pt x="56567" y="10844"/>
                  </a:lnTo>
                  <a:lnTo>
                    <a:pt x="10107" y="54184"/>
                  </a:lnTo>
                  <a:lnTo>
                    <a:pt x="4710" y="61946"/>
                  </a:lnTo>
                  <a:lnTo>
                    <a:pt x="1077" y="74250"/>
                  </a:lnTo>
                  <a:lnTo>
                    <a:pt x="0" y="83462"/>
                  </a:lnTo>
                  <a:lnTo>
                    <a:pt x="3512" y="90246"/>
                  </a:lnTo>
                  <a:lnTo>
                    <a:pt x="6423" y="94031"/>
                  </a:lnTo>
                  <a:lnTo>
                    <a:pt x="44399" y="116353"/>
                  </a:lnTo>
                  <a:lnTo>
                    <a:pt x="6939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65"/>
            <p:cNvSpPr/>
            <p:nvPr>
              <p:custDataLst>
                <p:tags r:id="rId16"/>
              </p:custDataLst>
            </p:nvPr>
          </p:nvSpPr>
          <p:spPr>
            <a:xfrm>
              <a:off x="10123043" y="5457342"/>
              <a:ext cx="11558" cy="130659"/>
            </a:xfrm>
            <a:custGeom>
              <a:avLst/>
              <a:gdLst/>
              <a:ahLst/>
              <a:cxnLst/>
              <a:rect l="0" t="0" r="0" b="0"/>
              <a:pathLst>
                <a:path w="11558" h="130659">
                  <a:moveTo>
                    <a:pt x="11557" y="3658"/>
                  </a:moveTo>
                  <a:lnTo>
                    <a:pt x="11557" y="3658"/>
                  </a:lnTo>
                  <a:lnTo>
                    <a:pt x="8186" y="287"/>
                  </a:lnTo>
                  <a:lnTo>
                    <a:pt x="6488" y="0"/>
                  </a:lnTo>
                  <a:lnTo>
                    <a:pt x="4650" y="513"/>
                  </a:lnTo>
                  <a:lnTo>
                    <a:pt x="2719" y="1561"/>
                  </a:lnTo>
                  <a:lnTo>
                    <a:pt x="1430" y="3672"/>
                  </a:lnTo>
                  <a:lnTo>
                    <a:pt x="0" y="9779"/>
                  </a:lnTo>
                  <a:lnTo>
                    <a:pt x="5915" y="51910"/>
                  </a:lnTo>
                  <a:lnTo>
                    <a:pt x="10442" y="92917"/>
                  </a:lnTo>
                  <a:lnTo>
                    <a:pt x="5207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66"/>
            <p:cNvSpPr/>
            <p:nvPr>
              <p:custDataLst>
                <p:tags r:id="rId17"/>
              </p:custDataLst>
            </p:nvPr>
          </p:nvSpPr>
          <p:spPr>
            <a:xfrm>
              <a:off x="9899917" y="5237532"/>
              <a:ext cx="179488" cy="493058"/>
            </a:xfrm>
            <a:custGeom>
              <a:avLst/>
              <a:gdLst/>
              <a:ahLst/>
              <a:cxnLst/>
              <a:rect l="0" t="0" r="0" b="0"/>
              <a:pathLst>
                <a:path w="179488" h="493058">
                  <a:moveTo>
                    <a:pt x="31483" y="172668"/>
                  </a:moveTo>
                  <a:lnTo>
                    <a:pt x="31483" y="172668"/>
                  </a:lnTo>
                  <a:lnTo>
                    <a:pt x="21345" y="213225"/>
                  </a:lnTo>
                  <a:lnTo>
                    <a:pt x="11232" y="260022"/>
                  </a:lnTo>
                  <a:lnTo>
                    <a:pt x="8371" y="295454"/>
                  </a:lnTo>
                  <a:lnTo>
                    <a:pt x="7100" y="334249"/>
                  </a:lnTo>
                  <a:lnTo>
                    <a:pt x="6535" y="374304"/>
                  </a:lnTo>
                  <a:lnTo>
                    <a:pt x="6284" y="413273"/>
                  </a:lnTo>
                  <a:lnTo>
                    <a:pt x="2772" y="460799"/>
                  </a:lnTo>
                  <a:lnTo>
                    <a:pt x="0" y="493057"/>
                  </a:lnTo>
                  <a:lnTo>
                    <a:pt x="491" y="456114"/>
                  </a:lnTo>
                  <a:lnTo>
                    <a:pt x="3127" y="414120"/>
                  </a:lnTo>
                  <a:lnTo>
                    <a:pt x="4819" y="384436"/>
                  </a:lnTo>
                  <a:lnTo>
                    <a:pt x="6651" y="349830"/>
                  </a:lnTo>
                  <a:lnTo>
                    <a:pt x="8578" y="311942"/>
                  </a:lnTo>
                  <a:lnTo>
                    <a:pt x="11274" y="273279"/>
                  </a:lnTo>
                  <a:lnTo>
                    <a:pt x="14482" y="234097"/>
                  </a:lnTo>
                  <a:lnTo>
                    <a:pt x="18032" y="194571"/>
                  </a:lnTo>
                  <a:lnTo>
                    <a:pt x="22517" y="161870"/>
                  </a:lnTo>
                  <a:lnTo>
                    <a:pt x="27621" y="133719"/>
                  </a:lnTo>
                  <a:lnTo>
                    <a:pt x="38233" y="87624"/>
                  </a:lnTo>
                  <a:lnTo>
                    <a:pt x="47653" y="53026"/>
                  </a:lnTo>
                  <a:lnTo>
                    <a:pt x="60308" y="29183"/>
                  </a:lnTo>
                  <a:lnTo>
                    <a:pt x="76748" y="12236"/>
                  </a:lnTo>
                  <a:lnTo>
                    <a:pt x="98168" y="0"/>
                  </a:lnTo>
                  <a:lnTo>
                    <a:pt x="109100" y="1111"/>
                  </a:lnTo>
                  <a:lnTo>
                    <a:pt x="130655" y="15517"/>
                  </a:lnTo>
                  <a:lnTo>
                    <a:pt x="136403" y="26272"/>
                  </a:lnTo>
                  <a:lnTo>
                    <a:pt x="139027" y="51394"/>
                  </a:lnTo>
                  <a:lnTo>
                    <a:pt x="129846" y="75259"/>
                  </a:lnTo>
                  <a:lnTo>
                    <a:pt x="96098" y="119205"/>
                  </a:lnTo>
                  <a:lnTo>
                    <a:pt x="83240" y="133858"/>
                  </a:lnTo>
                  <a:lnTo>
                    <a:pt x="82216" y="136211"/>
                  </a:lnTo>
                  <a:lnTo>
                    <a:pt x="82237" y="137780"/>
                  </a:lnTo>
                  <a:lnTo>
                    <a:pt x="82960" y="138120"/>
                  </a:lnTo>
                  <a:lnTo>
                    <a:pt x="88049" y="135934"/>
                  </a:lnTo>
                  <a:lnTo>
                    <a:pt x="94488" y="135175"/>
                  </a:lnTo>
                  <a:lnTo>
                    <a:pt x="116160" y="144860"/>
                  </a:lnTo>
                  <a:lnTo>
                    <a:pt x="144923" y="167878"/>
                  </a:lnTo>
                  <a:lnTo>
                    <a:pt x="169047" y="200412"/>
                  </a:lnTo>
                  <a:lnTo>
                    <a:pt x="179487" y="236862"/>
                  </a:lnTo>
                  <a:lnTo>
                    <a:pt x="178131" y="247215"/>
                  </a:lnTo>
                  <a:lnTo>
                    <a:pt x="169096" y="264360"/>
                  </a:lnTo>
                  <a:lnTo>
                    <a:pt x="144773" y="285914"/>
                  </a:lnTo>
                  <a:lnTo>
                    <a:pt x="127224" y="293555"/>
                  </a:lnTo>
                  <a:lnTo>
                    <a:pt x="118595" y="295593"/>
                  </a:lnTo>
                  <a:lnTo>
                    <a:pt x="101478" y="294094"/>
                  </a:lnTo>
                  <a:lnTo>
                    <a:pt x="92964" y="291719"/>
                  </a:lnTo>
                  <a:lnTo>
                    <a:pt x="86580" y="287313"/>
                  </a:lnTo>
                  <a:lnTo>
                    <a:pt x="69583" y="261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67"/>
            <p:cNvSpPr/>
            <p:nvPr>
              <p:custDataLst>
                <p:tags r:id="rId18"/>
              </p:custDataLst>
            </p:nvPr>
          </p:nvSpPr>
          <p:spPr>
            <a:xfrm>
              <a:off x="9667511" y="5353933"/>
              <a:ext cx="41640" cy="176918"/>
            </a:xfrm>
            <a:custGeom>
              <a:avLst/>
              <a:gdLst/>
              <a:ahLst/>
              <a:cxnLst/>
              <a:rect l="0" t="0" r="0" b="0"/>
              <a:pathLst>
                <a:path w="41640" h="176918">
                  <a:moveTo>
                    <a:pt x="35289" y="5467"/>
                  </a:moveTo>
                  <a:lnTo>
                    <a:pt x="35289" y="5467"/>
                  </a:lnTo>
                  <a:lnTo>
                    <a:pt x="6678" y="0"/>
                  </a:lnTo>
                  <a:lnTo>
                    <a:pt x="3515" y="1116"/>
                  </a:lnTo>
                  <a:lnTo>
                    <a:pt x="1407" y="3272"/>
                  </a:lnTo>
                  <a:lnTo>
                    <a:pt x="0" y="6120"/>
                  </a:lnTo>
                  <a:lnTo>
                    <a:pt x="1392" y="23613"/>
                  </a:lnTo>
                  <a:lnTo>
                    <a:pt x="13959" y="70722"/>
                  </a:lnTo>
                  <a:lnTo>
                    <a:pt x="28734" y="116602"/>
                  </a:lnTo>
                  <a:lnTo>
                    <a:pt x="41639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2368"/>
          <p:cNvSpPr/>
          <p:nvPr>
            <p:custDataLst>
              <p:tags r:id="rId4"/>
            </p:custDataLst>
          </p:nvPr>
        </p:nvSpPr>
        <p:spPr>
          <a:xfrm>
            <a:off x="3567658" y="4604242"/>
            <a:ext cx="8090328" cy="1796412"/>
          </a:xfrm>
          <a:custGeom>
            <a:avLst/>
            <a:gdLst/>
            <a:ahLst/>
            <a:cxnLst/>
            <a:rect l="0" t="0" r="0" b="0"/>
            <a:pathLst>
              <a:path w="8090328" h="1796412">
                <a:moveTo>
                  <a:pt x="191542" y="405908"/>
                </a:moveTo>
                <a:lnTo>
                  <a:pt x="191542" y="405908"/>
                </a:lnTo>
                <a:lnTo>
                  <a:pt x="232342" y="388330"/>
                </a:lnTo>
                <a:lnTo>
                  <a:pt x="271765" y="374106"/>
                </a:lnTo>
                <a:lnTo>
                  <a:pt x="295118" y="366363"/>
                </a:lnTo>
                <a:lnTo>
                  <a:pt x="319859" y="358378"/>
                </a:lnTo>
                <a:lnTo>
                  <a:pt x="348348" y="350938"/>
                </a:lnTo>
                <a:lnTo>
                  <a:pt x="379335" y="343861"/>
                </a:lnTo>
                <a:lnTo>
                  <a:pt x="411987" y="337027"/>
                </a:lnTo>
                <a:lnTo>
                  <a:pt x="447161" y="330354"/>
                </a:lnTo>
                <a:lnTo>
                  <a:pt x="484016" y="323789"/>
                </a:lnTo>
                <a:lnTo>
                  <a:pt x="521991" y="317295"/>
                </a:lnTo>
                <a:lnTo>
                  <a:pt x="565652" y="310143"/>
                </a:lnTo>
                <a:lnTo>
                  <a:pt x="613104" y="302554"/>
                </a:lnTo>
                <a:lnTo>
                  <a:pt x="663084" y="294672"/>
                </a:lnTo>
                <a:lnTo>
                  <a:pt x="717570" y="287301"/>
                </a:lnTo>
                <a:lnTo>
                  <a:pt x="775060" y="280270"/>
                </a:lnTo>
                <a:lnTo>
                  <a:pt x="834554" y="273465"/>
                </a:lnTo>
                <a:lnTo>
                  <a:pt x="898205" y="266813"/>
                </a:lnTo>
                <a:lnTo>
                  <a:pt x="964629" y="260261"/>
                </a:lnTo>
                <a:lnTo>
                  <a:pt x="1032900" y="253777"/>
                </a:lnTo>
                <a:lnTo>
                  <a:pt x="1105225" y="245220"/>
                </a:lnTo>
                <a:lnTo>
                  <a:pt x="1180253" y="235282"/>
                </a:lnTo>
                <a:lnTo>
                  <a:pt x="1257082" y="224425"/>
                </a:lnTo>
                <a:lnTo>
                  <a:pt x="1340052" y="212952"/>
                </a:lnTo>
                <a:lnTo>
                  <a:pt x="1427115" y="201071"/>
                </a:lnTo>
                <a:lnTo>
                  <a:pt x="1516908" y="188917"/>
                </a:lnTo>
                <a:lnTo>
                  <a:pt x="1609930" y="176580"/>
                </a:lnTo>
                <a:lnTo>
                  <a:pt x="1705106" y="164123"/>
                </a:lnTo>
                <a:lnTo>
                  <a:pt x="1801718" y="151584"/>
                </a:lnTo>
                <a:lnTo>
                  <a:pt x="1900698" y="139698"/>
                </a:lnTo>
                <a:lnTo>
                  <a:pt x="2001258" y="128245"/>
                </a:lnTo>
                <a:lnTo>
                  <a:pt x="2102869" y="117083"/>
                </a:lnTo>
                <a:lnTo>
                  <a:pt x="2205888" y="106819"/>
                </a:lnTo>
                <a:lnTo>
                  <a:pt x="2309845" y="97154"/>
                </a:lnTo>
                <a:lnTo>
                  <a:pt x="2414428" y="87889"/>
                </a:lnTo>
                <a:lnTo>
                  <a:pt x="2520838" y="79595"/>
                </a:lnTo>
                <a:lnTo>
                  <a:pt x="2628468" y="71949"/>
                </a:lnTo>
                <a:lnTo>
                  <a:pt x="2736909" y="64736"/>
                </a:lnTo>
                <a:lnTo>
                  <a:pt x="2846597" y="57810"/>
                </a:lnTo>
                <a:lnTo>
                  <a:pt x="2957118" y="51076"/>
                </a:lnTo>
                <a:lnTo>
                  <a:pt x="3068193" y="44470"/>
                </a:lnTo>
                <a:lnTo>
                  <a:pt x="3182459" y="38655"/>
                </a:lnTo>
                <a:lnTo>
                  <a:pt x="3298853" y="33367"/>
                </a:lnTo>
                <a:lnTo>
                  <a:pt x="3416667" y="28431"/>
                </a:lnTo>
                <a:lnTo>
                  <a:pt x="3532602" y="23728"/>
                </a:lnTo>
                <a:lnTo>
                  <a:pt x="3647288" y="19183"/>
                </a:lnTo>
                <a:lnTo>
                  <a:pt x="3761139" y="14741"/>
                </a:lnTo>
                <a:lnTo>
                  <a:pt x="3875846" y="11074"/>
                </a:lnTo>
                <a:lnTo>
                  <a:pt x="3991122" y="7924"/>
                </a:lnTo>
                <a:lnTo>
                  <a:pt x="4106778" y="5119"/>
                </a:lnTo>
                <a:lnTo>
                  <a:pt x="4220571" y="3249"/>
                </a:lnTo>
                <a:lnTo>
                  <a:pt x="4333123" y="2002"/>
                </a:lnTo>
                <a:lnTo>
                  <a:pt x="4444846" y="1170"/>
                </a:lnTo>
                <a:lnTo>
                  <a:pt x="4555311" y="616"/>
                </a:lnTo>
                <a:lnTo>
                  <a:pt x="4664938" y="247"/>
                </a:lnTo>
                <a:lnTo>
                  <a:pt x="4774006" y="0"/>
                </a:lnTo>
                <a:lnTo>
                  <a:pt x="4881996" y="542"/>
                </a:lnTo>
                <a:lnTo>
                  <a:pt x="4989267" y="1608"/>
                </a:lnTo>
                <a:lnTo>
                  <a:pt x="5096058" y="3025"/>
                </a:lnTo>
                <a:lnTo>
                  <a:pt x="5201825" y="4674"/>
                </a:lnTo>
                <a:lnTo>
                  <a:pt x="5306908" y="6480"/>
                </a:lnTo>
                <a:lnTo>
                  <a:pt x="5411536" y="8389"/>
                </a:lnTo>
                <a:lnTo>
                  <a:pt x="5513743" y="11073"/>
                </a:lnTo>
                <a:lnTo>
                  <a:pt x="5614337" y="14274"/>
                </a:lnTo>
                <a:lnTo>
                  <a:pt x="5713855" y="17819"/>
                </a:lnTo>
                <a:lnTo>
                  <a:pt x="5814774" y="22298"/>
                </a:lnTo>
                <a:lnTo>
                  <a:pt x="5916624" y="27401"/>
                </a:lnTo>
                <a:lnTo>
                  <a:pt x="6019096" y="32920"/>
                </a:lnTo>
                <a:lnTo>
                  <a:pt x="6116339" y="38010"/>
                </a:lnTo>
                <a:lnTo>
                  <a:pt x="6210096" y="42815"/>
                </a:lnTo>
                <a:lnTo>
                  <a:pt x="6301528" y="47429"/>
                </a:lnTo>
                <a:lnTo>
                  <a:pt x="6390000" y="51916"/>
                </a:lnTo>
                <a:lnTo>
                  <a:pt x="6476496" y="56319"/>
                </a:lnTo>
                <a:lnTo>
                  <a:pt x="6561678" y="60666"/>
                </a:lnTo>
                <a:lnTo>
                  <a:pt x="6643161" y="64974"/>
                </a:lnTo>
                <a:lnTo>
                  <a:pt x="6722177" y="69258"/>
                </a:lnTo>
                <a:lnTo>
                  <a:pt x="6799549" y="73524"/>
                </a:lnTo>
                <a:lnTo>
                  <a:pt x="6874414" y="77780"/>
                </a:lnTo>
                <a:lnTo>
                  <a:pt x="6947606" y="82029"/>
                </a:lnTo>
                <a:lnTo>
                  <a:pt x="7019685" y="86272"/>
                </a:lnTo>
                <a:lnTo>
                  <a:pt x="7091020" y="89806"/>
                </a:lnTo>
                <a:lnTo>
                  <a:pt x="7161862" y="92868"/>
                </a:lnTo>
                <a:lnTo>
                  <a:pt x="7232372" y="95615"/>
                </a:lnTo>
                <a:lnTo>
                  <a:pt x="7298428" y="100268"/>
                </a:lnTo>
                <a:lnTo>
                  <a:pt x="7361517" y="106193"/>
                </a:lnTo>
                <a:lnTo>
                  <a:pt x="7422625" y="112964"/>
                </a:lnTo>
                <a:lnTo>
                  <a:pt x="7481708" y="120301"/>
                </a:lnTo>
                <a:lnTo>
                  <a:pt x="7539443" y="128014"/>
                </a:lnTo>
                <a:lnTo>
                  <a:pt x="7596275" y="135979"/>
                </a:lnTo>
                <a:lnTo>
                  <a:pt x="7648981" y="144817"/>
                </a:lnTo>
                <a:lnTo>
                  <a:pt x="7698934" y="154236"/>
                </a:lnTo>
                <a:lnTo>
                  <a:pt x="7747054" y="164043"/>
                </a:lnTo>
                <a:lnTo>
                  <a:pt x="7791128" y="175520"/>
                </a:lnTo>
                <a:lnTo>
                  <a:pt x="7832505" y="188110"/>
                </a:lnTo>
                <a:lnTo>
                  <a:pt x="7872084" y="201443"/>
                </a:lnTo>
                <a:lnTo>
                  <a:pt x="7906231" y="215975"/>
                </a:lnTo>
                <a:lnTo>
                  <a:pt x="7936757" y="231309"/>
                </a:lnTo>
                <a:lnTo>
                  <a:pt x="7964868" y="247175"/>
                </a:lnTo>
                <a:lnTo>
                  <a:pt x="8007391" y="281738"/>
                </a:lnTo>
                <a:lnTo>
                  <a:pt x="8024658" y="299845"/>
                </a:lnTo>
                <a:lnTo>
                  <a:pt x="8040404" y="326733"/>
                </a:lnTo>
                <a:lnTo>
                  <a:pt x="8055133" y="359474"/>
                </a:lnTo>
                <a:lnTo>
                  <a:pt x="8069185" y="396118"/>
                </a:lnTo>
                <a:lnTo>
                  <a:pt x="8078555" y="431131"/>
                </a:lnTo>
                <a:lnTo>
                  <a:pt x="8084799" y="465057"/>
                </a:lnTo>
                <a:lnTo>
                  <a:pt x="8088963" y="498257"/>
                </a:lnTo>
                <a:lnTo>
                  <a:pt x="8090327" y="531680"/>
                </a:lnTo>
                <a:lnTo>
                  <a:pt x="8089827" y="565250"/>
                </a:lnTo>
                <a:lnTo>
                  <a:pt x="8088081" y="598919"/>
                </a:lnTo>
                <a:lnTo>
                  <a:pt x="8083391" y="634065"/>
                </a:lnTo>
                <a:lnTo>
                  <a:pt x="8076734" y="670197"/>
                </a:lnTo>
                <a:lnTo>
                  <a:pt x="8068770" y="706983"/>
                </a:lnTo>
                <a:lnTo>
                  <a:pt x="8056405" y="743503"/>
                </a:lnTo>
                <a:lnTo>
                  <a:pt x="8041108" y="779843"/>
                </a:lnTo>
                <a:lnTo>
                  <a:pt x="8023851" y="816065"/>
                </a:lnTo>
                <a:lnTo>
                  <a:pt x="8003881" y="852207"/>
                </a:lnTo>
                <a:lnTo>
                  <a:pt x="7982103" y="888296"/>
                </a:lnTo>
                <a:lnTo>
                  <a:pt x="7959116" y="924350"/>
                </a:lnTo>
                <a:lnTo>
                  <a:pt x="7932503" y="959675"/>
                </a:lnTo>
                <a:lnTo>
                  <a:pt x="7903470" y="994514"/>
                </a:lnTo>
                <a:lnTo>
                  <a:pt x="7872828" y="1029028"/>
                </a:lnTo>
                <a:lnTo>
                  <a:pt x="7839700" y="1061916"/>
                </a:lnTo>
                <a:lnTo>
                  <a:pt x="7804914" y="1093720"/>
                </a:lnTo>
                <a:lnTo>
                  <a:pt x="7769023" y="1124799"/>
                </a:lnTo>
                <a:lnTo>
                  <a:pt x="7729574" y="1154691"/>
                </a:lnTo>
                <a:lnTo>
                  <a:pt x="7687753" y="1183791"/>
                </a:lnTo>
                <a:lnTo>
                  <a:pt x="7644348" y="1212363"/>
                </a:lnTo>
                <a:lnTo>
                  <a:pt x="7597774" y="1241290"/>
                </a:lnTo>
                <a:lnTo>
                  <a:pt x="7549084" y="1270451"/>
                </a:lnTo>
                <a:lnTo>
                  <a:pt x="7498987" y="1299770"/>
                </a:lnTo>
                <a:lnTo>
                  <a:pt x="7446538" y="1327077"/>
                </a:lnTo>
                <a:lnTo>
                  <a:pt x="7392523" y="1353043"/>
                </a:lnTo>
                <a:lnTo>
                  <a:pt x="7337462" y="1378114"/>
                </a:lnTo>
                <a:lnTo>
                  <a:pt x="7278178" y="1402590"/>
                </a:lnTo>
                <a:lnTo>
                  <a:pt x="7216078" y="1426668"/>
                </a:lnTo>
                <a:lnTo>
                  <a:pt x="7152099" y="1450481"/>
                </a:lnTo>
                <a:lnTo>
                  <a:pt x="7086162" y="1472706"/>
                </a:lnTo>
                <a:lnTo>
                  <a:pt x="7018922" y="1493874"/>
                </a:lnTo>
                <a:lnTo>
                  <a:pt x="6950812" y="1514336"/>
                </a:lnTo>
                <a:lnTo>
                  <a:pt x="6878595" y="1532915"/>
                </a:lnTo>
                <a:lnTo>
                  <a:pt x="6803639" y="1550240"/>
                </a:lnTo>
                <a:lnTo>
                  <a:pt x="6726856" y="1566730"/>
                </a:lnTo>
                <a:lnTo>
                  <a:pt x="6646740" y="1581956"/>
                </a:lnTo>
                <a:lnTo>
                  <a:pt x="6564403" y="1596340"/>
                </a:lnTo>
                <a:lnTo>
                  <a:pt x="6480582" y="1610162"/>
                </a:lnTo>
                <a:lnTo>
                  <a:pt x="6393658" y="1622200"/>
                </a:lnTo>
                <a:lnTo>
                  <a:pt x="6304665" y="1633047"/>
                </a:lnTo>
                <a:lnTo>
                  <a:pt x="6214290" y="1643101"/>
                </a:lnTo>
                <a:lnTo>
                  <a:pt x="6117352" y="1653331"/>
                </a:lnTo>
                <a:lnTo>
                  <a:pt x="6016038" y="1663679"/>
                </a:lnTo>
                <a:lnTo>
                  <a:pt x="5911805" y="1674105"/>
                </a:lnTo>
                <a:lnTo>
                  <a:pt x="5803512" y="1683878"/>
                </a:lnTo>
                <a:lnTo>
                  <a:pt x="5692512" y="1693216"/>
                </a:lnTo>
                <a:lnTo>
                  <a:pt x="5579705" y="1702263"/>
                </a:lnTo>
                <a:lnTo>
                  <a:pt x="5461461" y="1710411"/>
                </a:lnTo>
                <a:lnTo>
                  <a:pt x="5339594" y="1717960"/>
                </a:lnTo>
                <a:lnTo>
                  <a:pt x="5215310" y="1725110"/>
                </a:lnTo>
                <a:lnTo>
                  <a:pt x="5090826" y="1732698"/>
                </a:lnTo>
                <a:lnTo>
                  <a:pt x="4966209" y="1740578"/>
                </a:lnTo>
                <a:lnTo>
                  <a:pt x="4841503" y="1748655"/>
                </a:lnTo>
                <a:lnTo>
                  <a:pt x="4718855" y="1755450"/>
                </a:lnTo>
                <a:lnTo>
                  <a:pt x="4597578" y="1761392"/>
                </a:lnTo>
                <a:lnTo>
                  <a:pt x="4477216" y="1766763"/>
                </a:lnTo>
                <a:lnTo>
                  <a:pt x="4355347" y="1771756"/>
                </a:lnTo>
                <a:lnTo>
                  <a:pt x="4232473" y="1776496"/>
                </a:lnTo>
                <a:lnTo>
                  <a:pt x="4108929" y="1781066"/>
                </a:lnTo>
                <a:lnTo>
                  <a:pt x="3987055" y="1784819"/>
                </a:lnTo>
                <a:lnTo>
                  <a:pt x="3866295" y="1788026"/>
                </a:lnTo>
                <a:lnTo>
                  <a:pt x="3746278" y="1790870"/>
                </a:lnTo>
                <a:lnTo>
                  <a:pt x="3626049" y="1792766"/>
                </a:lnTo>
                <a:lnTo>
                  <a:pt x="3505680" y="1794030"/>
                </a:lnTo>
                <a:lnTo>
                  <a:pt x="3385217" y="1794873"/>
                </a:lnTo>
                <a:lnTo>
                  <a:pt x="3259047" y="1795434"/>
                </a:lnTo>
                <a:lnTo>
                  <a:pt x="3129074" y="1795809"/>
                </a:lnTo>
                <a:lnTo>
                  <a:pt x="2996563" y="1796059"/>
                </a:lnTo>
                <a:lnTo>
                  <a:pt x="2867301" y="1796225"/>
                </a:lnTo>
                <a:lnTo>
                  <a:pt x="2740203" y="1796336"/>
                </a:lnTo>
                <a:lnTo>
                  <a:pt x="2614549" y="1796411"/>
                </a:lnTo>
                <a:lnTo>
                  <a:pt x="2492681" y="1795049"/>
                </a:lnTo>
                <a:lnTo>
                  <a:pt x="2373334" y="1792729"/>
                </a:lnTo>
                <a:lnTo>
                  <a:pt x="2255669" y="1789772"/>
                </a:lnTo>
                <a:lnTo>
                  <a:pt x="2140538" y="1785684"/>
                </a:lnTo>
                <a:lnTo>
                  <a:pt x="2027095" y="1780842"/>
                </a:lnTo>
                <a:lnTo>
                  <a:pt x="1914777" y="1775497"/>
                </a:lnTo>
                <a:lnTo>
                  <a:pt x="1808855" y="1769112"/>
                </a:lnTo>
                <a:lnTo>
                  <a:pt x="1707194" y="1762033"/>
                </a:lnTo>
                <a:lnTo>
                  <a:pt x="1608377" y="1754491"/>
                </a:lnTo>
                <a:lnTo>
                  <a:pt x="1515688" y="1744525"/>
                </a:lnTo>
                <a:lnTo>
                  <a:pt x="1427084" y="1732942"/>
                </a:lnTo>
                <a:lnTo>
                  <a:pt x="1341203" y="1720281"/>
                </a:lnTo>
                <a:lnTo>
                  <a:pt x="1260666" y="1706901"/>
                </a:lnTo>
                <a:lnTo>
                  <a:pt x="1183692" y="1693043"/>
                </a:lnTo>
                <a:lnTo>
                  <a:pt x="1109091" y="1678864"/>
                </a:lnTo>
                <a:lnTo>
                  <a:pt x="1037486" y="1663062"/>
                </a:lnTo>
                <a:lnTo>
                  <a:pt x="967877" y="1646178"/>
                </a:lnTo>
                <a:lnTo>
                  <a:pt x="899598" y="1628571"/>
                </a:lnTo>
                <a:lnTo>
                  <a:pt x="835029" y="1611189"/>
                </a:lnTo>
                <a:lnTo>
                  <a:pt x="772934" y="1593956"/>
                </a:lnTo>
                <a:lnTo>
                  <a:pt x="712487" y="1576824"/>
                </a:lnTo>
                <a:lnTo>
                  <a:pt x="654549" y="1558346"/>
                </a:lnTo>
                <a:lnTo>
                  <a:pt x="598286" y="1538972"/>
                </a:lnTo>
                <a:lnTo>
                  <a:pt x="543138" y="1519001"/>
                </a:lnTo>
                <a:lnTo>
                  <a:pt x="493673" y="1498631"/>
                </a:lnTo>
                <a:lnTo>
                  <a:pt x="447996" y="1477996"/>
                </a:lnTo>
                <a:lnTo>
                  <a:pt x="404844" y="1457182"/>
                </a:lnTo>
                <a:lnTo>
                  <a:pt x="364082" y="1435546"/>
                </a:lnTo>
                <a:lnTo>
                  <a:pt x="324913" y="1413361"/>
                </a:lnTo>
                <a:lnTo>
                  <a:pt x="286806" y="1390811"/>
                </a:lnTo>
                <a:lnTo>
                  <a:pt x="253640" y="1366604"/>
                </a:lnTo>
                <a:lnTo>
                  <a:pt x="223769" y="1341295"/>
                </a:lnTo>
                <a:lnTo>
                  <a:pt x="196093" y="1315249"/>
                </a:lnTo>
                <a:lnTo>
                  <a:pt x="171998" y="1288714"/>
                </a:lnTo>
                <a:lnTo>
                  <a:pt x="150291" y="1261850"/>
                </a:lnTo>
                <a:lnTo>
                  <a:pt x="130174" y="1234770"/>
                </a:lnTo>
                <a:lnTo>
                  <a:pt x="112530" y="1207543"/>
                </a:lnTo>
                <a:lnTo>
                  <a:pt x="96534" y="1180222"/>
                </a:lnTo>
                <a:lnTo>
                  <a:pt x="81637" y="1152833"/>
                </a:lnTo>
                <a:lnTo>
                  <a:pt x="68177" y="1126108"/>
                </a:lnTo>
                <a:lnTo>
                  <a:pt x="55677" y="1099825"/>
                </a:lnTo>
                <a:lnTo>
                  <a:pt x="43815" y="1073836"/>
                </a:lnTo>
                <a:lnTo>
                  <a:pt x="33790" y="1047338"/>
                </a:lnTo>
                <a:lnTo>
                  <a:pt x="24991" y="1020500"/>
                </a:lnTo>
                <a:lnTo>
                  <a:pt x="17008" y="993436"/>
                </a:lnTo>
                <a:lnTo>
                  <a:pt x="10981" y="966926"/>
                </a:lnTo>
                <a:lnTo>
                  <a:pt x="6256" y="940787"/>
                </a:lnTo>
                <a:lnTo>
                  <a:pt x="2401" y="914894"/>
                </a:lnTo>
                <a:lnTo>
                  <a:pt x="537" y="887754"/>
                </a:lnTo>
                <a:lnTo>
                  <a:pt x="0" y="859784"/>
                </a:lnTo>
                <a:lnTo>
                  <a:pt x="347" y="831258"/>
                </a:lnTo>
                <a:lnTo>
                  <a:pt x="4107" y="801658"/>
                </a:lnTo>
                <a:lnTo>
                  <a:pt x="10141" y="771342"/>
                </a:lnTo>
                <a:lnTo>
                  <a:pt x="17691" y="740547"/>
                </a:lnTo>
                <a:lnTo>
                  <a:pt x="27663" y="710139"/>
                </a:lnTo>
                <a:lnTo>
                  <a:pt x="39251" y="679990"/>
                </a:lnTo>
                <a:lnTo>
                  <a:pt x="51914" y="650013"/>
                </a:lnTo>
                <a:lnTo>
                  <a:pt x="66707" y="620855"/>
                </a:lnTo>
                <a:lnTo>
                  <a:pt x="82919" y="592245"/>
                </a:lnTo>
                <a:lnTo>
                  <a:pt x="100077" y="564000"/>
                </a:lnTo>
                <a:lnTo>
                  <a:pt x="118570" y="535291"/>
                </a:lnTo>
                <a:lnTo>
                  <a:pt x="137955" y="506274"/>
                </a:lnTo>
                <a:lnTo>
                  <a:pt x="157934" y="477052"/>
                </a:lnTo>
                <a:lnTo>
                  <a:pt x="179014" y="448398"/>
                </a:lnTo>
                <a:lnTo>
                  <a:pt x="200829" y="420123"/>
                </a:lnTo>
                <a:lnTo>
                  <a:pt x="223133" y="392102"/>
                </a:lnTo>
                <a:lnTo>
                  <a:pt x="246470" y="364248"/>
                </a:lnTo>
                <a:lnTo>
                  <a:pt x="270494" y="336507"/>
                </a:lnTo>
                <a:lnTo>
                  <a:pt x="294976" y="308841"/>
                </a:lnTo>
                <a:lnTo>
                  <a:pt x="319059" y="283340"/>
                </a:lnTo>
                <a:lnTo>
                  <a:pt x="366514" y="236193"/>
                </a:lnTo>
                <a:lnTo>
                  <a:pt x="413792" y="1900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9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SMARTInkShape-Group614"/>
          <p:cNvGrpSpPr/>
          <p:nvPr/>
        </p:nvGrpSpPr>
        <p:grpSpPr>
          <a:xfrm>
            <a:off x="1085934" y="497873"/>
            <a:ext cx="298367" cy="784828"/>
            <a:chOff x="1085934" y="497873"/>
            <a:chExt cx="298367" cy="784828"/>
          </a:xfrm>
        </p:grpSpPr>
        <p:sp>
          <p:nvSpPr>
            <p:cNvPr id="456" name="SMARTInkShape-3041"/>
            <p:cNvSpPr/>
            <p:nvPr>
              <p:custDataLst>
                <p:tags r:id="rId180"/>
              </p:custDataLst>
            </p:nvPr>
          </p:nvSpPr>
          <p:spPr>
            <a:xfrm>
              <a:off x="1118929" y="497873"/>
              <a:ext cx="170122" cy="149828"/>
            </a:xfrm>
            <a:custGeom>
              <a:avLst/>
              <a:gdLst/>
              <a:ahLst/>
              <a:cxnLst/>
              <a:rect l="0" t="0" r="0" b="0"/>
              <a:pathLst>
                <a:path w="170122" h="149828">
                  <a:moveTo>
                    <a:pt x="43121" y="41877"/>
                  </a:moveTo>
                  <a:lnTo>
                    <a:pt x="43121" y="41877"/>
                  </a:lnTo>
                  <a:lnTo>
                    <a:pt x="43121" y="38506"/>
                  </a:lnTo>
                  <a:lnTo>
                    <a:pt x="41239" y="34969"/>
                  </a:lnTo>
                  <a:lnTo>
                    <a:pt x="39750" y="33039"/>
                  </a:lnTo>
                  <a:lnTo>
                    <a:pt x="38757" y="32457"/>
                  </a:lnTo>
                  <a:lnTo>
                    <a:pt x="38095" y="32775"/>
                  </a:lnTo>
                  <a:lnTo>
                    <a:pt x="22059" y="80027"/>
                  </a:lnTo>
                  <a:lnTo>
                    <a:pt x="665" y="127617"/>
                  </a:lnTo>
                  <a:lnTo>
                    <a:pt x="0" y="128670"/>
                  </a:lnTo>
                  <a:lnTo>
                    <a:pt x="10997" y="88497"/>
                  </a:lnTo>
                  <a:lnTo>
                    <a:pt x="32307" y="42462"/>
                  </a:lnTo>
                  <a:lnTo>
                    <a:pt x="64423" y="2687"/>
                  </a:lnTo>
                  <a:lnTo>
                    <a:pt x="70022" y="228"/>
                  </a:lnTo>
                  <a:lnTo>
                    <a:pt x="75872" y="0"/>
                  </a:lnTo>
                  <a:lnTo>
                    <a:pt x="81888" y="1259"/>
                  </a:lnTo>
                  <a:lnTo>
                    <a:pt x="94217" y="12065"/>
                  </a:lnTo>
                  <a:lnTo>
                    <a:pt x="116009" y="47747"/>
                  </a:lnTo>
                  <a:lnTo>
                    <a:pt x="133902" y="88767"/>
                  </a:lnTo>
                  <a:lnTo>
                    <a:pt x="152906" y="127078"/>
                  </a:lnTo>
                  <a:lnTo>
                    <a:pt x="170121" y="14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042"/>
            <p:cNvSpPr/>
            <p:nvPr>
              <p:custDataLst>
                <p:tags r:id="rId181"/>
              </p:custDataLst>
            </p:nvPr>
          </p:nvSpPr>
          <p:spPr>
            <a:xfrm>
              <a:off x="1377950" y="11684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3371" y="39345"/>
                  </a:lnTo>
                  <a:lnTo>
                    <a:pt x="5958" y="84317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043"/>
            <p:cNvSpPr/>
            <p:nvPr>
              <p:custDataLst>
                <p:tags r:id="rId182"/>
              </p:custDataLst>
            </p:nvPr>
          </p:nvSpPr>
          <p:spPr>
            <a:xfrm>
              <a:off x="1283749" y="758930"/>
              <a:ext cx="94202" cy="428521"/>
            </a:xfrm>
            <a:custGeom>
              <a:avLst/>
              <a:gdLst/>
              <a:ahLst/>
              <a:cxnLst/>
              <a:rect l="0" t="0" r="0" b="0"/>
              <a:pathLst>
                <a:path w="94202" h="428521">
                  <a:moveTo>
                    <a:pt x="94201" y="9420"/>
                  </a:moveTo>
                  <a:lnTo>
                    <a:pt x="94201" y="9420"/>
                  </a:lnTo>
                  <a:lnTo>
                    <a:pt x="94201" y="582"/>
                  </a:lnTo>
                  <a:lnTo>
                    <a:pt x="92790" y="0"/>
                  </a:lnTo>
                  <a:lnTo>
                    <a:pt x="87459" y="1235"/>
                  </a:lnTo>
                  <a:lnTo>
                    <a:pt x="63105" y="18622"/>
                  </a:lnTo>
                  <a:lnTo>
                    <a:pt x="30787" y="60012"/>
                  </a:lnTo>
                  <a:lnTo>
                    <a:pt x="11093" y="105178"/>
                  </a:lnTo>
                  <a:lnTo>
                    <a:pt x="1559" y="146921"/>
                  </a:lnTo>
                  <a:lnTo>
                    <a:pt x="0" y="185389"/>
                  </a:lnTo>
                  <a:lnTo>
                    <a:pt x="9107" y="225235"/>
                  </a:lnTo>
                  <a:lnTo>
                    <a:pt x="9267" y="268002"/>
                  </a:lnTo>
                  <a:lnTo>
                    <a:pt x="6476" y="307346"/>
                  </a:lnTo>
                  <a:lnTo>
                    <a:pt x="7531" y="343933"/>
                  </a:lnTo>
                  <a:lnTo>
                    <a:pt x="10837" y="384530"/>
                  </a:lnTo>
                  <a:lnTo>
                    <a:pt x="11651" y="42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044"/>
            <p:cNvSpPr/>
            <p:nvPr>
              <p:custDataLst>
                <p:tags r:id="rId183"/>
              </p:custDataLst>
            </p:nvPr>
          </p:nvSpPr>
          <p:spPr>
            <a:xfrm>
              <a:off x="1085934" y="749444"/>
              <a:ext cx="240067" cy="260063"/>
            </a:xfrm>
            <a:custGeom>
              <a:avLst/>
              <a:gdLst/>
              <a:ahLst/>
              <a:cxnLst/>
              <a:rect l="0" t="0" r="0" b="0"/>
              <a:pathLst>
                <a:path w="240067" h="260063">
                  <a:moveTo>
                    <a:pt x="12616" y="37956"/>
                  </a:moveTo>
                  <a:lnTo>
                    <a:pt x="12616" y="37956"/>
                  </a:lnTo>
                  <a:lnTo>
                    <a:pt x="0" y="0"/>
                  </a:lnTo>
                  <a:lnTo>
                    <a:pt x="43964" y="33782"/>
                  </a:lnTo>
                  <a:lnTo>
                    <a:pt x="84150" y="70743"/>
                  </a:lnTo>
                  <a:lnTo>
                    <a:pt x="117787" y="98624"/>
                  </a:lnTo>
                  <a:lnTo>
                    <a:pt x="150140" y="127479"/>
                  </a:lnTo>
                  <a:lnTo>
                    <a:pt x="192358" y="169609"/>
                  </a:lnTo>
                  <a:lnTo>
                    <a:pt x="221566" y="207022"/>
                  </a:lnTo>
                  <a:lnTo>
                    <a:pt x="235394" y="236687"/>
                  </a:lnTo>
                  <a:lnTo>
                    <a:pt x="240066" y="258931"/>
                  </a:lnTo>
                  <a:lnTo>
                    <a:pt x="239744" y="260062"/>
                  </a:lnTo>
                  <a:lnTo>
                    <a:pt x="238823" y="259404"/>
                  </a:lnTo>
                  <a:lnTo>
                    <a:pt x="237504" y="257555"/>
                  </a:lnTo>
                  <a:lnTo>
                    <a:pt x="234866" y="222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615"/>
          <p:cNvGrpSpPr/>
          <p:nvPr/>
        </p:nvGrpSpPr>
        <p:grpSpPr>
          <a:xfrm>
            <a:off x="1962150" y="920750"/>
            <a:ext cx="266701" cy="215018"/>
            <a:chOff x="1962150" y="920750"/>
            <a:chExt cx="266701" cy="215018"/>
          </a:xfrm>
        </p:grpSpPr>
        <p:sp>
          <p:nvSpPr>
            <p:cNvPr id="461" name="SMARTInkShape-3045"/>
            <p:cNvSpPr/>
            <p:nvPr>
              <p:custDataLst>
                <p:tags r:id="rId178"/>
              </p:custDataLst>
            </p:nvPr>
          </p:nvSpPr>
          <p:spPr>
            <a:xfrm>
              <a:off x="2014356" y="1054100"/>
              <a:ext cx="214495" cy="81668"/>
            </a:xfrm>
            <a:custGeom>
              <a:avLst/>
              <a:gdLst/>
              <a:ahLst/>
              <a:cxnLst/>
              <a:rect l="0" t="0" r="0" b="0"/>
              <a:pathLst>
                <a:path w="214495" h="81668">
                  <a:moveTo>
                    <a:pt x="17644" y="76200"/>
                  </a:moveTo>
                  <a:lnTo>
                    <a:pt x="17644" y="76200"/>
                  </a:lnTo>
                  <a:lnTo>
                    <a:pt x="5710" y="81226"/>
                  </a:lnTo>
                  <a:lnTo>
                    <a:pt x="3338" y="81667"/>
                  </a:lnTo>
                  <a:lnTo>
                    <a:pt x="1757" y="81256"/>
                  </a:lnTo>
                  <a:lnTo>
                    <a:pt x="702" y="80276"/>
                  </a:lnTo>
                  <a:lnTo>
                    <a:pt x="0" y="78917"/>
                  </a:lnTo>
                  <a:lnTo>
                    <a:pt x="2381" y="66892"/>
                  </a:lnTo>
                  <a:lnTo>
                    <a:pt x="10927" y="49924"/>
                  </a:lnTo>
                  <a:lnTo>
                    <a:pt x="22396" y="38232"/>
                  </a:lnTo>
                  <a:lnTo>
                    <a:pt x="34731" y="30300"/>
                  </a:lnTo>
                  <a:lnTo>
                    <a:pt x="38913" y="30077"/>
                  </a:lnTo>
                  <a:lnTo>
                    <a:pt x="47323" y="33594"/>
                  </a:lnTo>
                  <a:lnTo>
                    <a:pt x="91467" y="64465"/>
                  </a:lnTo>
                  <a:lnTo>
                    <a:pt x="101960" y="65575"/>
                  </a:lnTo>
                  <a:lnTo>
                    <a:pt x="113679" y="63011"/>
                  </a:lnTo>
                  <a:lnTo>
                    <a:pt x="132176" y="52929"/>
                  </a:lnTo>
                  <a:lnTo>
                    <a:pt x="174428" y="23749"/>
                  </a:lnTo>
                  <a:lnTo>
                    <a:pt x="214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046"/>
            <p:cNvSpPr/>
            <p:nvPr>
              <p:custDataLst>
                <p:tags r:id="rId179"/>
              </p:custDataLst>
            </p:nvPr>
          </p:nvSpPr>
          <p:spPr>
            <a:xfrm>
              <a:off x="1962150" y="920750"/>
              <a:ext cx="171451" cy="76201"/>
            </a:xfrm>
            <a:custGeom>
              <a:avLst/>
              <a:gdLst/>
              <a:ahLst/>
              <a:cxnLst/>
              <a:rect l="0" t="0" r="0" b="0"/>
              <a:pathLst>
                <a:path w="1714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9458"/>
                  </a:lnTo>
                  <a:lnTo>
                    <a:pt x="1881" y="64266"/>
                  </a:lnTo>
                  <a:lnTo>
                    <a:pt x="8838" y="51814"/>
                  </a:lnTo>
                  <a:lnTo>
                    <a:pt x="16628" y="45841"/>
                  </a:lnTo>
                  <a:lnTo>
                    <a:pt x="26440" y="41540"/>
                  </a:lnTo>
                  <a:lnTo>
                    <a:pt x="35505" y="39629"/>
                  </a:lnTo>
                  <a:lnTo>
                    <a:pt x="51913" y="41924"/>
                  </a:lnTo>
                  <a:lnTo>
                    <a:pt x="66809" y="50444"/>
                  </a:lnTo>
                  <a:lnTo>
                    <a:pt x="80159" y="61905"/>
                  </a:lnTo>
                  <a:lnTo>
                    <a:pt x="85895" y="63848"/>
                  </a:lnTo>
                  <a:lnTo>
                    <a:pt x="99794" y="64125"/>
                  </a:lnTo>
                  <a:lnTo>
                    <a:pt x="120115" y="56943"/>
                  </a:lnTo>
                  <a:lnTo>
                    <a:pt x="136170" y="42507"/>
                  </a:lnTo>
                  <a:lnTo>
                    <a:pt x="164487" y="42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6" name="SMARTInkShape-Group616"/>
          <p:cNvGrpSpPr/>
          <p:nvPr/>
        </p:nvGrpSpPr>
        <p:grpSpPr>
          <a:xfrm>
            <a:off x="2752950" y="802490"/>
            <a:ext cx="296481" cy="494197"/>
            <a:chOff x="2752950" y="802490"/>
            <a:chExt cx="296481" cy="494197"/>
          </a:xfrm>
        </p:grpSpPr>
        <p:sp>
          <p:nvSpPr>
            <p:cNvPr id="464" name="SMARTInkShape-3047"/>
            <p:cNvSpPr/>
            <p:nvPr>
              <p:custDataLst>
                <p:tags r:id="rId176"/>
              </p:custDataLst>
            </p:nvPr>
          </p:nvSpPr>
          <p:spPr>
            <a:xfrm>
              <a:off x="2999554" y="1051379"/>
              <a:ext cx="49877" cy="67992"/>
            </a:xfrm>
            <a:custGeom>
              <a:avLst/>
              <a:gdLst/>
              <a:ahLst/>
              <a:cxnLst/>
              <a:rect l="0" t="0" r="0" b="0"/>
              <a:pathLst>
                <a:path w="49877" h="67992">
                  <a:moveTo>
                    <a:pt x="48446" y="21771"/>
                  </a:moveTo>
                  <a:lnTo>
                    <a:pt x="48446" y="21771"/>
                  </a:lnTo>
                  <a:lnTo>
                    <a:pt x="48446" y="15029"/>
                  </a:lnTo>
                  <a:lnTo>
                    <a:pt x="46564" y="9837"/>
                  </a:lnTo>
                  <a:lnTo>
                    <a:pt x="39608" y="756"/>
                  </a:lnTo>
                  <a:lnTo>
                    <a:pt x="36909" y="0"/>
                  </a:lnTo>
                  <a:lnTo>
                    <a:pt x="30148" y="1041"/>
                  </a:lnTo>
                  <a:lnTo>
                    <a:pt x="18408" y="8965"/>
                  </a:lnTo>
                  <a:lnTo>
                    <a:pt x="5993" y="23621"/>
                  </a:lnTo>
                  <a:lnTo>
                    <a:pt x="1355" y="35293"/>
                  </a:lnTo>
                  <a:lnTo>
                    <a:pt x="0" y="46831"/>
                  </a:lnTo>
                  <a:lnTo>
                    <a:pt x="1750" y="56662"/>
                  </a:lnTo>
                  <a:lnTo>
                    <a:pt x="6761" y="63854"/>
                  </a:lnTo>
                  <a:lnTo>
                    <a:pt x="10072" y="66760"/>
                  </a:lnTo>
                  <a:lnTo>
                    <a:pt x="13691" y="67991"/>
                  </a:lnTo>
                  <a:lnTo>
                    <a:pt x="21475" y="67478"/>
                  </a:lnTo>
                  <a:lnTo>
                    <a:pt x="37162" y="59851"/>
                  </a:lnTo>
                  <a:lnTo>
                    <a:pt x="45312" y="50690"/>
                  </a:lnTo>
                  <a:lnTo>
                    <a:pt x="48474" y="45284"/>
                  </a:lnTo>
                  <a:lnTo>
                    <a:pt x="49876" y="40268"/>
                  </a:lnTo>
                  <a:lnTo>
                    <a:pt x="48774" y="21115"/>
                  </a:lnTo>
                  <a:lnTo>
                    <a:pt x="46710" y="16070"/>
                  </a:lnTo>
                  <a:lnTo>
                    <a:pt x="35746" y="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048"/>
            <p:cNvSpPr/>
            <p:nvPr>
              <p:custDataLst>
                <p:tags r:id="rId177"/>
              </p:custDataLst>
            </p:nvPr>
          </p:nvSpPr>
          <p:spPr>
            <a:xfrm>
              <a:off x="2752950" y="802490"/>
              <a:ext cx="171748" cy="494197"/>
            </a:xfrm>
            <a:custGeom>
              <a:avLst/>
              <a:gdLst/>
              <a:ahLst/>
              <a:cxnLst/>
              <a:rect l="0" t="0" r="0" b="0"/>
              <a:pathLst>
                <a:path w="171748" h="494197">
                  <a:moveTo>
                    <a:pt x="9300" y="169060"/>
                  </a:moveTo>
                  <a:lnTo>
                    <a:pt x="9300" y="169060"/>
                  </a:lnTo>
                  <a:lnTo>
                    <a:pt x="3833" y="163593"/>
                  </a:lnTo>
                  <a:lnTo>
                    <a:pt x="3538" y="164004"/>
                  </a:lnTo>
                  <a:lnTo>
                    <a:pt x="3027" y="181739"/>
                  </a:lnTo>
                  <a:lnTo>
                    <a:pt x="9446" y="223776"/>
                  </a:lnTo>
                  <a:lnTo>
                    <a:pt x="22513" y="268841"/>
                  </a:lnTo>
                  <a:lnTo>
                    <a:pt x="28813" y="301366"/>
                  </a:lnTo>
                  <a:lnTo>
                    <a:pt x="33965" y="338400"/>
                  </a:lnTo>
                  <a:lnTo>
                    <a:pt x="37901" y="376261"/>
                  </a:lnTo>
                  <a:lnTo>
                    <a:pt x="39650" y="409551"/>
                  </a:lnTo>
                  <a:lnTo>
                    <a:pt x="37264" y="452689"/>
                  </a:lnTo>
                  <a:lnTo>
                    <a:pt x="34925" y="494196"/>
                  </a:lnTo>
                  <a:lnTo>
                    <a:pt x="31396" y="480904"/>
                  </a:lnTo>
                  <a:lnTo>
                    <a:pt x="29252" y="447882"/>
                  </a:lnTo>
                  <a:lnTo>
                    <a:pt x="26870" y="415277"/>
                  </a:lnTo>
                  <a:lnTo>
                    <a:pt x="22753" y="375856"/>
                  </a:lnTo>
                  <a:lnTo>
                    <a:pt x="16220" y="330114"/>
                  </a:lnTo>
                  <a:lnTo>
                    <a:pt x="12375" y="283443"/>
                  </a:lnTo>
                  <a:lnTo>
                    <a:pt x="9962" y="238241"/>
                  </a:lnTo>
                  <a:lnTo>
                    <a:pt x="6536" y="196985"/>
                  </a:lnTo>
                  <a:lnTo>
                    <a:pt x="2662" y="159364"/>
                  </a:lnTo>
                  <a:lnTo>
                    <a:pt x="0" y="124534"/>
                  </a:lnTo>
                  <a:lnTo>
                    <a:pt x="3173" y="77864"/>
                  </a:lnTo>
                  <a:lnTo>
                    <a:pt x="13443" y="39028"/>
                  </a:lnTo>
                  <a:lnTo>
                    <a:pt x="23841" y="20957"/>
                  </a:lnTo>
                  <a:lnTo>
                    <a:pt x="44966" y="2254"/>
                  </a:lnTo>
                  <a:lnTo>
                    <a:pt x="53539" y="0"/>
                  </a:lnTo>
                  <a:lnTo>
                    <a:pt x="72471" y="1259"/>
                  </a:lnTo>
                  <a:lnTo>
                    <a:pt x="88881" y="10286"/>
                  </a:lnTo>
                  <a:lnTo>
                    <a:pt x="96221" y="16644"/>
                  </a:lnTo>
                  <a:lnTo>
                    <a:pt x="106258" y="34997"/>
                  </a:lnTo>
                  <a:lnTo>
                    <a:pt x="111659" y="56560"/>
                  </a:lnTo>
                  <a:lnTo>
                    <a:pt x="110027" y="88533"/>
                  </a:lnTo>
                  <a:lnTo>
                    <a:pt x="100920" y="118232"/>
                  </a:lnTo>
                  <a:lnTo>
                    <a:pt x="87809" y="143404"/>
                  </a:lnTo>
                  <a:lnTo>
                    <a:pt x="87745" y="145606"/>
                  </a:lnTo>
                  <a:lnTo>
                    <a:pt x="88408" y="147074"/>
                  </a:lnTo>
                  <a:lnTo>
                    <a:pt x="97912" y="152801"/>
                  </a:lnTo>
                  <a:lnTo>
                    <a:pt x="141955" y="177875"/>
                  </a:lnTo>
                  <a:lnTo>
                    <a:pt x="164542" y="201297"/>
                  </a:lnTo>
                  <a:lnTo>
                    <a:pt x="170018" y="215608"/>
                  </a:lnTo>
                  <a:lnTo>
                    <a:pt x="171747" y="231376"/>
                  </a:lnTo>
                  <a:lnTo>
                    <a:pt x="168048" y="256120"/>
                  </a:lnTo>
                  <a:lnTo>
                    <a:pt x="153930" y="291471"/>
                  </a:lnTo>
                  <a:lnTo>
                    <a:pt x="145547" y="299430"/>
                  </a:lnTo>
                  <a:lnTo>
                    <a:pt x="132690" y="305995"/>
                  </a:lnTo>
                  <a:lnTo>
                    <a:pt x="129660" y="306917"/>
                  </a:lnTo>
                  <a:lnTo>
                    <a:pt x="122530" y="306059"/>
                  </a:lnTo>
                  <a:lnTo>
                    <a:pt x="118653" y="304843"/>
                  </a:lnTo>
                  <a:lnTo>
                    <a:pt x="116069" y="303326"/>
                  </a:lnTo>
                  <a:lnTo>
                    <a:pt x="114346" y="301610"/>
                  </a:lnTo>
                  <a:lnTo>
                    <a:pt x="113197" y="299760"/>
                  </a:lnTo>
                  <a:lnTo>
                    <a:pt x="113842" y="297821"/>
                  </a:lnTo>
                  <a:lnTo>
                    <a:pt x="123600" y="28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5" name="SMARTInkShape-Group617"/>
          <p:cNvGrpSpPr/>
          <p:nvPr/>
        </p:nvGrpSpPr>
        <p:grpSpPr>
          <a:xfrm>
            <a:off x="3458268" y="648583"/>
            <a:ext cx="1043883" cy="604451"/>
            <a:chOff x="3458268" y="648583"/>
            <a:chExt cx="1043883" cy="604451"/>
          </a:xfrm>
        </p:grpSpPr>
        <p:sp>
          <p:nvSpPr>
            <p:cNvPr id="467" name="SMARTInkShape-3049"/>
            <p:cNvSpPr/>
            <p:nvPr>
              <p:custDataLst>
                <p:tags r:id="rId168"/>
              </p:custDataLst>
            </p:nvPr>
          </p:nvSpPr>
          <p:spPr>
            <a:xfrm>
              <a:off x="4490333" y="648583"/>
              <a:ext cx="11818" cy="107068"/>
            </a:xfrm>
            <a:custGeom>
              <a:avLst/>
              <a:gdLst/>
              <a:ahLst/>
              <a:cxnLst/>
              <a:rect l="0" t="0" r="0" b="0"/>
              <a:pathLst>
                <a:path w="11818" h="1070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9673" y="48632"/>
                  </a:lnTo>
                  <a:lnTo>
                    <a:pt x="11628" y="95851"/>
                  </a:lnTo>
                  <a:lnTo>
                    <a:pt x="11817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050"/>
            <p:cNvSpPr/>
            <p:nvPr>
              <p:custDataLst>
                <p:tags r:id="rId169"/>
              </p:custDataLst>
            </p:nvPr>
          </p:nvSpPr>
          <p:spPr>
            <a:xfrm>
              <a:off x="4464050" y="1028700"/>
              <a:ext cx="12060" cy="69851"/>
            </a:xfrm>
            <a:custGeom>
              <a:avLst/>
              <a:gdLst/>
              <a:ahLst/>
              <a:cxnLst/>
              <a:rect l="0" t="0" r="0" b="0"/>
              <a:pathLst>
                <a:path w="12060" h="6985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0540" y="1411"/>
                  </a:lnTo>
                  <a:lnTo>
                    <a:pt x="12059" y="10845"/>
                  </a:lnTo>
                  <a:lnTo>
                    <a:pt x="11938" y="4484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3051"/>
            <p:cNvSpPr/>
            <p:nvPr>
              <p:custDataLst>
                <p:tags r:id="rId170"/>
              </p:custDataLst>
            </p:nvPr>
          </p:nvSpPr>
          <p:spPr>
            <a:xfrm>
              <a:off x="4276695" y="795156"/>
              <a:ext cx="136556" cy="246245"/>
            </a:xfrm>
            <a:custGeom>
              <a:avLst/>
              <a:gdLst/>
              <a:ahLst/>
              <a:cxnLst/>
              <a:rect l="0" t="0" r="0" b="0"/>
              <a:pathLst>
                <a:path w="136556" h="246245">
                  <a:moveTo>
                    <a:pt x="136555" y="17644"/>
                  </a:moveTo>
                  <a:lnTo>
                    <a:pt x="136555" y="17644"/>
                  </a:lnTo>
                  <a:lnTo>
                    <a:pt x="127827" y="8210"/>
                  </a:lnTo>
                  <a:lnTo>
                    <a:pt x="124326" y="1757"/>
                  </a:lnTo>
                  <a:lnTo>
                    <a:pt x="121007" y="0"/>
                  </a:lnTo>
                  <a:lnTo>
                    <a:pt x="119134" y="942"/>
                  </a:lnTo>
                  <a:lnTo>
                    <a:pt x="87089" y="44064"/>
                  </a:lnTo>
                  <a:lnTo>
                    <a:pt x="67100" y="80349"/>
                  </a:lnTo>
                  <a:lnTo>
                    <a:pt x="47772" y="122379"/>
                  </a:lnTo>
                  <a:lnTo>
                    <a:pt x="25270" y="162741"/>
                  </a:lnTo>
                  <a:lnTo>
                    <a:pt x="3931" y="207120"/>
                  </a:lnTo>
                  <a:lnTo>
                    <a:pt x="0" y="220859"/>
                  </a:lnTo>
                  <a:lnTo>
                    <a:pt x="134" y="231669"/>
                  </a:lnTo>
                  <a:lnTo>
                    <a:pt x="3205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052"/>
            <p:cNvSpPr/>
            <p:nvPr>
              <p:custDataLst>
                <p:tags r:id="rId171"/>
              </p:custDataLst>
            </p:nvPr>
          </p:nvSpPr>
          <p:spPr>
            <a:xfrm>
              <a:off x="4211979" y="819228"/>
              <a:ext cx="201272" cy="228523"/>
            </a:xfrm>
            <a:custGeom>
              <a:avLst/>
              <a:gdLst/>
              <a:ahLst/>
              <a:cxnLst/>
              <a:rect l="0" t="0" r="0" b="0"/>
              <a:pathLst>
                <a:path w="201272" h="228523">
                  <a:moveTo>
                    <a:pt x="29821" y="6272"/>
                  </a:moveTo>
                  <a:lnTo>
                    <a:pt x="29821" y="6272"/>
                  </a:lnTo>
                  <a:lnTo>
                    <a:pt x="0" y="183"/>
                  </a:lnTo>
                  <a:lnTo>
                    <a:pt x="63" y="96"/>
                  </a:lnTo>
                  <a:lnTo>
                    <a:pt x="2013" y="0"/>
                  </a:lnTo>
                  <a:lnTo>
                    <a:pt x="19154" y="15852"/>
                  </a:lnTo>
                  <a:lnTo>
                    <a:pt x="59253" y="56914"/>
                  </a:lnTo>
                  <a:lnTo>
                    <a:pt x="106111" y="102745"/>
                  </a:lnTo>
                  <a:lnTo>
                    <a:pt x="138581" y="139984"/>
                  </a:lnTo>
                  <a:lnTo>
                    <a:pt x="173313" y="186731"/>
                  </a:lnTo>
                  <a:lnTo>
                    <a:pt x="188519" y="210965"/>
                  </a:lnTo>
                  <a:lnTo>
                    <a:pt x="192780" y="220719"/>
                  </a:lnTo>
                  <a:lnTo>
                    <a:pt x="201271" y="22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053"/>
            <p:cNvSpPr/>
            <p:nvPr>
              <p:custDataLst>
                <p:tags r:id="rId172"/>
              </p:custDataLst>
            </p:nvPr>
          </p:nvSpPr>
          <p:spPr>
            <a:xfrm>
              <a:off x="4095750" y="10223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1881" y="4482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054"/>
            <p:cNvSpPr/>
            <p:nvPr>
              <p:custDataLst>
                <p:tags r:id="rId173"/>
              </p:custDataLst>
            </p:nvPr>
          </p:nvSpPr>
          <p:spPr>
            <a:xfrm>
              <a:off x="3843315" y="790749"/>
              <a:ext cx="158362" cy="462285"/>
            </a:xfrm>
            <a:custGeom>
              <a:avLst/>
              <a:gdLst/>
              <a:ahLst/>
              <a:cxnLst/>
              <a:rect l="0" t="0" r="0" b="0"/>
              <a:pathLst>
                <a:path w="158362" h="462285">
                  <a:moveTo>
                    <a:pt x="17485" y="193501"/>
                  </a:moveTo>
                  <a:lnTo>
                    <a:pt x="17485" y="193501"/>
                  </a:lnTo>
                  <a:lnTo>
                    <a:pt x="14114" y="196872"/>
                  </a:lnTo>
                  <a:lnTo>
                    <a:pt x="12459" y="202290"/>
                  </a:lnTo>
                  <a:lnTo>
                    <a:pt x="12015" y="242323"/>
                  </a:lnTo>
                  <a:lnTo>
                    <a:pt x="16256" y="283618"/>
                  </a:lnTo>
                  <a:lnTo>
                    <a:pt x="19996" y="317514"/>
                  </a:lnTo>
                  <a:lnTo>
                    <a:pt x="24011" y="351864"/>
                  </a:lnTo>
                  <a:lnTo>
                    <a:pt x="28146" y="385240"/>
                  </a:lnTo>
                  <a:lnTo>
                    <a:pt x="33030" y="428975"/>
                  </a:lnTo>
                  <a:lnTo>
                    <a:pt x="32838" y="458501"/>
                  </a:lnTo>
                  <a:lnTo>
                    <a:pt x="34070" y="461185"/>
                  </a:lnTo>
                  <a:lnTo>
                    <a:pt x="34186" y="462268"/>
                  </a:lnTo>
                  <a:lnTo>
                    <a:pt x="33558" y="462284"/>
                  </a:lnTo>
                  <a:lnTo>
                    <a:pt x="32433" y="461590"/>
                  </a:lnTo>
                  <a:lnTo>
                    <a:pt x="26718" y="420202"/>
                  </a:lnTo>
                  <a:lnTo>
                    <a:pt x="20177" y="388096"/>
                  </a:lnTo>
                  <a:lnTo>
                    <a:pt x="12567" y="345604"/>
                  </a:lnTo>
                  <a:lnTo>
                    <a:pt x="9267" y="320303"/>
                  </a:lnTo>
                  <a:lnTo>
                    <a:pt x="6362" y="292852"/>
                  </a:lnTo>
                  <a:lnTo>
                    <a:pt x="3720" y="263969"/>
                  </a:lnTo>
                  <a:lnTo>
                    <a:pt x="1958" y="235541"/>
                  </a:lnTo>
                  <a:lnTo>
                    <a:pt x="784" y="207416"/>
                  </a:lnTo>
                  <a:lnTo>
                    <a:pt x="0" y="179494"/>
                  </a:lnTo>
                  <a:lnTo>
                    <a:pt x="185" y="154530"/>
                  </a:lnTo>
                  <a:lnTo>
                    <a:pt x="2270" y="109858"/>
                  </a:lnTo>
                  <a:lnTo>
                    <a:pt x="5549" y="74482"/>
                  </a:lnTo>
                  <a:lnTo>
                    <a:pt x="13243" y="36410"/>
                  </a:lnTo>
                  <a:lnTo>
                    <a:pt x="16773" y="27390"/>
                  </a:lnTo>
                  <a:lnTo>
                    <a:pt x="28222" y="13606"/>
                  </a:lnTo>
                  <a:lnTo>
                    <a:pt x="35226" y="7954"/>
                  </a:lnTo>
                  <a:lnTo>
                    <a:pt x="52415" y="1674"/>
                  </a:lnTo>
                  <a:lnTo>
                    <a:pt x="61939" y="0"/>
                  </a:lnTo>
                  <a:lnTo>
                    <a:pt x="71110" y="1706"/>
                  </a:lnTo>
                  <a:lnTo>
                    <a:pt x="88826" y="11127"/>
                  </a:lnTo>
                  <a:lnTo>
                    <a:pt x="102344" y="26603"/>
                  </a:lnTo>
                  <a:lnTo>
                    <a:pt x="107924" y="35669"/>
                  </a:lnTo>
                  <a:lnTo>
                    <a:pt x="112243" y="57031"/>
                  </a:lnTo>
                  <a:lnTo>
                    <a:pt x="110708" y="92858"/>
                  </a:lnTo>
                  <a:lnTo>
                    <a:pt x="106895" y="114904"/>
                  </a:lnTo>
                  <a:lnTo>
                    <a:pt x="96815" y="135249"/>
                  </a:lnTo>
                  <a:lnTo>
                    <a:pt x="85597" y="148803"/>
                  </a:lnTo>
                  <a:lnTo>
                    <a:pt x="76218" y="154532"/>
                  </a:lnTo>
                  <a:lnTo>
                    <a:pt x="79101" y="155015"/>
                  </a:lnTo>
                  <a:lnTo>
                    <a:pt x="85087" y="155935"/>
                  </a:lnTo>
                  <a:lnTo>
                    <a:pt x="107901" y="167588"/>
                  </a:lnTo>
                  <a:lnTo>
                    <a:pt x="144618" y="194896"/>
                  </a:lnTo>
                  <a:lnTo>
                    <a:pt x="153481" y="208702"/>
                  </a:lnTo>
                  <a:lnTo>
                    <a:pt x="158361" y="223541"/>
                  </a:lnTo>
                  <a:lnTo>
                    <a:pt x="158178" y="237191"/>
                  </a:lnTo>
                  <a:lnTo>
                    <a:pt x="153863" y="248432"/>
                  </a:lnTo>
                  <a:lnTo>
                    <a:pt x="146536" y="258131"/>
                  </a:lnTo>
                  <a:lnTo>
                    <a:pt x="136224" y="267146"/>
                  </a:lnTo>
                  <a:lnTo>
                    <a:pt x="124586" y="272093"/>
                  </a:lnTo>
                  <a:lnTo>
                    <a:pt x="113063" y="273586"/>
                  </a:lnTo>
                  <a:lnTo>
                    <a:pt x="103238" y="271898"/>
                  </a:lnTo>
                  <a:lnTo>
                    <a:pt x="100054" y="270460"/>
                  </a:lnTo>
                  <a:lnTo>
                    <a:pt x="97931" y="268796"/>
                  </a:lnTo>
                  <a:lnTo>
                    <a:pt x="93685" y="26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055"/>
            <p:cNvSpPr/>
            <p:nvPr>
              <p:custDataLst>
                <p:tags r:id="rId174"/>
              </p:custDataLst>
            </p:nvPr>
          </p:nvSpPr>
          <p:spPr>
            <a:xfrm>
              <a:off x="3512073" y="895350"/>
              <a:ext cx="24878" cy="209551"/>
            </a:xfrm>
            <a:custGeom>
              <a:avLst/>
              <a:gdLst/>
              <a:ahLst/>
              <a:cxnLst/>
              <a:rect l="0" t="0" r="0" b="0"/>
              <a:pathLst>
                <a:path w="24878" h="209551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10339" y="43338"/>
                  </a:lnTo>
                  <a:lnTo>
                    <a:pt x="16493" y="78458"/>
                  </a:lnTo>
                  <a:lnTo>
                    <a:pt x="22079" y="119829"/>
                  </a:lnTo>
                  <a:lnTo>
                    <a:pt x="24048" y="161956"/>
                  </a:lnTo>
                  <a:lnTo>
                    <a:pt x="2487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056"/>
            <p:cNvSpPr/>
            <p:nvPr>
              <p:custDataLst>
                <p:tags r:id="rId175"/>
              </p:custDataLst>
            </p:nvPr>
          </p:nvSpPr>
          <p:spPr>
            <a:xfrm>
              <a:off x="3458268" y="977900"/>
              <a:ext cx="142183" cy="24518"/>
            </a:xfrm>
            <a:custGeom>
              <a:avLst/>
              <a:gdLst/>
              <a:ahLst/>
              <a:cxnLst/>
              <a:rect l="0" t="0" r="0" b="0"/>
              <a:pathLst>
                <a:path w="142183" h="24518">
                  <a:moveTo>
                    <a:pt x="15182" y="19050"/>
                  </a:moveTo>
                  <a:lnTo>
                    <a:pt x="15182" y="19050"/>
                  </a:lnTo>
                  <a:lnTo>
                    <a:pt x="0" y="19050"/>
                  </a:lnTo>
                  <a:lnTo>
                    <a:pt x="909" y="19050"/>
                  </a:lnTo>
                  <a:lnTo>
                    <a:pt x="5387" y="22421"/>
                  </a:lnTo>
                  <a:lnTo>
                    <a:pt x="17924" y="24517"/>
                  </a:lnTo>
                  <a:lnTo>
                    <a:pt x="56332" y="20156"/>
                  </a:lnTo>
                  <a:lnTo>
                    <a:pt x="100922" y="12500"/>
                  </a:lnTo>
                  <a:lnTo>
                    <a:pt x="1421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8" name="SMARTInkShape-Group618"/>
          <p:cNvGrpSpPr/>
          <p:nvPr/>
        </p:nvGrpSpPr>
        <p:grpSpPr>
          <a:xfrm>
            <a:off x="5016701" y="889000"/>
            <a:ext cx="145850" cy="171451"/>
            <a:chOff x="5016701" y="889000"/>
            <a:chExt cx="145850" cy="171451"/>
          </a:xfrm>
        </p:grpSpPr>
        <p:sp>
          <p:nvSpPr>
            <p:cNvPr id="476" name="SMARTInkShape-3057"/>
            <p:cNvSpPr/>
            <p:nvPr>
              <p:custDataLst>
                <p:tags r:id="rId166"/>
              </p:custDataLst>
            </p:nvPr>
          </p:nvSpPr>
          <p:spPr>
            <a:xfrm>
              <a:off x="5055483" y="889000"/>
              <a:ext cx="49918" cy="171451"/>
            </a:xfrm>
            <a:custGeom>
              <a:avLst/>
              <a:gdLst/>
              <a:ahLst/>
              <a:cxnLst/>
              <a:rect l="0" t="0" r="0" b="0"/>
              <a:pathLst>
                <a:path w="49918" h="1714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0000" y="18017"/>
                  </a:lnTo>
                  <a:lnTo>
                    <a:pt x="20323" y="62641"/>
                  </a:lnTo>
                  <a:lnTo>
                    <a:pt x="28052" y="103965"/>
                  </a:lnTo>
                  <a:lnTo>
                    <a:pt x="33867" y="149924"/>
                  </a:lnTo>
                  <a:lnTo>
                    <a:pt x="39491" y="160237"/>
                  </a:lnTo>
                  <a:lnTo>
                    <a:pt x="4991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058"/>
            <p:cNvSpPr/>
            <p:nvPr>
              <p:custDataLst>
                <p:tags r:id="rId167"/>
              </p:custDataLst>
            </p:nvPr>
          </p:nvSpPr>
          <p:spPr>
            <a:xfrm>
              <a:off x="5016701" y="958850"/>
              <a:ext cx="145850" cy="19051"/>
            </a:xfrm>
            <a:custGeom>
              <a:avLst/>
              <a:gdLst/>
              <a:ahLst/>
              <a:cxnLst/>
              <a:rect l="0" t="0" r="0" b="0"/>
              <a:pathLst>
                <a:path w="145850" h="19051">
                  <a:moveTo>
                    <a:pt x="25199" y="19050"/>
                  </a:moveTo>
                  <a:lnTo>
                    <a:pt x="25199" y="19050"/>
                  </a:lnTo>
                  <a:lnTo>
                    <a:pt x="0" y="19050"/>
                  </a:lnTo>
                  <a:lnTo>
                    <a:pt x="43187" y="15679"/>
                  </a:lnTo>
                  <a:lnTo>
                    <a:pt x="88768" y="8066"/>
                  </a:lnTo>
                  <a:lnTo>
                    <a:pt x="132583" y="5870"/>
                  </a:lnTo>
                  <a:lnTo>
                    <a:pt x="145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SMARTInkShape-Group619"/>
          <p:cNvGrpSpPr/>
          <p:nvPr/>
        </p:nvGrpSpPr>
        <p:grpSpPr>
          <a:xfrm>
            <a:off x="5620012" y="782852"/>
            <a:ext cx="374389" cy="508206"/>
            <a:chOff x="5620012" y="782852"/>
            <a:chExt cx="374389" cy="508206"/>
          </a:xfrm>
        </p:grpSpPr>
        <p:sp>
          <p:nvSpPr>
            <p:cNvPr id="479" name="SMARTInkShape-3059"/>
            <p:cNvSpPr/>
            <p:nvPr>
              <p:custDataLst>
                <p:tags r:id="rId164"/>
              </p:custDataLst>
            </p:nvPr>
          </p:nvSpPr>
          <p:spPr>
            <a:xfrm>
              <a:off x="5865411" y="1042984"/>
              <a:ext cx="128990" cy="105870"/>
            </a:xfrm>
            <a:custGeom>
              <a:avLst/>
              <a:gdLst/>
              <a:ahLst/>
              <a:cxnLst/>
              <a:rect l="0" t="0" r="0" b="0"/>
              <a:pathLst>
                <a:path w="128990" h="105870">
                  <a:moveTo>
                    <a:pt x="1989" y="36516"/>
                  </a:moveTo>
                  <a:lnTo>
                    <a:pt x="1989" y="36516"/>
                  </a:lnTo>
                  <a:lnTo>
                    <a:pt x="2694" y="20615"/>
                  </a:lnTo>
                  <a:lnTo>
                    <a:pt x="7059" y="9384"/>
                  </a:lnTo>
                  <a:lnTo>
                    <a:pt x="10828" y="3761"/>
                  </a:lnTo>
                  <a:lnTo>
                    <a:pt x="14854" y="792"/>
                  </a:lnTo>
                  <a:lnTo>
                    <a:pt x="16916" y="0"/>
                  </a:lnTo>
                  <a:lnTo>
                    <a:pt x="22970" y="1001"/>
                  </a:lnTo>
                  <a:lnTo>
                    <a:pt x="26560" y="2256"/>
                  </a:lnTo>
                  <a:lnTo>
                    <a:pt x="28952" y="4504"/>
                  </a:lnTo>
                  <a:lnTo>
                    <a:pt x="36480" y="22222"/>
                  </a:lnTo>
                  <a:lnTo>
                    <a:pt x="36602" y="32280"/>
                  </a:lnTo>
                  <a:lnTo>
                    <a:pt x="35649" y="37925"/>
                  </a:lnTo>
                  <a:lnTo>
                    <a:pt x="19614" y="65853"/>
                  </a:lnTo>
                  <a:lnTo>
                    <a:pt x="1217" y="90953"/>
                  </a:lnTo>
                  <a:lnTo>
                    <a:pt x="64" y="94679"/>
                  </a:lnTo>
                  <a:lnTo>
                    <a:pt x="0" y="97869"/>
                  </a:lnTo>
                  <a:lnTo>
                    <a:pt x="663" y="100702"/>
                  </a:lnTo>
                  <a:lnTo>
                    <a:pt x="1811" y="102590"/>
                  </a:lnTo>
                  <a:lnTo>
                    <a:pt x="3281" y="103848"/>
                  </a:lnTo>
                  <a:lnTo>
                    <a:pt x="4967" y="104688"/>
                  </a:lnTo>
                  <a:lnTo>
                    <a:pt x="27565" y="105869"/>
                  </a:lnTo>
                  <a:lnTo>
                    <a:pt x="67353" y="97540"/>
                  </a:lnTo>
                  <a:lnTo>
                    <a:pt x="111744" y="94176"/>
                  </a:lnTo>
                  <a:lnTo>
                    <a:pt x="128989" y="93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060"/>
            <p:cNvSpPr/>
            <p:nvPr>
              <p:custDataLst>
                <p:tags r:id="rId165"/>
              </p:custDataLst>
            </p:nvPr>
          </p:nvSpPr>
          <p:spPr>
            <a:xfrm>
              <a:off x="5620012" y="782852"/>
              <a:ext cx="160295" cy="508206"/>
            </a:xfrm>
            <a:custGeom>
              <a:avLst/>
              <a:gdLst/>
              <a:ahLst/>
              <a:cxnLst/>
              <a:rect l="0" t="0" r="0" b="0"/>
              <a:pathLst>
                <a:path w="160295" h="508206">
                  <a:moveTo>
                    <a:pt x="6088" y="182348"/>
                  </a:moveTo>
                  <a:lnTo>
                    <a:pt x="6088" y="182348"/>
                  </a:lnTo>
                  <a:lnTo>
                    <a:pt x="6088" y="178977"/>
                  </a:lnTo>
                  <a:lnTo>
                    <a:pt x="5382" y="177984"/>
                  </a:lnTo>
                  <a:lnTo>
                    <a:pt x="4206" y="177322"/>
                  </a:lnTo>
                  <a:lnTo>
                    <a:pt x="2717" y="176881"/>
                  </a:lnTo>
                  <a:lnTo>
                    <a:pt x="1724" y="178703"/>
                  </a:lnTo>
                  <a:lnTo>
                    <a:pt x="0" y="212703"/>
                  </a:lnTo>
                  <a:lnTo>
                    <a:pt x="6557" y="254058"/>
                  </a:lnTo>
                  <a:lnTo>
                    <a:pt x="9825" y="287597"/>
                  </a:lnTo>
                  <a:lnTo>
                    <a:pt x="11983" y="324375"/>
                  </a:lnTo>
                  <a:lnTo>
                    <a:pt x="15292" y="364240"/>
                  </a:lnTo>
                  <a:lnTo>
                    <a:pt x="17235" y="403594"/>
                  </a:lnTo>
                  <a:lnTo>
                    <a:pt x="18097" y="440135"/>
                  </a:lnTo>
                  <a:lnTo>
                    <a:pt x="19288" y="481685"/>
                  </a:lnTo>
                  <a:lnTo>
                    <a:pt x="24228" y="508205"/>
                  </a:lnTo>
                  <a:lnTo>
                    <a:pt x="16220" y="466701"/>
                  </a:lnTo>
                  <a:lnTo>
                    <a:pt x="14119" y="432669"/>
                  </a:lnTo>
                  <a:lnTo>
                    <a:pt x="11774" y="388852"/>
                  </a:lnTo>
                  <a:lnTo>
                    <a:pt x="9173" y="362351"/>
                  </a:lnTo>
                  <a:lnTo>
                    <a:pt x="6028" y="334100"/>
                  </a:lnTo>
                  <a:lnTo>
                    <a:pt x="3931" y="305388"/>
                  </a:lnTo>
                  <a:lnTo>
                    <a:pt x="2533" y="276369"/>
                  </a:lnTo>
                  <a:lnTo>
                    <a:pt x="1601" y="247145"/>
                  </a:lnTo>
                  <a:lnTo>
                    <a:pt x="980" y="218491"/>
                  </a:lnTo>
                  <a:lnTo>
                    <a:pt x="566" y="190215"/>
                  </a:lnTo>
                  <a:lnTo>
                    <a:pt x="290" y="162193"/>
                  </a:lnTo>
                  <a:lnTo>
                    <a:pt x="1865" y="117886"/>
                  </a:lnTo>
                  <a:lnTo>
                    <a:pt x="5622" y="82437"/>
                  </a:lnTo>
                  <a:lnTo>
                    <a:pt x="16377" y="40091"/>
                  </a:lnTo>
                  <a:lnTo>
                    <a:pt x="26889" y="18699"/>
                  </a:lnTo>
                  <a:lnTo>
                    <a:pt x="40497" y="5428"/>
                  </a:lnTo>
                  <a:lnTo>
                    <a:pt x="48077" y="901"/>
                  </a:lnTo>
                  <a:lnTo>
                    <a:pt x="55953" y="0"/>
                  </a:lnTo>
                  <a:lnTo>
                    <a:pt x="72229" y="4643"/>
                  </a:lnTo>
                  <a:lnTo>
                    <a:pt x="86990" y="17526"/>
                  </a:lnTo>
                  <a:lnTo>
                    <a:pt x="99195" y="35716"/>
                  </a:lnTo>
                  <a:lnTo>
                    <a:pt x="109327" y="69051"/>
                  </a:lnTo>
                  <a:lnTo>
                    <a:pt x="111944" y="90837"/>
                  </a:lnTo>
                  <a:lnTo>
                    <a:pt x="107463" y="112278"/>
                  </a:lnTo>
                  <a:lnTo>
                    <a:pt x="98416" y="131450"/>
                  </a:lnTo>
                  <a:lnTo>
                    <a:pt x="82833" y="148766"/>
                  </a:lnTo>
                  <a:lnTo>
                    <a:pt x="71471" y="155871"/>
                  </a:lnTo>
                  <a:lnTo>
                    <a:pt x="71549" y="156935"/>
                  </a:lnTo>
                  <a:lnTo>
                    <a:pt x="73517" y="160000"/>
                  </a:lnTo>
                  <a:lnTo>
                    <a:pt x="85334" y="165692"/>
                  </a:lnTo>
                  <a:lnTo>
                    <a:pt x="117017" y="175347"/>
                  </a:lnTo>
                  <a:lnTo>
                    <a:pt x="137733" y="190387"/>
                  </a:lnTo>
                  <a:lnTo>
                    <a:pt x="152417" y="208954"/>
                  </a:lnTo>
                  <a:lnTo>
                    <a:pt x="158847" y="224041"/>
                  </a:lnTo>
                  <a:lnTo>
                    <a:pt x="160294" y="240154"/>
                  </a:lnTo>
                  <a:lnTo>
                    <a:pt x="157175" y="256723"/>
                  </a:lnTo>
                  <a:lnTo>
                    <a:pt x="148732" y="273494"/>
                  </a:lnTo>
                  <a:lnTo>
                    <a:pt x="121701" y="301482"/>
                  </a:lnTo>
                  <a:lnTo>
                    <a:pt x="99010" y="317567"/>
                  </a:lnTo>
                  <a:lnTo>
                    <a:pt x="90686" y="321163"/>
                  </a:lnTo>
                  <a:lnTo>
                    <a:pt x="91430" y="316010"/>
                  </a:lnTo>
                  <a:lnTo>
                    <a:pt x="94988" y="302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2" name="SMARTInkShape-3061"/>
          <p:cNvSpPr/>
          <p:nvPr>
            <p:custDataLst>
              <p:tags r:id="rId1"/>
            </p:custDataLst>
          </p:nvPr>
        </p:nvSpPr>
        <p:spPr>
          <a:xfrm>
            <a:off x="3803918" y="535697"/>
            <a:ext cx="126733" cy="124003"/>
          </a:xfrm>
          <a:custGeom>
            <a:avLst/>
            <a:gdLst/>
            <a:ahLst/>
            <a:cxnLst/>
            <a:rect l="0" t="0" r="0" b="0"/>
            <a:pathLst>
              <a:path w="126733" h="124003">
                <a:moveTo>
                  <a:pt x="12432" y="48503"/>
                </a:moveTo>
                <a:lnTo>
                  <a:pt x="12432" y="48503"/>
                </a:lnTo>
                <a:lnTo>
                  <a:pt x="12432" y="44845"/>
                </a:lnTo>
                <a:lnTo>
                  <a:pt x="12432" y="46407"/>
                </a:lnTo>
                <a:lnTo>
                  <a:pt x="8068" y="60345"/>
                </a:lnTo>
                <a:lnTo>
                  <a:pt x="5551" y="107787"/>
                </a:lnTo>
                <a:lnTo>
                  <a:pt x="0" y="124002"/>
                </a:lnTo>
                <a:lnTo>
                  <a:pt x="15336" y="82546"/>
                </a:lnTo>
                <a:lnTo>
                  <a:pt x="33336" y="37118"/>
                </a:lnTo>
                <a:lnTo>
                  <a:pt x="47989" y="5454"/>
                </a:lnTo>
                <a:lnTo>
                  <a:pt x="50248" y="2871"/>
                </a:lnTo>
                <a:lnTo>
                  <a:pt x="56520" y="0"/>
                </a:lnTo>
                <a:lnTo>
                  <a:pt x="60874" y="1351"/>
                </a:lnTo>
                <a:lnTo>
                  <a:pt x="71356" y="8496"/>
                </a:lnTo>
                <a:lnTo>
                  <a:pt x="89158" y="31162"/>
                </a:lnTo>
                <a:lnTo>
                  <a:pt x="106636" y="71968"/>
                </a:lnTo>
                <a:lnTo>
                  <a:pt x="126732" y="1120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SMARTInkShape-3062"/>
          <p:cNvSpPr/>
          <p:nvPr>
            <p:custDataLst>
              <p:tags r:id="rId2"/>
            </p:custDataLst>
          </p:nvPr>
        </p:nvSpPr>
        <p:spPr>
          <a:xfrm>
            <a:off x="2707807" y="564462"/>
            <a:ext cx="143344" cy="105467"/>
          </a:xfrm>
          <a:custGeom>
            <a:avLst/>
            <a:gdLst/>
            <a:ahLst/>
            <a:cxnLst/>
            <a:rect l="0" t="0" r="0" b="0"/>
            <a:pathLst>
              <a:path w="143344" h="105467">
                <a:moveTo>
                  <a:pt x="9993" y="32438"/>
                </a:moveTo>
                <a:lnTo>
                  <a:pt x="9993" y="32438"/>
                </a:lnTo>
                <a:lnTo>
                  <a:pt x="9993" y="28780"/>
                </a:lnTo>
                <a:lnTo>
                  <a:pt x="9993" y="30342"/>
                </a:lnTo>
                <a:lnTo>
                  <a:pt x="4967" y="49740"/>
                </a:lnTo>
                <a:lnTo>
                  <a:pt x="3759" y="92579"/>
                </a:lnTo>
                <a:lnTo>
                  <a:pt x="2989" y="101501"/>
                </a:lnTo>
                <a:lnTo>
                  <a:pt x="1796" y="103880"/>
                </a:lnTo>
                <a:lnTo>
                  <a:pt x="295" y="105466"/>
                </a:lnTo>
                <a:lnTo>
                  <a:pt x="0" y="105112"/>
                </a:lnTo>
                <a:lnTo>
                  <a:pt x="10275" y="60180"/>
                </a:lnTo>
                <a:lnTo>
                  <a:pt x="18516" y="19338"/>
                </a:lnTo>
                <a:lnTo>
                  <a:pt x="21455" y="2843"/>
                </a:lnTo>
                <a:lnTo>
                  <a:pt x="23984" y="714"/>
                </a:lnTo>
                <a:lnTo>
                  <a:pt x="27788" y="0"/>
                </a:lnTo>
                <a:lnTo>
                  <a:pt x="32439" y="229"/>
                </a:lnTo>
                <a:lnTo>
                  <a:pt x="43252" y="8010"/>
                </a:lnTo>
                <a:lnTo>
                  <a:pt x="63122" y="24495"/>
                </a:lnTo>
                <a:lnTo>
                  <a:pt x="100480" y="49998"/>
                </a:lnTo>
                <a:lnTo>
                  <a:pt x="143343" y="57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SMARTInkShape-3063"/>
          <p:cNvSpPr/>
          <p:nvPr>
            <p:custDataLst>
              <p:tags r:id="rId3"/>
            </p:custDataLst>
          </p:nvPr>
        </p:nvSpPr>
        <p:spPr>
          <a:xfrm>
            <a:off x="5630630" y="537950"/>
            <a:ext cx="122471" cy="120399"/>
          </a:xfrm>
          <a:custGeom>
            <a:avLst/>
            <a:gdLst/>
            <a:ahLst/>
            <a:cxnLst/>
            <a:rect l="0" t="0" r="0" b="0"/>
            <a:pathLst>
              <a:path w="122471" h="120399">
                <a:moveTo>
                  <a:pt x="8170" y="65300"/>
                </a:moveTo>
                <a:lnTo>
                  <a:pt x="8170" y="65300"/>
                </a:lnTo>
                <a:lnTo>
                  <a:pt x="1428" y="61929"/>
                </a:lnTo>
                <a:lnTo>
                  <a:pt x="147" y="60230"/>
                </a:lnTo>
                <a:lnTo>
                  <a:pt x="0" y="58392"/>
                </a:lnTo>
                <a:lnTo>
                  <a:pt x="1460" y="50373"/>
                </a:lnTo>
                <a:lnTo>
                  <a:pt x="2286" y="48999"/>
                </a:lnTo>
                <a:lnTo>
                  <a:pt x="3542" y="48082"/>
                </a:lnTo>
                <a:lnTo>
                  <a:pt x="5085" y="47472"/>
                </a:lnTo>
                <a:lnTo>
                  <a:pt x="6113" y="47770"/>
                </a:lnTo>
                <a:lnTo>
                  <a:pt x="6798" y="48674"/>
                </a:lnTo>
                <a:lnTo>
                  <a:pt x="7255" y="49983"/>
                </a:lnTo>
                <a:lnTo>
                  <a:pt x="7282" y="67997"/>
                </a:lnTo>
                <a:lnTo>
                  <a:pt x="2075" y="115524"/>
                </a:lnTo>
                <a:lnTo>
                  <a:pt x="1896" y="120398"/>
                </a:lnTo>
                <a:lnTo>
                  <a:pt x="3735" y="117775"/>
                </a:lnTo>
                <a:lnTo>
                  <a:pt x="8737" y="104602"/>
                </a:lnTo>
                <a:lnTo>
                  <a:pt x="27556" y="60964"/>
                </a:lnTo>
                <a:lnTo>
                  <a:pt x="41031" y="19288"/>
                </a:lnTo>
                <a:lnTo>
                  <a:pt x="50331" y="159"/>
                </a:lnTo>
                <a:lnTo>
                  <a:pt x="53211" y="0"/>
                </a:lnTo>
                <a:lnTo>
                  <a:pt x="62054" y="3587"/>
                </a:lnTo>
                <a:lnTo>
                  <a:pt x="71160" y="13648"/>
                </a:lnTo>
                <a:lnTo>
                  <a:pt x="102051" y="59433"/>
                </a:lnTo>
                <a:lnTo>
                  <a:pt x="122470" y="103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9" name="SMARTInkShape-Group623"/>
          <p:cNvGrpSpPr/>
          <p:nvPr/>
        </p:nvGrpSpPr>
        <p:grpSpPr>
          <a:xfrm>
            <a:off x="6299200" y="629358"/>
            <a:ext cx="425451" cy="545393"/>
            <a:chOff x="6299200" y="629358"/>
            <a:chExt cx="425451" cy="545393"/>
          </a:xfrm>
        </p:grpSpPr>
        <p:sp>
          <p:nvSpPr>
            <p:cNvPr id="485" name="SMARTInkShape-3064"/>
            <p:cNvSpPr/>
            <p:nvPr>
              <p:custDataLst>
                <p:tags r:id="rId160"/>
              </p:custDataLst>
            </p:nvPr>
          </p:nvSpPr>
          <p:spPr>
            <a:xfrm>
              <a:off x="6591300" y="629358"/>
              <a:ext cx="133351" cy="113149"/>
            </a:xfrm>
            <a:custGeom>
              <a:avLst/>
              <a:gdLst/>
              <a:ahLst/>
              <a:cxnLst/>
              <a:rect l="0" t="0" r="0" b="0"/>
              <a:pathLst>
                <a:path w="133351" h="113149">
                  <a:moveTo>
                    <a:pt x="0" y="43742"/>
                  </a:moveTo>
                  <a:lnTo>
                    <a:pt x="0" y="43742"/>
                  </a:lnTo>
                  <a:lnTo>
                    <a:pt x="0" y="34282"/>
                  </a:lnTo>
                  <a:lnTo>
                    <a:pt x="1881" y="30601"/>
                  </a:lnTo>
                  <a:lnTo>
                    <a:pt x="23765" y="7361"/>
                  </a:lnTo>
                  <a:lnTo>
                    <a:pt x="31964" y="2878"/>
                  </a:lnTo>
                  <a:lnTo>
                    <a:pt x="48726" y="0"/>
                  </a:lnTo>
                  <a:lnTo>
                    <a:pt x="52239" y="1175"/>
                  </a:lnTo>
                  <a:lnTo>
                    <a:pt x="58024" y="6244"/>
                  </a:lnTo>
                  <a:lnTo>
                    <a:pt x="61066" y="16963"/>
                  </a:lnTo>
                  <a:lnTo>
                    <a:pt x="63019" y="43470"/>
                  </a:lnTo>
                  <a:lnTo>
                    <a:pt x="56615" y="66082"/>
                  </a:lnTo>
                  <a:lnTo>
                    <a:pt x="37005" y="100231"/>
                  </a:lnTo>
                  <a:lnTo>
                    <a:pt x="25798" y="113148"/>
                  </a:lnTo>
                  <a:lnTo>
                    <a:pt x="49937" y="111652"/>
                  </a:lnTo>
                  <a:lnTo>
                    <a:pt x="97385" y="107823"/>
                  </a:lnTo>
                  <a:lnTo>
                    <a:pt x="133350" y="10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065"/>
            <p:cNvSpPr/>
            <p:nvPr>
              <p:custDataLst>
                <p:tags r:id="rId161"/>
              </p:custDataLst>
            </p:nvPr>
          </p:nvSpPr>
          <p:spPr>
            <a:xfrm>
              <a:off x="6597650" y="10858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11740" y="50432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066"/>
            <p:cNvSpPr/>
            <p:nvPr>
              <p:custDataLst>
                <p:tags r:id="rId162"/>
              </p:custDataLst>
            </p:nvPr>
          </p:nvSpPr>
          <p:spPr>
            <a:xfrm>
              <a:off x="6352053" y="813585"/>
              <a:ext cx="169398" cy="298697"/>
            </a:xfrm>
            <a:custGeom>
              <a:avLst/>
              <a:gdLst/>
              <a:ahLst/>
              <a:cxnLst/>
              <a:rect l="0" t="0" r="0" b="0"/>
              <a:pathLst>
                <a:path w="169398" h="298697">
                  <a:moveTo>
                    <a:pt x="169397" y="18265"/>
                  </a:moveTo>
                  <a:lnTo>
                    <a:pt x="169397" y="18265"/>
                  </a:lnTo>
                  <a:lnTo>
                    <a:pt x="169397" y="1863"/>
                  </a:lnTo>
                  <a:lnTo>
                    <a:pt x="168692" y="980"/>
                  </a:lnTo>
                  <a:lnTo>
                    <a:pt x="166026" y="0"/>
                  </a:lnTo>
                  <a:lnTo>
                    <a:pt x="160608" y="5208"/>
                  </a:lnTo>
                  <a:lnTo>
                    <a:pt x="135078" y="47668"/>
                  </a:lnTo>
                  <a:lnTo>
                    <a:pt x="108820" y="88517"/>
                  </a:lnTo>
                  <a:lnTo>
                    <a:pt x="82147" y="136055"/>
                  </a:lnTo>
                  <a:lnTo>
                    <a:pt x="62416" y="169159"/>
                  </a:lnTo>
                  <a:lnTo>
                    <a:pt x="38216" y="216158"/>
                  </a:lnTo>
                  <a:lnTo>
                    <a:pt x="17639" y="254622"/>
                  </a:lnTo>
                  <a:lnTo>
                    <a:pt x="0" y="296282"/>
                  </a:lnTo>
                  <a:lnTo>
                    <a:pt x="1434" y="298154"/>
                  </a:lnTo>
                  <a:lnTo>
                    <a:pt x="4504" y="298696"/>
                  </a:lnTo>
                  <a:lnTo>
                    <a:pt x="16997" y="29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067"/>
            <p:cNvSpPr/>
            <p:nvPr>
              <p:custDataLst>
                <p:tags r:id="rId163"/>
              </p:custDataLst>
            </p:nvPr>
          </p:nvSpPr>
          <p:spPr>
            <a:xfrm>
              <a:off x="6299200" y="832111"/>
              <a:ext cx="177801" cy="260090"/>
            </a:xfrm>
            <a:custGeom>
              <a:avLst/>
              <a:gdLst/>
              <a:ahLst/>
              <a:cxnLst/>
              <a:rect l="0" t="0" r="0" b="0"/>
              <a:pathLst>
                <a:path w="177801" h="26009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47766" y="41176"/>
                  </a:lnTo>
                  <a:lnTo>
                    <a:pt x="90808" y="87573"/>
                  </a:lnTo>
                  <a:lnTo>
                    <a:pt x="124195" y="129794"/>
                  </a:lnTo>
                  <a:lnTo>
                    <a:pt x="149687" y="173584"/>
                  </a:lnTo>
                  <a:lnTo>
                    <a:pt x="167275" y="214467"/>
                  </a:lnTo>
                  <a:lnTo>
                    <a:pt x="17780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624"/>
          <p:cNvGrpSpPr/>
          <p:nvPr/>
        </p:nvGrpSpPr>
        <p:grpSpPr>
          <a:xfrm>
            <a:off x="6991689" y="927100"/>
            <a:ext cx="171112" cy="165101"/>
            <a:chOff x="6991689" y="927100"/>
            <a:chExt cx="171112" cy="165101"/>
          </a:xfrm>
        </p:grpSpPr>
        <p:sp>
          <p:nvSpPr>
            <p:cNvPr id="490" name="SMARTInkShape-3068"/>
            <p:cNvSpPr/>
            <p:nvPr>
              <p:custDataLst>
                <p:tags r:id="rId158"/>
              </p:custDataLst>
            </p:nvPr>
          </p:nvSpPr>
          <p:spPr>
            <a:xfrm>
              <a:off x="7093027" y="927100"/>
              <a:ext cx="38024" cy="165101"/>
            </a:xfrm>
            <a:custGeom>
              <a:avLst/>
              <a:gdLst/>
              <a:ahLst/>
              <a:cxnLst/>
              <a:rect l="0" t="0" r="0" b="0"/>
              <a:pathLst>
                <a:path w="38024" h="165101">
                  <a:moveTo>
                    <a:pt x="6273" y="0"/>
                  </a:moveTo>
                  <a:lnTo>
                    <a:pt x="6273" y="0"/>
                  </a:lnTo>
                  <a:lnTo>
                    <a:pt x="2902" y="0"/>
                  </a:lnTo>
                  <a:lnTo>
                    <a:pt x="1909" y="1411"/>
                  </a:lnTo>
                  <a:lnTo>
                    <a:pt x="511" y="11550"/>
                  </a:lnTo>
                  <a:lnTo>
                    <a:pt x="0" y="50901"/>
                  </a:lnTo>
                  <a:lnTo>
                    <a:pt x="6840" y="96866"/>
                  </a:lnTo>
                  <a:lnTo>
                    <a:pt x="16931" y="141899"/>
                  </a:lnTo>
                  <a:lnTo>
                    <a:pt x="21122" y="153848"/>
                  </a:lnTo>
                  <a:lnTo>
                    <a:pt x="23934" y="157598"/>
                  </a:lnTo>
                  <a:lnTo>
                    <a:pt x="3802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069"/>
            <p:cNvSpPr/>
            <p:nvPr>
              <p:custDataLst>
                <p:tags r:id="rId159"/>
              </p:custDataLst>
            </p:nvPr>
          </p:nvSpPr>
          <p:spPr>
            <a:xfrm>
              <a:off x="6991689" y="996950"/>
              <a:ext cx="171112" cy="25401"/>
            </a:xfrm>
            <a:custGeom>
              <a:avLst/>
              <a:gdLst/>
              <a:ahLst/>
              <a:cxnLst/>
              <a:rect l="0" t="0" r="0" b="0"/>
              <a:pathLst>
                <a:path w="171112" h="25401">
                  <a:moveTo>
                    <a:pt x="12361" y="25400"/>
                  </a:moveTo>
                  <a:lnTo>
                    <a:pt x="12361" y="25400"/>
                  </a:lnTo>
                  <a:lnTo>
                    <a:pt x="8990" y="25400"/>
                  </a:lnTo>
                  <a:lnTo>
                    <a:pt x="5454" y="23519"/>
                  </a:lnTo>
                  <a:lnTo>
                    <a:pt x="0" y="19312"/>
                  </a:lnTo>
                  <a:lnTo>
                    <a:pt x="41100" y="12153"/>
                  </a:lnTo>
                  <a:lnTo>
                    <a:pt x="87496" y="7496"/>
                  </a:lnTo>
                  <a:lnTo>
                    <a:pt x="132670" y="6576"/>
                  </a:lnTo>
                  <a:lnTo>
                    <a:pt x="155017" y="5711"/>
                  </a:lnTo>
                  <a:lnTo>
                    <a:pt x="171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625"/>
          <p:cNvGrpSpPr/>
          <p:nvPr/>
        </p:nvGrpSpPr>
        <p:grpSpPr>
          <a:xfrm>
            <a:off x="7683500" y="1054100"/>
            <a:ext cx="482601" cy="38101"/>
            <a:chOff x="7683500" y="1054100"/>
            <a:chExt cx="482601" cy="38101"/>
          </a:xfrm>
        </p:grpSpPr>
        <p:sp>
          <p:nvSpPr>
            <p:cNvPr id="493" name="SMARTInkShape-3070"/>
            <p:cNvSpPr/>
            <p:nvPr>
              <p:custDataLst>
                <p:tags r:id="rId155"/>
              </p:custDataLst>
            </p:nvPr>
          </p:nvSpPr>
          <p:spPr>
            <a:xfrm>
              <a:off x="8160632" y="106045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54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071"/>
            <p:cNvSpPr/>
            <p:nvPr>
              <p:custDataLst>
                <p:tags r:id="rId156"/>
              </p:custDataLst>
            </p:nvPr>
          </p:nvSpPr>
          <p:spPr>
            <a:xfrm>
              <a:off x="7683500" y="10795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072"/>
            <p:cNvSpPr/>
            <p:nvPr>
              <p:custDataLst>
                <p:tags r:id="rId157"/>
              </p:custDataLst>
            </p:nvPr>
          </p:nvSpPr>
          <p:spPr>
            <a:xfrm>
              <a:off x="7937500" y="1054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626"/>
          <p:cNvGrpSpPr/>
          <p:nvPr/>
        </p:nvGrpSpPr>
        <p:grpSpPr>
          <a:xfrm>
            <a:off x="8618715" y="511617"/>
            <a:ext cx="1573036" cy="812094"/>
            <a:chOff x="8618715" y="511617"/>
            <a:chExt cx="1573036" cy="812094"/>
          </a:xfrm>
        </p:grpSpPr>
        <p:sp>
          <p:nvSpPr>
            <p:cNvPr id="497" name="SMARTInkShape-3073"/>
            <p:cNvSpPr/>
            <p:nvPr>
              <p:custDataLst>
                <p:tags r:id="rId144"/>
              </p:custDataLst>
            </p:nvPr>
          </p:nvSpPr>
          <p:spPr>
            <a:xfrm>
              <a:off x="10128652" y="750085"/>
              <a:ext cx="63099" cy="126216"/>
            </a:xfrm>
            <a:custGeom>
              <a:avLst/>
              <a:gdLst/>
              <a:ahLst/>
              <a:cxnLst/>
              <a:rect l="0" t="0" r="0" b="0"/>
              <a:pathLst>
                <a:path w="63099" h="126216">
                  <a:moveTo>
                    <a:pt x="50398" y="18265"/>
                  </a:moveTo>
                  <a:lnTo>
                    <a:pt x="50398" y="18265"/>
                  </a:lnTo>
                  <a:lnTo>
                    <a:pt x="55467" y="5173"/>
                  </a:lnTo>
                  <a:lnTo>
                    <a:pt x="59818" y="980"/>
                  </a:lnTo>
                  <a:lnTo>
                    <a:pt x="59501" y="392"/>
                  </a:lnTo>
                  <a:lnTo>
                    <a:pt x="58581" y="0"/>
                  </a:lnTo>
                  <a:lnTo>
                    <a:pt x="57266" y="444"/>
                  </a:lnTo>
                  <a:lnTo>
                    <a:pt x="11397" y="32831"/>
                  </a:lnTo>
                  <a:lnTo>
                    <a:pt x="6488" y="35322"/>
                  </a:lnTo>
                  <a:lnTo>
                    <a:pt x="4191" y="35987"/>
                  </a:lnTo>
                  <a:lnTo>
                    <a:pt x="2661" y="37135"/>
                  </a:lnTo>
                  <a:lnTo>
                    <a:pt x="960" y="40292"/>
                  </a:lnTo>
                  <a:lnTo>
                    <a:pt x="0" y="46037"/>
                  </a:lnTo>
                  <a:lnTo>
                    <a:pt x="3540" y="52010"/>
                  </a:lnTo>
                  <a:lnTo>
                    <a:pt x="35911" y="97850"/>
                  </a:lnTo>
                  <a:lnTo>
                    <a:pt x="58054" y="117872"/>
                  </a:lnTo>
                  <a:lnTo>
                    <a:pt x="63098" y="12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074"/>
            <p:cNvSpPr/>
            <p:nvPr>
              <p:custDataLst>
                <p:tags r:id="rId145"/>
              </p:custDataLst>
            </p:nvPr>
          </p:nvSpPr>
          <p:spPr>
            <a:xfrm>
              <a:off x="10097383" y="724783"/>
              <a:ext cx="24518" cy="118548"/>
            </a:xfrm>
            <a:custGeom>
              <a:avLst/>
              <a:gdLst/>
              <a:ahLst/>
              <a:cxnLst/>
              <a:rect l="0" t="0" r="0" b="0"/>
              <a:pathLst>
                <a:path w="24518" h="11854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8032" y="14775"/>
                  </a:lnTo>
                  <a:lnTo>
                    <a:pt x="11484" y="59015"/>
                  </a:lnTo>
                  <a:lnTo>
                    <a:pt x="6320" y="105868"/>
                  </a:lnTo>
                  <a:lnTo>
                    <a:pt x="5719" y="115649"/>
                  </a:lnTo>
                  <a:lnTo>
                    <a:pt x="6342" y="117022"/>
                  </a:lnTo>
                  <a:lnTo>
                    <a:pt x="7461" y="117937"/>
                  </a:lnTo>
                  <a:lnTo>
                    <a:pt x="8913" y="118547"/>
                  </a:lnTo>
                  <a:lnTo>
                    <a:pt x="14289" y="115462"/>
                  </a:lnTo>
                  <a:lnTo>
                    <a:pt x="24517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075"/>
            <p:cNvSpPr/>
            <p:nvPr>
              <p:custDataLst>
                <p:tags r:id="rId146"/>
              </p:custDataLst>
            </p:nvPr>
          </p:nvSpPr>
          <p:spPr>
            <a:xfrm>
              <a:off x="10096578" y="1168400"/>
              <a:ext cx="18973" cy="107951"/>
            </a:xfrm>
            <a:custGeom>
              <a:avLst/>
              <a:gdLst/>
              <a:ahLst/>
              <a:cxnLst/>
              <a:rect l="0" t="0" r="0" b="0"/>
              <a:pathLst>
                <a:path w="18973" h="107951">
                  <a:moveTo>
                    <a:pt x="6272" y="0"/>
                  </a:moveTo>
                  <a:lnTo>
                    <a:pt x="6272" y="0"/>
                  </a:lnTo>
                  <a:lnTo>
                    <a:pt x="2901" y="0"/>
                  </a:lnTo>
                  <a:lnTo>
                    <a:pt x="1909" y="705"/>
                  </a:lnTo>
                  <a:lnTo>
                    <a:pt x="805" y="3371"/>
                  </a:lnTo>
                  <a:lnTo>
                    <a:pt x="0" y="44813"/>
                  </a:lnTo>
                  <a:lnTo>
                    <a:pt x="5712" y="79381"/>
                  </a:lnTo>
                  <a:lnTo>
                    <a:pt x="1897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076"/>
            <p:cNvSpPr/>
            <p:nvPr>
              <p:custDataLst>
                <p:tags r:id="rId147"/>
              </p:custDataLst>
            </p:nvPr>
          </p:nvSpPr>
          <p:spPr>
            <a:xfrm>
              <a:off x="9791700" y="875047"/>
              <a:ext cx="187807" cy="318754"/>
            </a:xfrm>
            <a:custGeom>
              <a:avLst/>
              <a:gdLst/>
              <a:ahLst/>
              <a:cxnLst/>
              <a:rect l="0" t="0" r="0" b="0"/>
              <a:pathLst>
                <a:path w="187807" h="318754">
                  <a:moveTo>
                    <a:pt x="184150" y="33003"/>
                  </a:moveTo>
                  <a:lnTo>
                    <a:pt x="184150" y="33003"/>
                  </a:lnTo>
                  <a:lnTo>
                    <a:pt x="184855" y="18500"/>
                  </a:lnTo>
                  <a:lnTo>
                    <a:pt x="187806" y="6285"/>
                  </a:lnTo>
                  <a:lnTo>
                    <a:pt x="186244" y="432"/>
                  </a:lnTo>
                  <a:lnTo>
                    <a:pt x="184842" y="0"/>
                  </a:lnTo>
                  <a:lnTo>
                    <a:pt x="183199" y="1123"/>
                  </a:lnTo>
                  <a:lnTo>
                    <a:pt x="153165" y="38578"/>
                  </a:lnTo>
                  <a:lnTo>
                    <a:pt x="123855" y="83887"/>
                  </a:lnTo>
                  <a:lnTo>
                    <a:pt x="103260" y="121470"/>
                  </a:lnTo>
                  <a:lnTo>
                    <a:pt x="84228" y="157929"/>
                  </a:lnTo>
                  <a:lnTo>
                    <a:pt x="64953" y="193653"/>
                  </a:lnTo>
                  <a:lnTo>
                    <a:pt x="42273" y="230698"/>
                  </a:lnTo>
                  <a:lnTo>
                    <a:pt x="19189" y="277140"/>
                  </a:lnTo>
                  <a:lnTo>
                    <a:pt x="0" y="318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077"/>
            <p:cNvSpPr/>
            <p:nvPr>
              <p:custDataLst>
                <p:tags r:id="rId148"/>
              </p:custDataLst>
            </p:nvPr>
          </p:nvSpPr>
          <p:spPr>
            <a:xfrm>
              <a:off x="9721850" y="877677"/>
              <a:ext cx="234951" cy="281885"/>
            </a:xfrm>
            <a:custGeom>
              <a:avLst/>
              <a:gdLst/>
              <a:ahLst/>
              <a:cxnLst/>
              <a:rect l="0" t="0" r="0" b="0"/>
              <a:pathLst>
                <a:path w="234951" h="281885">
                  <a:moveTo>
                    <a:pt x="0" y="30373"/>
                  </a:moveTo>
                  <a:lnTo>
                    <a:pt x="0" y="30373"/>
                  </a:lnTo>
                  <a:lnTo>
                    <a:pt x="21770" y="1720"/>
                  </a:lnTo>
                  <a:lnTo>
                    <a:pt x="21570" y="688"/>
                  </a:lnTo>
                  <a:lnTo>
                    <a:pt x="20730" y="0"/>
                  </a:lnTo>
                  <a:lnTo>
                    <a:pt x="21679" y="1116"/>
                  </a:lnTo>
                  <a:lnTo>
                    <a:pt x="25157" y="6081"/>
                  </a:lnTo>
                  <a:lnTo>
                    <a:pt x="44533" y="34146"/>
                  </a:lnTo>
                  <a:lnTo>
                    <a:pt x="85075" y="80194"/>
                  </a:lnTo>
                  <a:lnTo>
                    <a:pt x="128139" y="125725"/>
                  </a:lnTo>
                  <a:lnTo>
                    <a:pt x="158314" y="160240"/>
                  </a:lnTo>
                  <a:lnTo>
                    <a:pt x="186075" y="195336"/>
                  </a:lnTo>
                  <a:lnTo>
                    <a:pt x="215450" y="240039"/>
                  </a:lnTo>
                  <a:lnTo>
                    <a:pt x="234148" y="281884"/>
                  </a:lnTo>
                  <a:lnTo>
                    <a:pt x="231341" y="276894"/>
                  </a:lnTo>
                  <a:lnTo>
                    <a:pt x="231703" y="268349"/>
                  </a:lnTo>
                  <a:lnTo>
                    <a:pt x="234950" y="25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078"/>
            <p:cNvSpPr/>
            <p:nvPr>
              <p:custDataLst>
                <p:tags r:id="rId149"/>
              </p:custDataLst>
            </p:nvPr>
          </p:nvSpPr>
          <p:spPr>
            <a:xfrm>
              <a:off x="9113074" y="511617"/>
              <a:ext cx="189677" cy="168935"/>
            </a:xfrm>
            <a:custGeom>
              <a:avLst/>
              <a:gdLst/>
              <a:ahLst/>
              <a:cxnLst/>
              <a:rect l="0" t="0" r="0" b="0"/>
              <a:pathLst>
                <a:path w="189677" h="168935">
                  <a:moveTo>
                    <a:pt x="43626" y="40833"/>
                  </a:moveTo>
                  <a:lnTo>
                    <a:pt x="43626" y="40833"/>
                  </a:lnTo>
                  <a:lnTo>
                    <a:pt x="46996" y="40833"/>
                  </a:lnTo>
                  <a:lnTo>
                    <a:pt x="47989" y="41539"/>
                  </a:lnTo>
                  <a:lnTo>
                    <a:pt x="48652" y="42714"/>
                  </a:lnTo>
                  <a:lnTo>
                    <a:pt x="49388" y="48019"/>
                  </a:lnTo>
                  <a:lnTo>
                    <a:pt x="49713" y="59784"/>
                  </a:lnTo>
                  <a:lnTo>
                    <a:pt x="34716" y="104130"/>
                  </a:lnTo>
                  <a:lnTo>
                    <a:pt x="13250" y="144562"/>
                  </a:lnTo>
                  <a:lnTo>
                    <a:pt x="1030" y="168427"/>
                  </a:lnTo>
                  <a:lnTo>
                    <a:pt x="412" y="168934"/>
                  </a:lnTo>
                  <a:lnTo>
                    <a:pt x="0" y="168567"/>
                  </a:lnTo>
                  <a:lnTo>
                    <a:pt x="13100" y="132774"/>
                  </a:lnTo>
                  <a:lnTo>
                    <a:pt x="28702" y="88771"/>
                  </a:lnTo>
                  <a:lnTo>
                    <a:pt x="49316" y="45629"/>
                  </a:lnTo>
                  <a:lnTo>
                    <a:pt x="72205" y="5168"/>
                  </a:lnTo>
                  <a:lnTo>
                    <a:pt x="80080" y="287"/>
                  </a:lnTo>
                  <a:lnTo>
                    <a:pt x="88285" y="0"/>
                  </a:lnTo>
                  <a:lnTo>
                    <a:pt x="111792" y="8935"/>
                  </a:lnTo>
                  <a:lnTo>
                    <a:pt x="123544" y="20071"/>
                  </a:lnTo>
                  <a:lnTo>
                    <a:pt x="142588" y="53587"/>
                  </a:lnTo>
                  <a:lnTo>
                    <a:pt x="159181" y="98974"/>
                  </a:lnTo>
                  <a:lnTo>
                    <a:pt x="189676" y="136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079"/>
            <p:cNvSpPr/>
            <p:nvPr>
              <p:custDataLst>
                <p:tags r:id="rId150"/>
              </p:custDataLst>
            </p:nvPr>
          </p:nvSpPr>
          <p:spPr>
            <a:xfrm>
              <a:off x="9430566" y="1085850"/>
              <a:ext cx="81735" cy="120651"/>
            </a:xfrm>
            <a:custGeom>
              <a:avLst/>
              <a:gdLst/>
              <a:ahLst/>
              <a:cxnLst/>
              <a:rect l="0" t="0" r="0" b="0"/>
              <a:pathLst>
                <a:path w="81735" h="120651">
                  <a:moveTo>
                    <a:pt x="69034" y="0"/>
                  </a:moveTo>
                  <a:lnTo>
                    <a:pt x="69034" y="0"/>
                  </a:lnTo>
                  <a:lnTo>
                    <a:pt x="65663" y="0"/>
                  </a:lnTo>
                  <a:lnTo>
                    <a:pt x="62127" y="1882"/>
                  </a:lnTo>
                  <a:lnTo>
                    <a:pt x="18022" y="39606"/>
                  </a:lnTo>
                  <a:lnTo>
                    <a:pt x="5392" y="47875"/>
                  </a:lnTo>
                  <a:lnTo>
                    <a:pt x="1944" y="52558"/>
                  </a:lnTo>
                  <a:lnTo>
                    <a:pt x="0" y="62531"/>
                  </a:lnTo>
                  <a:lnTo>
                    <a:pt x="2797" y="74423"/>
                  </a:lnTo>
                  <a:lnTo>
                    <a:pt x="8080" y="80820"/>
                  </a:lnTo>
                  <a:lnTo>
                    <a:pt x="16543" y="86014"/>
                  </a:lnTo>
                  <a:lnTo>
                    <a:pt x="62525" y="106581"/>
                  </a:lnTo>
                  <a:lnTo>
                    <a:pt x="73196" y="111575"/>
                  </a:lnTo>
                  <a:lnTo>
                    <a:pt x="8173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080"/>
            <p:cNvSpPr/>
            <p:nvPr>
              <p:custDataLst>
                <p:tags r:id="rId151"/>
              </p:custDataLst>
            </p:nvPr>
          </p:nvSpPr>
          <p:spPr>
            <a:xfrm>
              <a:off x="9398000" y="1073150"/>
              <a:ext cx="11234" cy="140424"/>
            </a:xfrm>
            <a:custGeom>
              <a:avLst/>
              <a:gdLst/>
              <a:ahLst/>
              <a:cxnLst/>
              <a:rect l="0" t="0" r="0" b="0"/>
              <a:pathLst>
                <a:path w="11234" h="140424">
                  <a:moveTo>
                    <a:pt x="0" y="0"/>
                  </a:moveTo>
                  <a:lnTo>
                    <a:pt x="0" y="0"/>
                  </a:lnTo>
                  <a:lnTo>
                    <a:pt x="8837" y="24419"/>
                  </a:lnTo>
                  <a:lnTo>
                    <a:pt x="11233" y="60745"/>
                  </a:lnTo>
                  <a:lnTo>
                    <a:pt x="5642" y="100011"/>
                  </a:lnTo>
                  <a:lnTo>
                    <a:pt x="329" y="139726"/>
                  </a:lnTo>
                  <a:lnTo>
                    <a:pt x="926" y="140423"/>
                  </a:lnTo>
                  <a:lnTo>
                    <a:pt x="2030" y="139476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3081"/>
            <p:cNvSpPr/>
            <p:nvPr>
              <p:custDataLst>
                <p:tags r:id="rId152"/>
              </p:custDataLst>
            </p:nvPr>
          </p:nvSpPr>
          <p:spPr>
            <a:xfrm>
              <a:off x="9093200" y="804929"/>
              <a:ext cx="197815" cy="518782"/>
            </a:xfrm>
            <a:custGeom>
              <a:avLst/>
              <a:gdLst/>
              <a:ahLst/>
              <a:cxnLst/>
              <a:rect l="0" t="0" r="0" b="0"/>
              <a:pathLst>
                <a:path w="197815" h="518782">
                  <a:moveTo>
                    <a:pt x="0" y="350771"/>
                  </a:moveTo>
                  <a:lnTo>
                    <a:pt x="0" y="350771"/>
                  </a:lnTo>
                  <a:lnTo>
                    <a:pt x="0" y="392866"/>
                  </a:lnTo>
                  <a:lnTo>
                    <a:pt x="705" y="436096"/>
                  </a:lnTo>
                  <a:lnTo>
                    <a:pt x="3144" y="480906"/>
                  </a:lnTo>
                  <a:lnTo>
                    <a:pt x="2813" y="504806"/>
                  </a:lnTo>
                  <a:lnTo>
                    <a:pt x="5652" y="518781"/>
                  </a:lnTo>
                  <a:lnTo>
                    <a:pt x="5179" y="518516"/>
                  </a:lnTo>
                  <a:lnTo>
                    <a:pt x="2772" y="514460"/>
                  </a:lnTo>
                  <a:lnTo>
                    <a:pt x="1253" y="481621"/>
                  </a:lnTo>
                  <a:lnTo>
                    <a:pt x="3615" y="448908"/>
                  </a:lnTo>
                  <a:lnTo>
                    <a:pt x="5137" y="407087"/>
                  </a:lnTo>
                  <a:lnTo>
                    <a:pt x="5540" y="384082"/>
                  </a:lnTo>
                  <a:lnTo>
                    <a:pt x="6515" y="358867"/>
                  </a:lnTo>
                  <a:lnTo>
                    <a:pt x="7872" y="332180"/>
                  </a:lnTo>
                  <a:lnTo>
                    <a:pt x="9481" y="304510"/>
                  </a:lnTo>
                  <a:lnTo>
                    <a:pt x="11259" y="276186"/>
                  </a:lnTo>
                  <a:lnTo>
                    <a:pt x="13150" y="247425"/>
                  </a:lnTo>
                  <a:lnTo>
                    <a:pt x="15116" y="218374"/>
                  </a:lnTo>
                  <a:lnTo>
                    <a:pt x="17838" y="190540"/>
                  </a:lnTo>
                  <a:lnTo>
                    <a:pt x="21065" y="163517"/>
                  </a:lnTo>
                  <a:lnTo>
                    <a:pt x="24627" y="137035"/>
                  </a:lnTo>
                  <a:lnTo>
                    <a:pt x="32348" y="96322"/>
                  </a:lnTo>
                  <a:lnTo>
                    <a:pt x="44626" y="51482"/>
                  </a:lnTo>
                  <a:lnTo>
                    <a:pt x="54407" y="28665"/>
                  </a:lnTo>
                  <a:lnTo>
                    <a:pt x="68160" y="11468"/>
                  </a:lnTo>
                  <a:lnTo>
                    <a:pt x="81797" y="2414"/>
                  </a:lnTo>
                  <a:lnTo>
                    <a:pt x="88398" y="0"/>
                  </a:lnTo>
                  <a:lnTo>
                    <a:pt x="95621" y="2624"/>
                  </a:lnTo>
                  <a:lnTo>
                    <a:pt x="111172" y="16828"/>
                  </a:lnTo>
                  <a:lnTo>
                    <a:pt x="121847" y="41015"/>
                  </a:lnTo>
                  <a:lnTo>
                    <a:pt x="129942" y="82602"/>
                  </a:lnTo>
                  <a:lnTo>
                    <a:pt x="130425" y="108113"/>
                  </a:lnTo>
                  <a:lnTo>
                    <a:pt x="125936" y="131210"/>
                  </a:lnTo>
                  <a:lnTo>
                    <a:pt x="101243" y="174797"/>
                  </a:lnTo>
                  <a:lnTo>
                    <a:pt x="96434" y="188619"/>
                  </a:lnTo>
                  <a:lnTo>
                    <a:pt x="96744" y="189753"/>
                  </a:lnTo>
                  <a:lnTo>
                    <a:pt x="97658" y="190509"/>
                  </a:lnTo>
                  <a:lnTo>
                    <a:pt x="98971" y="191013"/>
                  </a:lnTo>
                  <a:lnTo>
                    <a:pt x="120654" y="193233"/>
                  </a:lnTo>
                  <a:lnTo>
                    <a:pt x="155771" y="209671"/>
                  </a:lnTo>
                  <a:lnTo>
                    <a:pt x="180287" y="228609"/>
                  </a:lnTo>
                  <a:lnTo>
                    <a:pt x="195314" y="248723"/>
                  </a:lnTo>
                  <a:lnTo>
                    <a:pt x="197814" y="263553"/>
                  </a:lnTo>
                  <a:lnTo>
                    <a:pt x="197493" y="271459"/>
                  </a:lnTo>
                  <a:lnTo>
                    <a:pt x="191490" y="285888"/>
                  </a:lnTo>
                  <a:lnTo>
                    <a:pt x="186927" y="292699"/>
                  </a:lnTo>
                  <a:lnTo>
                    <a:pt x="163649" y="309027"/>
                  </a:lnTo>
                  <a:lnTo>
                    <a:pt x="134408" y="316060"/>
                  </a:lnTo>
                  <a:lnTo>
                    <a:pt x="104474" y="317730"/>
                  </a:lnTo>
                  <a:lnTo>
                    <a:pt x="96294" y="315390"/>
                  </a:lnTo>
                  <a:lnTo>
                    <a:pt x="94533" y="313778"/>
                  </a:lnTo>
                  <a:lnTo>
                    <a:pt x="94066" y="311998"/>
                  </a:lnTo>
                  <a:lnTo>
                    <a:pt x="94460" y="310106"/>
                  </a:lnTo>
                  <a:lnTo>
                    <a:pt x="96841" y="308844"/>
                  </a:lnTo>
                  <a:lnTo>
                    <a:pt x="114300" y="306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082"/>
            <p:cNvSpPr/>
            <p:nvPr>
              <p:custDataLst>
                <p:tags r:id="rId153"/>
              </p:custDataLst>
            </p:nvPr>
          </p:nvSpPr>
          <p:spPr>
            <a:xfrm>
              <a:off x="8722497" y="943662"/>
              <a:ext cx="46854" cy="205689"/>
            </a:xfrm>
            <a:custGeom>
              <a:avLst/>
              <a:gdLst/>
              <a:ahLst/>
              <a:cxnLst/>
              <a:rect l="0" t="0" r="0" b="0"/>
              <a:pathLst>
                <a:path w="46854" h="205689">
                  <a:moveTo>
                    <a:pt x="27803" y="8838"/>
                  </a:moveTo>
                  <a:lnTo>
                    <a:pt x="27803" y="8838"/>
                  </a:lnTo>
                  <a:lnTo>
                    <a:pt x="10845" y="1930"/>
                  </a:lnTo>
                  <a:lnTo>
                    <a:pt x="8030" y="0"/>
                  </a:lnTo>
                  <a:lnTo>
                    <a:pt x="5450" y="123"/>
                  </a:lnTo>
                  <a:lnTo>
                    <a:pt x="3023" y="1617"/>
                  </a:lnTo>
                  <a:lnTo>
                    <a:pt x="700" y="4024"/>
                  </a:lnTo>
                  <a:lnTo>
                    <a:pt x="0" y="16106"/>
                  </a:lnTo>
                  <a:lnTo>
                    <a:pt x="8670" y="59349"/>
                  </a:lnTo>
                  <a:lnTo>
                    <a:pt x="19938" y="104394"/>
                  </a:lnTo>
                  <a:lnTo>
                    <a:pt x="32215" y="146747"/>
                  </a:lnTo>
                  <a:lnTo>
                    <a:pt x="43229" y="190387"/>
                  </a:lnTo>
                  <a:lnTo>
                    <a:pt x="46853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083"/>
            <p:cNvSpPr/>
            <p:nvPr>
              <p:custDataLst>
                <p:tags r:id="rId154"/>
              </p:custDataLst>
            </p:nvPr>
          </p:nvSpPr>
          <p:spPr>
            <a:xfrm>
              <a:off x="8618715" y="1047750"/>
              <a:ext cx="207786" cy="12701"/>
            </a:xfrm>
            <a:custGeom>
              <a:avLst/>
              <a:gdLst/>
              <a:ahLst/>
              <a:cxnLst/>
              <a:rect l="0" t="0" r="0" b="0"/>
              <a:pathLst>
                <a:path w="2077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117" y="11994"/>
                  </a:lnTo>
                  <a:lnTo>
                    <a:pt x="2129" y="9329"/>
                  </a:lnTo>
                  <a:lnTo>
                    <a:pt x="35222" y="2574"/>
                  </a:lnTo>
                  <a:lnTo>
                    <a:pt x="75908" y="763"/>
                  </a:lnTo>
                  <a:lnTo>
                    <a:pt x="109662" y="339"/>
                  </a:lnTo>
                  <a:lnTo>
                    <a:pt x="147712" y="151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627"/>
          <p:cNvGrpSpPr/>
          <p:nvPr/>
        </p:nvGrpSpPr>
        <p:grpSpPr>
          <a:xfrm>
            <a:off x="1063142" y="1721797"/>
            <a:ext cx="454509" cy="799154"/>
            <a:chOff x="1063142" y="1721797"/>
            <a:chExt cx="454509" cy="799154"/>
          </a:xfrm>
        </p:grpSpPr>
        <p:sp>
          <p:nvSpPr>
            <p:cNvPr id="509" name="SMARTInkShape-3084"/>
            <p:cNvSpPr/>
            <p:nvPr>
              <p:custDataLst>
                <p:tags r:id="rId140"/>
              </p:custDataLst>
            </p:nvPr>
          </p:nvSpPr>
          <p:spPr>
            <a:xfrm>
              <a:off x="1063142" y="1987550"/>
              <a:ext cx="219559" cy="279401"/>
            </a:xfrm>
            <a:custGeom>
              <a:avLst/>
              <a:gdLst/>
              <a:ahLst/>
              <a:cxnLst/>
              <a:rect l="0" t="0" r="0" b="0"/>
              <a:pathLst>
                <a:path w="219559" h="2794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19054" y="31312"/>
                  </a:lnTo>
                  <a:lnTo>
                    <a:pt x="66041" y="74113"/>
                  </a:lnTo>
                  <a:lnTo>
                    <a:pt x="106808" y="111095"/>
                  </a:lnTo>
                  <a:lnTo>
                    <a:pt x="146404" y="153332"/>
                  </a:lnTo>
                  <a:lnTo>
                    <a:pt x="178598" y="197126"/>
                  </a:lnTo>
                  <a:lnTo>
                    <a:pt x="202248" y="237619"/>
                  </a:lnTo>
                  <a:lnTo>
                    <a:pt x="21955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085"/>
            <p:cNvSpPr/>
            <p:nvPr>
              <p:custDataLst>
                <p:tags r:id="rId141"/>
              </p:custDataLst>
            </p:nvPr>
          </p:nvSpPr>
          <p:spPr>
            <a:xfrm>
              <a:off x="1261156" y="2001917"/>
              <a:ext cx="91395" cy="512684"/>
            </a:xfrm>
            <a:custGeom>
              <a:avLst/>
              <a:gdLst/>
              <a:ahLst/>
              <a:cxnLst/>
              <a:rect l="0" t="0" r="0" b="0"/>
              <a:pathLst>
                <a:path w="91395" h="512684">
                  <a:moveTo>
                    <a:pt x="91394" y="23733"/>
                  </a:moveTo>
                  <a:lnTo>
                    <a:pt x="91394" y="23733"/>
                  </a:lnTo>
                  <a:lnTo>
                    <a:pt x="84927" y="2084"/>
                  </a:lnTo>
                  <a:lnTo>
                    <a:pt x="83555" y="834"/>
                  </a:lnTo>
                  <a:lnTo>
                    <a:pt x="81934" y="0"/>
                  </a:lnTo>
                  <a:lnTo>
                    <a:pt x="76371" y="6600"/>
                  </a:lnTo>
                  <a:lnTo>
                    <a:pt x="47788" y="51188"/>
                  </a:lnTo>
                  <a:lnTo>
                    <a:pt x="23592" y="93571"/>
                  </a:lnTo>
                  <a:lnTo>
                    <a:pt x="8386" y="135914"/>
                  </a:lnTo>
                  <a:lnTo>
                    <a:pt x="0" y="168110"/>
                  </a:lnTo>
                  <a:lnTo>
                    <a:pt x="915" y="181739"/>
                  </a:lnTo>
                  <a:lnTo>
                    <a:pt x="14219" y="224806"/>
                  </a:lnTo>
                  <a:lnTo>
                    <a:pt x="21255" y="261816"/>
                  </a:lnTo>
                  <a:lnTo>
                    <a:pt x="27808" y="307824"/>
                  </a:lnTo>
                  <a:lnTo>
                    <a:pt x="30678" y="342612"/>
                  </a:lnTo>
                  <a:lnTo>
                    <a:pt x="29602" y="376889"/>
                  </a:lnTo>
                  <a:lnTo>
                    <a:pt x="26771" y="409056"/>
                  </a:lnTo>
                  <a:lnTo>
                    <a:pt x="23093" y="453051"/>
                  </a:lnTo>
                  <a:lnTo>
                    <a:pt x="21850" y="495730"/>
                  </a:lnTo>
                  <a:lnTo>
                    <a:pt x="21544" y="51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086"/>
            <p:cNvSpPr/>
            <p:nvPr>
              <p:custDataLst>
                <p:tags r:id="rId142"/>
              </p:custDataLst>
            </p:nvPr>
          </p:nvSpPr>
          <p:spPr>
            <a:xfrm>
              <a:off x="1371600" y="2389523"/>
              <a:ext cx="146051" cy="131428"/>
            </a:xfrm>
            <a:custGeom>
              <a:avLst/>
              <a:gdLst/>
              <a:ahLst/>
              <a:cxnLst/>
              <a:rect l="0" t="0" r="0" b="0"/>
              <a:pathLst>
                <a:path w="146051" h="131428">
                  <a:moveTo>
                    <a:pt x="0" y="48877"/>
                  </a:moveTo>
                  <a:lnTo>
                    <a:pt x="0" y="48877"/>
                  </a:lnTo>
                  <a:lnTo>
                    <a:pt x="706" y="42396"/>
                  </a:lnTo>
                  <a:lnTo>
                    <a:pt x="8838" y="16274"/>
                  </a:lnTo>
                  <a:lnTo>
                    <a:pt x="14747" y="7811"/>
                  </a:lnTo>
                  <a:lnTo>
                    <a:pt x="21371" y="2403"/>
                  </a:lnTo>
                  <a:lnTo>
                    <a:pt x="26666" y="0"/>
                  </a:lnTo>
                  <a:lnTo>
                    <a:pt x="29067" y="64"/>
                  </a:lnTo>
                  <a:lnTo>
                    <a:pt x="33615" y="2018"/>
                  </a:lnTo>
                  <a:lnTo>
                    <a:pt x="40142" y="17197"/>
                  </a:lnTo>
                  <a:lnTo>
                    <a:pt x="40654" y="29858"/>
                  </a:lnTo>
                  <a:lnTo>
                    <a:pt x="32661" y="70309"/>
                  </a:lnTo>
                  <a:lnTo>
                    <a:pt x="10825" y="116084"/>
                  </a:lnTo>
                  <a:lnTo>
                    <a:pt x="10039" y="119082"/>
                  </a:lnTo>
                  <a:lnTo>
                    <a:pt x="10220" y="121080"/>
                  </a:lnTo>
                  <a:lnTo>
                    <a:pt x="11047" y="122412"/>
                  </a:lnTo>
                  <a:lnTo>
                    <a:pt x="15728" y="123893"/>
                  </a:lnTo>
                  <a:lnTo>
                    <a:pt x="63291" y="124325"/>
                  </a:lnTo>
                  <a:lnTo>
                    <a:pt x="100513" y="121923"/>
                  </a:lnTo>
                  <a:lnTo>
                    <a:pt x="146050" y="13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087"/>
            <p:cNvSpPr/>
            <p:nvPr>
              <p:custDataLst>
                <p:tags r:id="rId143"/>
              </p:custDataLst>
            </p:nvPr>
          </p:nvSpPr>
          <p:spPr>
            <a:xfrm>
              <a:off x="1143346" y="1721797"/>
              <a:ext cx="145705" cy="123272"/>
            </a:xfrm>
            <a:custGeom>
              <a:avLst/>
              <a:gdLst/>
              <a:ahLst/>
              <a:cxnLst/>
              <a:rect l="0" t="0" r="0" b="0"/>
              <a:pathLst>
                <a:path w="145705" h="123272">
                  <a:moveTo>
                    <a:pt x="18704" y="75253"/>
                  </a:moveTo>
                  <a:lnTo>
                    <a:pt x="18704" y="75253"/>
                  </a:lnTo>
                  <a:lnTo>
                    <a:pt x="13237" y="75253"/>
                  </a:lnTo>
                  <a:lnTo>
                    <a:pt x="2280" y="107041"/>
                  </a:lnTo>
                  <a:lnTo>
                    <a:pt x="0" y="123271"/>
                  </a:lnTo>
                  <a:lnTo>
                    <a:pt x="590" y="122787"/>
                  </a:lnTo>
                  <a:lnTo>
                    <a:pt x="23203" y="77610"/>
                  </a:lnTo>
                  <a:lnTo>
                    <a:pt x="46717" y="30014"/>
                  </a:lnTo>
                  <a:lnTo>
                    <a:pt x="60557" y="5953"/>
                  </a:lnTo>
                  <a:lnTo>
                    <a:pt x="64245" y="2242"/>
                  </a:lnTo>
                  <a:lnTo>
                    <a:pt x="67409" y="473"/>
                  </a:lnTo>
                  <a:lnTo>
                    <a:pt x="70224" y="0"/>
                  </a:lnTo>
                  <a:lnTo>
                    <a:pt x="73512" y="2506"/>
                  </a:lnTo>
                  <a:lnTo>
                    <a:pt x="80928" y="12817"/>
                  </a:lnTo>
                  <a:lnTo>
                    <a:pt x="92823" y="51161"/>
                  </a:lnTo>
                  <a:lnTo>
                    <a:pt x="104714" y="77914"/>
                  </a:lnTo>
                  <a:lnTo>
                    <a:pt x="121329" y="98854"/>
                  </a:lnTo>
                  <a:lnTo>
                    <a:pt x="145704" y="11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SMARTInkShape-Group628"/>
          <p:cNvGrpSpPr/>
          <p:nvPr/>
        </p:nvGrpSpPr>
        <p:grpSpPr>
          <a:xfrm>
            <a:off x="1866977" y="2237990"/>
            <a:ext cx="253924" cy="225811"/>
            <a:chOff x="1866977" y="2237990"/>
            <a:chExt cx="253924" cy="225811"/>
          </a:xfrm>
        </p:grpSpPr>
        <p:sp>
          <p:nvSpPr>
            <p:cNvPr id="514" name="SMARTInkShape-3088"/>
            <p:cNvSpPr/>
            <p:nvPr>
              <p:custDataLst>
                <p:tags r:id="rId138"/>
              </p:custDataLst>
            </p:nvPr>
          </p:nvSpPr>
          <p:spPr>
            <a:xfrm>
              <a:off x="1866977" y="2237990"/>
              <a:ext cx="177724" cy="116978"/>
            </a:xfrm>
            <a:custGeom>
              <a:avLst/>
              <a:gdLst/>
              <a:ahLst/>
              <a:cxnLst/>
              <a:rect l="0" t="0" r="0" b="0"/>
              <a:pathLst>
                <a:path w="177724" h="116978">
                  <a:moveTo>
                    <a:pt x="6273" y="111510"/>
                  </a:moveTo>
                  <a:lnTo>
                    <a:pt x="6273" y="111510"/>
                  </a:lnTo>
                  <a:lnTo>
                    <a:pt x="806" y="116977"/>
                  </a:lnTo>
                  <a:lnTo>
                    <a:pt x="511" y="116566"/>
                  </a:lnTo>
                  <a:lnTo>
                    <a:pt x="0" y="98831"/>
                  </a:lnTo>
                  <a:lnTo>
                    <a:pt x="15630" y="54511"/>
                  </a:lnTo>
                  <a:lnTo>
                    <a:pt x="38617" y="10332"/>
                  </a:lnTo>
                  <a:lnTo>
                    <a:pt x="44063" y="4547"/>
                  </a:lnTo>
                  <a:lnTo>
                    <a:pt x="49105" y="1395"/>
                  </a:lnTo>
                  <a:lnTo>
                    <a:pt x="53878" y="0"/>
                  </a:lnTo>
                  <a:lnTo>
                    <a:pt x="59176" y="1892"/>
                  </a:lnTo>
                  <a:lnTo>
                    <a:pt x="70708" y="11521"/>
                  </a:lnTo>
                  <a:lnTo>
                    <a:pt x="77244" y="25207"/>
                  </a:lnTo>
                  <a:lnTo>
                    <a:pt x="84687" y="46898"/>
                  </a:lnTo>
                  <a:lnTo>
                    <a:pt x="91924" y="58805"/>
                  </a:lnTo>
                  <a:lnTo>
                    <a:pt x="99843" y="66448"/>
                  </a:lnTo>
                  <a:lnTo>
                    <a:pt x="103225" y="68063"/>
                  </a:lnTo>
                  <a:lnTo>
                    <a:pt x="106186" y="68434"/>
                  </a:lnTo>
                  <a:lnTo>
                    <a:pt x="108865" y="67976"/>
                  </a:lnTo>
                  <a:lnTo>
                    <a:pt x="122748" y="60589"/>
                  </a:lnTo>
                  <a:lnTo>
                    <a:pt x="168320" y="21951"/>
                  </a:lnTo>
                  <a:lnTo>
                    <a:pt x="177723" y="1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089"/>
            <p:cNvSpPr/>
            <p:nvPr>
              <p:custDataLst>
                <p:tags r:id="rId139"/>
              </p:custDataLst>
            </p:nvPr>
          </p:nvSpPr>
          <p:spPr>
            <a:xfrm>
              <a:off x="1900288" y="2343150"/>
              <a:ext cx="220613" cy="120651"/>
            </a:xfrm>
            <a:custGeom>
              <a:avLst/>
              <a:gdLst/>
              <a:ahLst/>
              <a:cxnLst/>
              <a:rect l="0" t="0" r="0" b="0"/>
              <a:pathLst>
                <a:path w="220613" h="120651">
                  <a:moveTo>
                    <a:pt x="36462" y="120650"/>
                  </a:moveTo>
                  <a:lnTo>
                    <a:pt x="36462" y="120650"/>
                  </a:lnTo>
                  <a:lnTo>
                    <a:pt x="13318" y="111811"/>
                  </a:lnTo>
                  <a:lnTo>
                    <a:pt x="6655" y="104022"/>
                  </a:lnTo>
                  <a:lnTo>
                    <a:pt x="2048" y="93504"/>
                  </a:lnTo>
                  <a:lnTo>
                    <a:pt x="0" y="81774"/>
                  </a:lnTo>
                  <a:lnTo>
                    <a:pt x="5589" y="59899"/>
                  </a:lnTo>
                  <a:lnTo>
                    <a:pt x="14274" y="47553"/>
                  </a:lnTo>
                  <a:lnTo>
                    <a:pt x="33725" y="31501"/>
                  </a:lnTo>
                  <a:lnTo>
                    <a:pt x="38871" y="30878"/>
                  </a:lnTo>
                  <a:lnTo>
                    <a:pt x="50233" y="33949"/>
                  </a:lnTo>
                  <a:lnTo>
                    <a:pt x="81053" y="58276"/>
                  </a:lnTo>
                  <a:lnTo>
                    <a:pt x="102969" y="79401"/>
                  </a:lnTo>
                  <a:lnTo>
                    <a:pt x="113998" y="84678"/>
                  </a:lnTo>
                  <a:lnTo>
                    <a:pt x="119903" y="86085"/>
                  </a:lnTo>
                  <a:lnTo>
                    <a:pt x="125250" y="85612"/>
                  </a:lnTo>
                  <a:lnTo>
                    <a:pt x="134955" y="81324"/>
                  </a:lnTo>
                  <a:lnTo>
                    <a:pt x="176352" y="38245"/>
                  </a:lnTo>
                  <a:lnTo>
                    <a:pt x="2206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629"/>
          <p:cNvGrpSpPr/>
          <p:nvPr/>
        </p:nvGrpSpPr>
        <p:grpSpPr>
          <a:xfrm>
            <a:off x="2705983" y="1818243"/>
            <a:ext cx="291218" cy="788061"/>
            <a:chOff x="2705983" y="1818243"/>
            <a:chExt cx="291218" cy="788061"/>
          </a:xfrm>
        </p:grpSpPr>
        <p:sp>
          <p:nvSpPr>
            <p:cNvPr id="517" name="SMARTInkShape-3090"/>
            <p:cNvSpPr/>
            <p:nvPr>
              <p:custDataLst>
                <p:tags r:id="rId135"/>
              </p:custDataLst>
            </p:nvPr>
          </p:nvSpPr>
          <p:spPr>
            <a:xfrm>
              <a:off x="2705983" y="2090973"/>
              <a:ext cx="194993" cy="515331"/>
            </a:xfrm>
            <a:custGeom>
              <a:avLst/>
              <a:gdLst/>
              <a:ahLst/>
              <a:cxnLst/>
              <a:rect l="0" t="0" r="0" b="0"/>
              <a:pathLst>
                <a:path w="194993" h="515331">
                  <a:moveTo>
                    <a:pt x="5467" y="175977"/>
                  </a:moveTo>
                  <a:lnTo>
                    <a:pt x="5467" y="175977"/>
                  </a:lnTo>
                  <a:lnTo>
                    <a:pt x="2096" y="179348"/>
                  </a:lnTo>
                  <a:lnTo>
                    <a:pt x="0" y="191557"/>
                  </a:lnTo>
                  <a:lnTo>
                    <a:pt x="5772" y="235629"/>
                  </a:lnTo>
                  <a:lnTo>
                    <a:pt x="19433" y="283101"/>
                  </a:lnTo>
                  <a:lnTo>
                    <a:pt x="28372" y="321189"/>
                  </a:lnTo>
                  <a:lnTo>
                    <a:pt x="33286" y="361636"/>
                  </a:lnTo>
                  <a:lnTo>
                    <a:pt x="35470" y="402425"/>
                  </a:lnTo>
                  <a:lnTo>
                    <a:pt x="36440" y="441721"/>
                  </a:lnTo>
                  <a:lnTo>
                    <a:pt x="36987" y="486060"/>
                  </a:lnTo>
                  <a:lnTo>
                    <a:pt x="33778" y="511427"/>
                  </a:lnTo>
                  <a:lnTo>
                    <a:pt x="32102" y="514616"/>
                  </a:lnTo>
                  <a:lnTo>
                    <a:pt x="30279" y="515330"/>
                  </a:lnTo>
                  <a:lnTo>
                    <a:pt x="28358" y="514396"/>
                  </a:lnTo>
                  <a:lnTo>
                    <a:pt x="18913" y="489484"/>
                  </a:lnTo>
                  <a:lnTo>
                    <a:pt x="14971" y="456895"/>
                  </a:lnTo>
                  <a:lnTo>
                    <a:pt x="13219" y="413013"/>
                  </a:lnTo>
                  <a:lnTo>
                    <a:pt x="12752" y="385506"/>
                  </a:lnTo>
                  <a:lnTo>
                    <a:pt x="12440" y="355880"/>
                  </a:lnTo>
                  <a:lnTo>
                    <a:pt x="12232" y="324134"/>
                  </a:lnTo>
                  <a:lnTo>
                    <a:pt x="12094" y="290976"/>
                  </a:lnTo>
                  <a:lnTo>
                    <a:pt x="12001" y="256877"/>
                  </a:lnTo>
                  <a:lnTo>
                    <a:pt x="14057" y="222855"/>
                  </a:lnTo>
                  <a:lnTo>
                    <a:pt x="17543" y="188884"/>
                  </a:lnTo>
                  <a:lnTo>
                    <a:pt x="21985" y="154948"/>
                  </a:lnTo>
                  <a:lnTo>
                    <a:pt x="27768" y="124563"/>
                  </a:lnTo>
                  <a:lnTo>
                    <a:pt x="34445" y="96546"/>
                  </a:lnTo>
                  <a:lnTo>
                    <a:pt x="49391" y="49658"/>
                  </a:lnTo>
                  <a:lnTo>
                    <a:pt x="65440" y="19411"/>
                  </a:lnTo>
                  <a:lnTo>
                    <a:pt x="81981" y="4087"/>
                  </a:lnTo>
                  <a:lnTo>
                    <a:pt x="90343" y="0"/>
                  </a:lnTo>
                  <a:lnTo>
                    <a:pt x="98034" y="803"/>
                  </a:lnTo>
                  <a:lnTo>
                    <a:pt x="112225" y="11104"/>
                  </a:lnTo>
                  <a:lnTo>
                    <a:pt x="121824" y="31204"/>
                  </a:lnTo>
                  <a:lnTo>
                    <a:pt x="127031" y="56600"/>
                  </a:lnTo>
                  <a:lnTo>
                    <a:pt x="124585" y="97959"/>
                  </a:lnTo>
                  <a:lnTo>
                    <a:pt x="107391" y="142692"/>
                  </a:lnTo>
                  <a:lnTo>
                    <a:pt x="92424" y="164930"/>
                  </a:lnTo>
                  <a:lnTo>
                    <a:pt x="92366" y="166496"/>
                  </a:lnTo>
                  <a:lnTo>
                    <a:pt x="93033" y="167539"/>
                  </a:lnTo>
                  <a:lnTo>
                    <a:pt x="110723" y="174284"/>
                  </a:lnTo>
                  <a:lnTo>
                    <a:pt x="153418" y="187870"/>
                  </a:lnTo>
                  <a:lnTo>
                    <a:pt x="178970" y="206390"/>
                  </a:lnTo>
                  <a:lnTo>
                    <a:pt x="190294" y="223596"/>
                  </a:lnTo>
                  <a:lnTo>
                    <a:pt x="194302" y="233123"/>
                  </a:lnTo>
                  <a:lnTo>
                    <a:pt x="194992" y="251234"/>
                  </a:lnTo>
                  <a:lnTo>
                    <a:pt x="193200" y="260015"/>
                  </a:lnTo>
                  <a:lnTo>
                    <a:pt x="177195" y="285858"/>
                  </a:lnTo>
                  <a:lnTo>
                    <a:pt x="154578" y="304646"/>
                  </a:lnTo>
                  <a:lnTo>
                    <a:pt x="138296" y="310774"/>
                  </a:lnTo>
                  <a:lnTo>
                    <a:pt x="123769" y="312792"/>
                  </a:lnTo>
                  <a:lnTo>
                    <a:pt x="114961" y="311337"/>
                  </a:lnTo>
                  <a:lnTo>
                    <a:pt x="113035" y="308551"/>
                  </a:lnTo>
                  <a:lnTo>
                    <a:pt x="113417" y="29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091"/>
            <p:cNvSpPr/>
            <p:nvPr>
              <p:custDataLst>
                <p:tags r:id="rId136"/>
              </p:custDataLst>
            </p:nvPr>
          </p:nvSpPr>
          <p:spPr>
            <a:xfrm>
              <a:off x="2945703" y="2298700"/>
              <a:ext cx="51498" cy="86357"/>
            </a:xfrm>
            <a:custGeom>
              <a:avLst/>
              <a:gdLst/>
              <a:ahLst/>
              <a:cxnLst/>
              <a:rect l="0" t="0" r="0" b="0"/>
              <a:pathLst>
                <a:path w="51498" h="86357">
                  <a:moveTo>
                    <a:pt x="38797" y="38100"/>
                  </a:moveTo>
                  <a:lnTo>
                    <a:pt x="38797" y="38100"/>
                  </a:lnTo>
                  <a:lnTo>
                    <a:pt x="19238" y="38806"/>
                  </a:lnTo>
                  <a:lnTo>
                    <a:pt x="12935" y="41471"/>
                  </a:lnTo>
                  <a:lnTo>
                    <a:pt x="2050" y="53680"/>
                  </a:lnTo>
                  <a:lnTo>
                    <a:pt x="188" y="58364"/>
                  </a:lnTo>
                  <a:lnTo>
                    <a:pt x="0" y="67332"/>
                  </a:lnTo>
                  <a:lnTo>
                    <a:pt x="3862" y="80314"/>
                  </a:lnTo>
                  <a:lnTo>
                    <a:pt x="7040" y="83176"/>
                  </a:lnTo>
                  <a:lnTo>
                    <a:pt x="16216" y="86356"/>
                  </a:lnTo>
                  <a:lnTo>
                    <a:pt x="25469" y="85888"/>
                  </a:lnTo>
                  <a:lnTo>
                    <a:pt x="34284" y="82622"/>
                  </a:lnTo>
                  <a:lnTo>
                    <a:pt x="42906" y="76467"/>
                  </a:lnTo>
                  <a:lnTo>
                    <a:pt x="47679" y="69028"/>
                  </a:lnTo>
                  <a:lnTo>
                    <a:pt x="50366" y="55025"/>
                  </a:lnTo>
                  <a:lnTo>
                    <a:pt x="51431" y="10479"/>
                  </a:lnTo>
                  <a:lnTo>
                    <a:pt x="51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092"/>
            <p:cNvSpPr/>
            <p:nvPr>
              <p:custDataLst>
                <p:tags r:id="rId137"/>
              </p:custDataLst>
            </p:nvPr>
          </p:nvSpPr>
          <p:spPr>
            <a:xfrm>
              <a:off x="2743539" y="1818243"/>
              <a:ext cx="107612" cy="131256"/>
            </a:xfrm>
            <a:custGeom>
              <a:avLst/>
              <a:gdLst/>
              <a:ahLst/>
              <a:cxnLst/>
              <a:rect l="0" t="0" r="0" b="0"/>
              <a:pathLst>
                <a:path w="107612" h="131256">
                  <a:moveTo>
                    <a:pt x="18711" y="105807"/>
                  </a:moveTo>
                  <a:lnTo>
                    <a:pt x="18711" y="105807"/>
                  </a:lnTo>
                  <a:lnTo>
                    <a:pt x="12753" y="61254"/>
                  </a:lnTo>
                  <a:lnTo>
                    <a:pt x="12413" y="45508"/>
                  </a:lnTo>
                  <a:lnTo>
                    <a:pt x="3525" y="92684"/>
                  </a:lnTo>
                  <a:lnTo>
                    <a:pt x="0" y="130220"/>
                  </a:lnTo>
                  <a:lnTo>
                    <a:pt x="593" y="131255"/>
                  </a:lnTo>
                  <a:lnTo>
                    <a:pt x="1693" y="130533"/>
                  </a:lnTo>
                  <a:lnTo>
                    <a:pt x="11900" y="112494"/>
                  </a:lnTo>
                  <a:lnTo>
                    <a:pt x="23846" y="66545"/>
                  </a:lnTo>
                  <a:lnTo>
                    <a:pt x="38577" y="27225"/>
                  </a:lnTo>
                  <a:lnTo>
                    <a:pt x="51487" y="3736"/>
                  </a:lnTo>
                  <a:lnTo>
                    <a:pt x="54673" y="1071"/>
                  </a:lnTo>
                  <a:lnTo>
                    <a:pt x="57502" y="0"/>
                  </a:lnTo>
                  <a:lnTo>
                    <a:pt x="60799" y="2813"/>
                  </a:lnTo>
                  <a:lnTo>
                    <a:pt x="85198" y="47774"/>
                  </a:lnTo>
                  <a:lnTo>
                    <a:pt x="107611" y="8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630"/>
          <p:cNvGrpSpPr/>
          <p:nvPr/>
        </p:nvGrpSpPr>
        <p:grpSpPr>
          <a:xfrm>
            <a:off x="3469791" y="1894781"/>
            <a:ext cx="594210" cy="708720"/>
            <a:chOff x="3469791" y="1894781"/>
            <a:chExt cx="594210" cy="708720"/>
          </a:xfrm>
        </p:grpSpPr>
        <p:sp>
          <p:nvSpPr>
            <p:cNvPr id="521" name="SMARTInkShape-3093"/>
            <p:cNvSpPr/>
            <p:nvPr>
              <p:custDataLst>
                <p:tags r:id="rId130"/>
              </p:custDataLst>
            </p:nvPr>
          </p:nvSpPr>
          <p:spPr>
            <a:xfrm>
              <a:off x="3843219" y="2087719"/>
              <a:ext cx="150954" cy="515782"/>
            </a:xfrm>
            <a:custGeom>
              <a:avLst/>
              <a:gdLst/>
              <a:ahLst/>
              <a:cxnLst/>
              <a:rect l="0" t="0" r="0" b="0"/>
              <a:pathLst>
                <a:path w="150954" h="515782">
                  <a:moveTo>
                    <a:pt x="11231" y="515781"/>
                  </a:moveTo>
                  <a:lnTo>
                    <a:pt x="11231" y="515781"/>
                  </a:lnTo>
                  <a:lnTo>
                    <a:pt x="7860" y="512410"/>
                  </a:lnTo>
                  <a:lnTo>
                    <a:pt x="2393" y="500201"/>
                  </a:lnTo>
                  <a:lnTo>
                    <a:pt x="0" y="454012"/>
                  </a:lnTo>
                  <a:lnTo>
                    <a:pt x="2241" y="415891"/>
                  </a:lnTo>
                  <a:lnTo>
                    <a:pt x="3826" y="392743"/>
                  </a:lnTo>
                  <a:lnTo>
                    <a:pt x="5589" y="367434"/>
                  </a:lnTo>
                  <a:lnTo>
                    <a:pt x="7469" y="340683"/>
                  </a:lnTo>
                  <a:lnTo>
                    <a:pt x="10134" y="310854"/>
                  </a:lnTo>
                  <a:lnTo>
                    <a:pt x="13322" y="278974"/>
                  </a:lnTo>
                  <a:lnTo>
                    <a:pt x="16858" y="245726"/>
                  </a:lnTo>
                  <a:lnTo>
                    <a:pt x="21333" y="212272"/>
                  </a:lnTo>
                  <a:lnTo>
                    <a:pt x="26432" y="178681"/>
                  </a:lnTo>
                  <a:lnTo>
                    <a:pt x="31948" y="144998"/>
                  </a:lnTo>
                  <a:lnTo>
                    <a:pt x="38448" y="115487"/>
                  </a:lnTo>
                  <a:lnTo>
                    <a:pt x="45603" y="88757"/>
                  </a:lnTo>
                  <a:lnTo>
                    <a:pt x="60375" y="44476"/>
                  </a:lnTo>
                  <a:lnTo>
                    <a:pt x="73995" y="15388"/>
                  </a:lnTo>
                  <a:lnTo>
                    <a:pt x="80590" y="7208"/>
                  </a:lnTo>
                  <a:lnTo>
                    <a:pt x="87104" y="2460"/>
                  </a:lnTo>
                  <a:lnTo>
                    <a:pt x="93563" y="0"/>
                  </a:lnTo>
                  <a:lnTo>
                    <a:pt x="99280" y="2594"/>
                  </a:lnTo>
                  <a:lnTo>
                    <a:pt x="109396" y="16764"/>
                  </a:lnTo>
                  <a:lnTo>
                    <a:pt x="112910" y="62027"/>
                  </a:lnTo>
                  <a:lnTo>
                    <a:pt x="109104" y="98212"/>
                  </a:lnTo>
                  <a:lnTo>
                    <a:pt x="102002" y="134051"/>
                  </a:lnTo>
                  <a:lnTo>
                    <a:pt x="86809" y="179171"/>
                  </a:lnTo>
                  <a:lnTo>
                    <a:pt x="70890" y="212291"/>
                  </a:lnTo>
                  <a:lnTo>
                    <a:pt x="72554" y="208976"/>
                  </a:lnTo>
                  <a:lnTo>
                    <a:pt x="87570" y="199176"/>
                  </a:lnTo>
                  <a:lnTo>
                    <a:pt x="109893" y="190707"/>
                  </a:lnTo>
                  <a:lnTo>
                    <a:pt x="124225" y="189740"/>
                  </a:lnTo>
                  <a:lnTo>
                    <a:pt x="136945" y="192369"/>
                  </a:lnTo>
                  <a:lnTo>
                    <a:pt x="147302" y="198240"/>
                  </a:lnTo>
                  <a:lnTo>
                    <a:pt x="149923" y="203193"/>
                  </a:lnTo>
                  <a:lnTo>
                    <a:pt x="150953" y="216221"/>
                  </a:lnTo>
                  <a:lnTo>
                    <a:pt x="145296" y="231419"/>
                  </a:lnTo>
                  <a:lnTo>
                    <a:pt x="135021" y="246876"/>
                  </a:lnTo>
                  <a:lnTo>
                    <a:pt x="105429" y="272164"/>
                  </a:lnTo>
                  <a:lnTo>
                    <a:pt x="79148" y="287585"/>
                  </a:lnTo>
                  <a:lnTo>
                    <a:pt x="75559" y="288156"/>
                  </a:lnTo>
                  <a:lnTo>
                    <a:pt x="73166" y="287125"/>
                  </a:lnTo>
                  <a:lnTo>
                    <a:pt x="68381" y="280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094"/>
            <p:cNvSpPr/>
            <p:nvPr>
              <p:custDataLst>
                <p:tags r:id="rId131"/>
              </p:custDataLst>
            </p:nvPr>
          </p:nvSpPr>
          <p:spPr>
            <a:xfrm>
              <a:off x="4064000" y="23431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36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095"/>
            <p:cNvSpPr/>
            <p:nvPr>
              <p:custDataLst>
                <p:tags r:id="rId132"/>
              </p:custDataLst>
            </p:nvPr>
          </p:nvSpPr>
          <p:spPr>
            <a:xfrm>
              <a:off x="3919433" y="1894781"/>
              <a:ext cx="112818" cy="101128"/>
            </a:xfrm>
            <a:custGeom>
              <a:avLst/>
              <a:gdLst/>
              <a:ahLst/>
              <a:cxnLst/>
              <a:rect l="0" t="0" r="0" b="0"/>
              <a:pathLst>
                <a:path w="112818" h="101128">
                  <a:moveTo>
                    <a:pt x="23917" y="3869"/>
                  </a:moveTo>
                  <a:lnTo>
                    <a:pt x="23917" y="3869"/>
                  </a:lnTo>
                  <a:lnTo>
                    <a:pt x="20546" y="37747"/>
                  </a:lnTo>
                  <a:lnTo>
                    <a:pt x="6026" y="83215"/>
                  </a:lnTo>
                  <a:lnTo>
                    <a:pt x="0" y="101073"/>
                  </a:lnTo>
                  <a:lnTo>
                    <a:pt x="211" y="101127"/>
                  </a:lnTo>
                  <a:lnTo>
                    <a:pt x="18348" y="61989"/>
                  </a:lnTo>
                  <a:lnTo>
                    <a:pt x="38836" y="14711"/>
                  </a:lnTo>
                  <a:lnTo>
                    <a:pt x="47246" y="2573"/>
                  </a:lnTo>
                  <a:lnTo>
                    <a:pt x="51464" y="182"/>
                  </a:lnTo>
                  <a:lnTo>
                    <a:pt x="55687" y="0"/>
                  </a:lnTo>
                  <a:lnTo>
                    <a:pt x="59914" y="1290"/>
                  </a:lnTo>
                  <a:lnTo>
                    <a:pt x="75975" y="13218"/>
                  </a:lnTo>
                  <a:lnTo>
                    <a:pt x="95296" y="41986"/>
                  </a:lnTo>
                  <a:lnTo>
                    <a:pt x="112817" y="80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096"/>
            <p:cNvSpPr/>
            <p:nvPr>
              <p:custDataLst>
                <p:tags r:id="rId133"/>
              </p:custDataLst>
            </p:nvPr>
          </p:nvSpPr>
          <p:spPr>
            <a:xfrm>
              <a:off x="3469791" y="2270548"/>
              <a:ext cx="213210" cy="9103"/>
            </a:xfrm>
            <a:custGeom>
              <a:avLst/>
              <a:gdLst/>
              <a:ahLst/>
              <a:cxnLst/>
              <a:rect l="0" t="0" r="0" b="0"/>
              <a:pathLst>
                <a:path w="213210" h="9103">
                  <a:moveTo>
                    <a:pt x="3659" y="9102"/>
                  </a:moveTo>
                  <a:lnTo>
                    <a:pt x="3659" y="9102"/>
                  </a:lnTo>
                  <a:lnTo>
                    <a:pt x="0" y="9102"/>
                  </a:lnTo>
                  <a:lnTo>
                    <a:pt x="38539" y="7221"/>
                  </a:lnTo>
                  <a:lnTo>
                    <a:pt x="68550" y="4032"/>
                  </a:lnTo>
                  <a:lnTo>
                    <a:pt x="105407" y="263"/>
                  </a:lnTo>
                  <a:lnTo>
                    <a:pt x="141543" y="0"/>
                  </a:lnTo>
                  <a:lnTo>
                    <a:pt x="184213" y="1937"/>
                  </a:lnTo>
                  <a:lnTo>
                    <a:pt x="213209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097"/>
            <p:cNvSpPr/>
            <p:nvPr>
              <p:custDataLst>
                <p:tags r:id="rId134"/>
              </p:custDataLst>
            </p:nvPr>
          </p:nvSpPr>
          <p:spPr>
            <a:xfrm>
              <a:off x="3563756" y="2152650"/>
              <a:ext cx="43045" cy="228601"/>
            </a:xfrm>
            <a:custGeom>
              <a:avLst/>
              <a:gdLst/>
              <a:ahLst/>
              <a:cxnLst/>
              <a:rect l="0" t="0" r="0" b="0"/>
              <a:pathLst>
                <a:path w="43045" h="228601">
                  <a:moveTo>
                    <a:pt x="17644" y="0"/>
                  </a:moveTo>
                  <a:lnTo>
                    <a:pt x="17644" y="0"/>
                  </a:lnTo>
                  <a:lnTo>
                    <a:pt x="10902" y="6742"/>
                  </a:lnTo>
                  <a:lnTo>
                    <a:pt x="3338" y="24419"/>
                  </a:lnTo>
                  <a:lnTo>
                    <a:pt x="0" y="61014"/>
                  </a:lnTo>
                  <a:lnTo>
                    <a:pt x="1100" y="93439"/>
                  </a:lnTo>
                  <a:lnTo>
                    <a:pt x="4647" y="127606"/>
                  </a:lnTo>
                  <a:lnTo>
                    <a:pt x="15988" y="173903"/>
                  </a:lnTo>
                  <a:lnTo>
                    <a:pt x="4304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631"/>
          <p:cNvGrpSpPr/>
          <p:nvPr/>
        </p:nvGrpSpPr>
        <p:grpSpPr>
          <a:xfrm>
            <a:off x="4356100" y="1930400"/>
            <a:ext cx="381001" cy="528688"/>
            <a:chOff x="4356100" y="1930400"/>
            <a:chExt cx="381001" cy="528688"/>
          </a:xfrm>
        </p:grpSpPr>
        <p:sp>
          <p:nvSpPr>
            <p:cNvPr id="527" name="SMARTInkShape-3098"/>
            <p:cNvSpPr/>
            <p:nvPr>
              <p:custDataLst>
                <p:tags r:id="rId126"/>
              </p:custDataLst>
            </p:nvPr>
          </p:nvSpPr>
          <p:spPr>
            <a:xfrm>
              <a:off x="4356100" y="2122927"/>
              <a:ext cx="184151" cy="239274"/>
            </a:xfrm>
            <a:custGeom>
              <a:avLst/>
              <a:gdLst/>
              <a:ahLst/>
              <a:cxnLst/>
              <a:rect l="0" t="0" r="0" b="0"/>
              <a:pathLst>
                <a:path w="184151" h="239274">
                  <a:moveTo>
                    <a:pt x="0" y="17023"/>
                  </a:moveTo>
                  <a:lnTo>
                    <a:pt x="0" y="17023"/>
                  </a:lnTo>
                  <a:lnTo>
                    <a:pt x="0" y="0"/>
                  </a:lnTo>
                  <a:lnTo>
                    <a:pt x="1882" y="2637"/>
                  </a:lnTo>
                  <a:lnTo>
                    <a:pt x="28156" y="36374"/>
                  </a:lnTo>
                  <a:lnTo>
                    <a:pt x="64708" y="76065"/>
                  </a:lnTo>
                  <a:lnTo>
                    <a:pt x="92495" y="109586"/>
                  </a:lnTo>
                  <a:lnTo>
                    <a:pt x="119425" y="143770"/>
                  </a:lnTo>
                  <a:lnTo>
                    <a:pt x="152742" y="189103"/>
                  </a:lnTo>
                  <a:lnTo>
                    <a:pt x="180626" y="236480"/>
                  </a:lnTo>
                  <a:lnTo>
                    <a:pt x="184150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099"/>
            <p:cNvSpPr/>
            <p:nvPr>
              <p:custDataLst>
                <p:tags r:id="rId127"/>
              </p:custDataLst>
            </p:nvPr>
          </p:nvSpPr>
          <p:spPr>
            <a:xfrm>
              <a:off x="4387850" y="2089150"/>
              <a:ext cx="158751" cy="323851"/>
            </a:xfrm>
            <a:custGeom>
              <a:avLst/>
              <a:gdLst/>
              <a:ahLst/>
              <a:cxnLst/>
              <a:rect l="0" t="0" r="0" b="0"/>
              <a:pathLst>
                <a:path w="158751" h="323851">
                  <a:moveTo>
                    <a:pt x="158750" y="0"/>
                  </a:moveTo>
                  <a:lnTo>
                    <a:pt x="158750" y="0"/>
                  </a:lnTo>
                  <a:lnTo>
                    <a:pt x="145266" y="3371"/>
                  </a:lnTo>
                  <a:lnTo>
                    <a:pt x="139883" y="8597"/>
                  </a:lnTo>
                  <a:lnTo>
                    <a:pt x="119223" y="51165"/>
                  </a:lnTo>
                  <a:lnTo>
                    <a:pt x="107316" y="82712"/>
                  </a:lnTo>
                  <a:lnTo>
                    <a:pt x="94968" y="120252"/>
                  </a:lnTo>
                  <a:lnTo>
                    <a:pt x="78662" y="160455"/>
                  </a:lnTo>
                  <a:lnTo>
                    <a:pt x="60361" y="201135"/>
                  </a:lnTo>
                  <a:lnTo>
                    <a:pt x="42819" y="240382"/>
                  </a:lnTo>
                  <a:lnTo>
                    <a:pt x="25616" y="27522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3100"/>
            <p:cNvSpPr/>
            <p:nvPr>
              <p:custDataLst>
                <p:tags r:id="rId128"/>
              </p:custDataLst>
            </p:nvPr>
          </p:nvSpPr>
          <p:spPr>
            <a:xfrm>
              <a:off x="4572000" y="2353214"/>
              <a:ext cx="165101" cy="105874"/>
            </a:xfrm>
            <a:custGeom>
              <a:avLst/>
              <a:gdLst/>
              <a:ahLst/>
              <a:cxnLst/>
              <a:rect l="0" t="0" r="0" b="0"/>
              <a:pathLst>
                <a:path w="165101" h="105874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1881" y="8428"/>
                  </a:lnTo>
                  <a:lnTo>
                    <a:pt x="5775" y="4505"/>
                  </a:lnTo>
                  <a:lnTo>
                    <a:pt x="12209" y="409"/>
                  </a:lnTo>
                  <a:lnTo>
                    <a:pt x="23535" y="0"/>
                  </a:lnTo>
                  <a:lnTo>
                    <a:pt x="47061" y="5486"/>
                  </a:lnTo>
                  <a:lnTo>
                    <a:pt x="54547" y="13075"/>
                  </a:lnTo>
                  <a:lnTo>
                    <a:pt x="57531" y="18062"/>
                  </a:lnTo>
                  <a:lnTo>
                    <a:pt x="58966" y="29248"/>
                  </a:lnTo>
                  <a:lnTo>
                    <a:pt x="58360" y="35194"/>
                  </a:lnTo>
                  <a:lnTo>
                    <a:pt x="52044" y="47445"/>
                  </a:lnTo>
                  <a:lnTo>
                    <a:pt x="7575" y="92125"/>
                  </a:lnTo>
                  <a:lnTo>
                    <a:pt x="6460" y="95456"/>
                  </a:lnTo>
                  <a:lnTo>
                    <a:pt x="6424" y="98383"/>
                  </a:lnTo>
                  <a:lnTo>
                    <a:pt x="9222" y="101039"/>
                  </a:lnTo>
                  <a:lnTo>
                    <a:pt x="19856" y="105873"/>
                  </a:lnTo>
                  <a:lnTo>
                    <a:pt x="59818" y="104586"/>
                  </a:lnTo>
                  <a:lnTo>
                    <a:pt x="106595" y="97537"/>
                  </a:lnTo>
                  <a:lnTo>
                    <a:pt x="152796" y="87962"/>
                  </a:lnTo>
                  <a:lnTo>
                    <a:pt x="165100" y="8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3101"/>
            <p:cNvSpPr/>
            <p:nvPr>
              <p:custDataLst>
                <p:tags r:id="rId129"/>
              </p:custDataLst>
            </p:nvPr>
          </p:nvSpPr>
          <p:spPr>
            <a:xfrm>
              <a:off x="4648200" y="19304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12209" y="27789"/>
                  </a:lnTo>
                  <a:lnTo>
                    <a:pt x="13652" y="69852"/>
                  </a:lnTo>
                  <a:lnTo>
                    <a:pt x="16353" y="112419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632"/>
          <p:cNvGrpSpPr/>
          <p:nvPr/>
        </p:nvGrpSpPr>
        <p:grpSpPr>
          <a:xfrm>
            <a:off x="5118100" y="2228850"/>
            <a:ext cx="152401" cy="215901"/>
            <a:chOff x="5118100" y="2228850"/>
            <a:chExt cx="152401" cy="215901"/>
          </a:xfrm>
        </p:grpSpPr>
        <p:sp>
          <p:nvSpPr>
            <p:cNvPr id="532" name="SMARTInkShape-3102"/>
            <p:cNvSpPr/>
            <p:nvPr>
              <p:custDataLst>
                <p:tags r:id="rId124"/>
              </p:custDataLst>
            </p:nvPr>
          </p:nvSpPr>
          <p:spPr>
            <a:xfrm>
              <a:off x="5118100" y="23241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2" y="18492"/>
                  </a:lnTo>
                  <a:lnTo>
                    <a:pt x="3371" y="16562"/>
                  </a:lnTo>
                  <a:lnTo>
                    <a:pt x="18952" y="10473"/>
                  </a:lnTo>
                  <a:lnTo>
                    <a:pt x="64708" y="2800"/>
                  </a:lnTo>
                  <a:lnTo>
                    <a:pt x="105407" y="83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3103"/>
            <p:cNvSpPr/>
            <p:nvPr>
              <p:custDataLst>
                <p:tags r:id="rId125"/>
              </p:custDataLst>
            </p:nvPr>
          </p:nvSpPr>
          <p:spPr>
            <a:xfrm>
              <a:off x="5207523" y="2228850"/>
              <a:ext cx="43928" cy="215901"/>
            </a:xfrm>
            <a:custGeom>
              <a:avLst/>
              <a:gdLst/>
              <a:ahLst/>
              <a:cxnLst/>
              <a:rect l="0" t="0" r="0" b="0"/>
              <a:pathLst>
                <a:path w="43928" h="215901">
                  <a:moveTo>
                    <a:pt x="12177" y="0"/>
                  </a:moveTo>
                  <a:lnTo>
                    <a:pt x="12177" y="0"/>
                  </a:lnTo>
                  <a:lnTo>
                    <a:pt x="5435" y="3371"/>
                  </a:lnTo>
                  <a:lnTo>
                    <a:pt x="3449" y="7186"/>
                  </a:lnTo>
                  <a:lnTo>
                    <a:pt x="0" y="48184"/>
                  </a:lnTo>
                  <a:lnTo>
                    <a:pt x="3004" y="90398"/>
                  </a:lnTo>
                  <a:lnTo>
                    <a:pt x="10217" y="122256"/>
                  </a:lnTo>
                  <a:lnTo>
                    <a:pt x="20478" y="154525"/>
                  </a:lnTo>
                  <a:lnTo>
                    <a:pt x="36038" y="195520"/>
                  </a:lnTo>
                  <a:lnTo>
                    <a:pt x="4392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8" name="SMARTInkShape-Group633"/>
          <p:cNvGrpSpPr/>
          <p:nvPr/>
        </p:nvGrpSpPr>
        <p:grpSpPr>
          <a:xfrm>
            <a:off x="5724630" y="1900171"/>
            <a:ext cx="339621" cy="817630"/>
            <a:chOff x="5724630" y="1900171"/>
            <a:chExt cx="339621" cy="817630"/>
          </a:xfrm>
        </p:grpSpPr>
        <p:sp>
          <p:nvSpPr>
            <p:cNvPr id="535" name="SMARTInkShape-3104"/>
            <p:cNvSpPr/>
            <p:nvPr>
              <p:custDataLst>
                <p:tags r:id="rId121"/>
              </p:custDataLst>
            </p:nvPr>
          </p:nvSpPr>
          <p:spPr>
            <a:xfrm>
              <a:off x="5781954" y="1900171"/>
              <a:ext cx="155297" cy="131803"/>
            </a:xfrm>
            <a:custGeom>
              <a:avLst/>
              <a:gdLst/>
              <a:ahLst/>
              <a:cxnLst/>
              <a:rect l="0" t="0" r="0" b="0"/>
              <a:pathLst>
                <a:path w="155297" h="131803">
                  <a:moveTo>
                    <a:pt x="15596" y="68329"/>
                  </a:moveTo>
                  <a:lnTo>
                    <a:pt x="15596" y="68329"/>
                  </a:lnTo>
                  <a:lnTo>
                    <a:pt x="15596" y="50685"/>
                  </a:lnTo>
                  <a:lnTo>
                    <a:pt x="15596" y="53067"/>
                  </a:lnTo>
                  <a:lnTo>
                    <a:pt x="6757" y="92032"/>
                  </a:lnTo>
                  <a:lnTo>
                    <a:pt x="0" y="122478"/>
                  </a:lnTo>
                  <a:lnTo>
                    <a:pt x="1139" y="130730"/>
                  </a:lnTo>
                  <a:lnTo>
                    <a:pt x="3841" y="131802"/>
                  </a:lnTo>
                  <a:lnTo>
                    <a:pt x="12488" y="129230"/>
                  </a:lnTo>
                  <a:lnTo>
                    <a:pt x="29256" y="113106"/>
                  </a:lnTo>
                  <a:lnTo>
                    <a:pt x="57543" y="66460"/>
                  </a:lnTo>
                  <a:lnTo>
                    <a:pt x="74199" y="24188"/>
                  </a:lnTo>
                  <a:lnTo>
                    <a:pt x="86092" y="7318"/>
                  </a:lnTo>
                  <a:lnTo>
                    <a:pt x="90815" y="2961"/>
                  </a:lnTo>
                  <a:lnTo>
                    <a:pt x="94671" y="761"/>
                  </a:lnTo>
                  <a:lnTo>
                    <a:pt x="97946" y="0"/>
                  </a:lnTo>
                  <a:lnTo>
                    <a:pt x="101540" y="2315"/>
                  </a:lnTo>
                  <a:lnTo>
                    <a:pt x="109297" y="12414"/>
                  </a:lnTo>
                  <a:lnTo>
                    <a:pt x="124946" y="58788"/>
                  </a:lnTo>
                  <a:lnTo>
                    <a:pt x="133340" y="80316"/>
                  </a:lnTo>
                  <a:lnTo>
                    <a:pt x="155296" y="11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105"/>
            <p:cNvSpPr/>
            <p:nvPr>
              <p:custDataLst>
                <p:tags r:id="rId122"/>
              </p:custDataLst>
            </p:nvPr>
          </p:nvSpPr>
          <p:spPr>
            <a:xfrm>
              <a:off x="5724630" y="2130384"/>
              <a:ext cx="157327" cy="587417"/>
            </a:xfrm>
            <a:custGeom>
              <a:avLst/>
              <a:gdLst/>
              <a:ahLst/>
              <a:cxnLst/>
              <a:rect l="0" t="0" r="0" b="0"/>
              <a:pathLst>
                <a:path w="157327" h="587417">
                  <a:moveTo>
                    <a:pt x="9420" y="587416"/>
                  </a:moveTo>
                  <a:lnTo>
                    <a:pt x="9420" y="587416"/>
                  </a:lnTo>
                  <a:lnTo>
                    <a:pt x="581" y="578578"/>
                  </a:lnTo>
                  <a:lnTo>
                    <a:pt x="0" y="575879"/>
                  </a:lnTo>
                  <a:lnTo>
                    <a:pt x="6591" y="531558"/>
                  </a:lnTo>
                  <a:lnTo>
                    <a:pt x="14932" y="489492"/>
                  </a:lnTo>
                  <a:lnTo>
                    <a:pt x="19631" y="448644"/>
                  </a:lnTo>
                  <a:lnTo>
                    <a:pt x="21872" y="422935"/>
                  </a:lnTo>
                  <a:lnTo>
                    <a:pt x="24071" y="395212"/>
                  </a:lnTo>
                  <a:lnTo>
                    <a:pt x="26243" y="364735"/>
                  </a:lnTo>
                  <a:lnTo>
                    <a:pt x="28397" y="332423"/>
                  </a:lnTo>
                  <a:lnTo>
                    <a:pt x="30538" y="298887"/>
                  </a:lnTo>
                  <a:lnTo>
                    <a:pt x="32671" y="265241"/>
                  </a:lnTo>
                  <a:lnTo>
                    <a:pt x="34798" y="231522"/>
                  </a:lnTo>
                  <a:lnTo>
                    <a:pt x="36921" y="197753"/>
                  </a:lnTo>
                  <a:lnTo>
                    <a:pt x="39749" y="167480"/>
                  </a:lnTo>
                  <a:lnTo>
                    <a:pt x="43045" y="139536"/>
                  </a:lnTo>
                  <a:lnTo>
                    <a:pt x="46653" y="113146"/>
                  </a:lnTo>
                  <a:lnTo>
                    <a:pt x="56307" y="68772"/>
                  </a:lnTo>
                  <a:lnTo>
                    <a:pt x="69064" y="33763"/>
                  </a:lnTo>
                  <a:lnTo>
                    <a:pt x="86494" y="11148"/>
                  </a:lnTo>
                  <a:lnTo>
                    <a:pt x="102236" y="1567"/>
                  </a:lnTo>
                  <a:lnTo>
                    <a:pt x="109397" y="0"/>
                  </a:lnTo>
                  <a:lnTo>
                    <a:pt x="114876" y="3189"/>
                  </a:lnTo>
                  <a:lnTo>
                    <a:pt x="122847" y="18021"/>
                  </a:lnTo>
                  <a:lnTo>
                    <a:pt x="138043" y="60284"/>
                  </a:lnTo>
                  <a:lnTo>
                    <a:pt x="142317" y="94902"/>
                  </a:lnTo>
                  <a:lnTo>
                    <a:pt x="140452" y="129337"/>
                  </a:lnTo>
                  <a:lnTo>
                    <a:pt x="126797" y="171113"/>
                  </a:lnTo>
                  <a:lnTo>
                    <a:pt x="106600" y="199170"/>
                  </a:lnTo>
                  <a:lnTo>
                    <a:pt x="88661" y="210975"/>
                  </a:lnTo>
                  <a:lnTo>
                    <a:pt x="89058" y="211572"/>
                  </a:lnTo>
                  <a:lnTo>
                    <a:pt x="129858" y="216090"/>
                  </a:lnTo>
                  <a:lnTo>
                    <a:pt x="140795" y="223416"/>
                  </a:lnTo>
                  <a:lnTo>
                    <a:pt x="149653" y="233727"/>
                  </a:lnTo>
                  <a:lnTo>
                    <a:pt x="155943" y="245365"/>
                  </a:lnTo>
                  <a:lnTo>
                    <a:pt x="157326" y="259475"/>
                  </a:lnTo>
                  <a:lnTo>
                    <a:pt x="156708" y="267189"/>
                  </a:lnTo>
                  <a:lnTo>
                    <a:pt x="148494" y="283286"/>
                  </a:lnTo>
                  <a:lnTo>
                    <a:pt x="134731" y="299141"/>
                  </a:lnTo>
                  <a:lnTo>
                    <a:pt x="107149" y="318557"/>
                  </a:lnTo>
                  <a:lnTo>
                    <a:pt x="69986" y="330272"/>
                  </a:lnTo>
                  <a:lnTo>
                    <a:pt x="58209" y="331313"/>
                  </a:lnTo>
                  <a:lnTo>
                    <a:pt x="56058" y="330603"/>
                  </a:lnTo>
                  <a:lnTo>
                    <a:pt x="53870" y="327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106"/>
            <p:cNvSpPr/>
            <p:nvPr>
              <p:custDataLst>
                <p:tags r:id="rId123"/>
              </p:custDataLst>
            </p:nvPr>
          </p:nvSpPr>
          <p:spPr>
            <a:xfrm>
              <a:off x="5931783" y="2391920"/>
              <a:ext cx="132468" cy="115258"/>
            </a:xfrm>
            <a:custGeom>
              <a:avLst/>
              <a:gdLst/>
              <a:ahLst/>
              <a:cxnLst/>
              <a:rect l="0" t="0" r="0" b="0"/>
              <a:pathLst>
                <a:path w="132468" h="115258">
                  <a:moveTo>
                    <a:pt x="5467" y="40130"/>
                  </a:moveTo>
                  <a:lnTo>
                    <a:pt x="5467" y="40130"/>
                  </a:lnTo>
                  <a:lnTo>
                    <a:pt x="1103" y="29991"/>
                  </a:lnTo>
                  <a:lnTo>
                    <a:pt x="0" y="22453"/>
                  </a:lnTo>
                  <a:lnTo>
                    <a:pt x="3270" y="14399"/>
                  </a:lnTo>
                  <a:lnTo>
                    <a:pt x="6120" y="10276"/>
                  </a:lnTo>
                  <a:lnTo>
                    <a:pt x="16811" y="3813"/>
                  </a:lnTo>
                  <a:lnTo>
                    <a:pt x="30264" y="0"/>
                  </a:lnTo>
                  <a:lnTo>
                    <a:pt x="43300" y="658"/>
                  </a:lnTo>
                  <a:lnTo>
                    <a:pt x="54268" y="5183"/>
                  </a:lnTo>
                  <a:lnTo>
                    <a:pt x="59166" y="8365"/>
                  </a:lnTo>
                  <a:lnTo>
                    <a:pt x="59611" y="13309"/>
                  </a:lnTo>
                  <a:lnTo>
                    <a:pt x="36124" y="52895"/>
                  </a:lnTo>
                  <a:lnTo>
                    <a:pt x="5763" y="98824"/>
                  </a:lnTo>
                  <a:lnTo>
                    <a:pt x="5664" y="103249"/>
                  </a:lnTo>
                  <a:lnTo>
                    <a:pt x="7715" y="106904"/>
                  </a:lnTo>
                  <a:lnTo>
                    <a:pt x="11200" y="110046"/>
                  </a:lnTo>
                  <a:lnTo>
                    <a:pt x="20714" y="113537"/>
                  </a:lnTo>
                  <a:lnTo>
                    <a:pt x="65461" y="115257"/>
                  </a:lnTo>
                  <a:lnTo>
                    <a:pt x="108334" y="109350"/>
                  </a:lnTo>
                  <a:lnTo>
                    <a:pt x="132467" y="103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634"/>
          <p:cNvGrpSpPr/>
          <p:nvPr/>
        </p:nvGrpSpPr>
        <p:grpSpPr>
          <a:xfrm>
            <a:off x="6305550" y="2068136"/>
            <a:ext cx="393701" cy="480512"/>
            <a:chOff x="6305550" y="2068136"/>
            <a:chExt cx="393701" cy="480512"/>
          </a:xfrm>
        </p:grpSpPr>
        <p:sp>
          <p:nvSpPr>
            <p:cNvPr id="539" name="SMARTInkShape-3107"/>
            <p:cNvSpPr/>
            <p:nvPr>
              <p:custDataLst>
                <p:tags r:id="rId117"/>
              </p:custDataLst>
            </p:nvPr>
          </p:nvSpPr>
          <p:spPr>
            <a:xfrm>
              <a:off x="6305550" y="2236606"/>
              <a:ext cx="165101" cy="258945"/>
            </a:xfrm>
            <a:custGeom>
              <a:avLst/>
              <a:gdLst/>
              <a:ahLst/>
              <a:cxnLst/>
              <a:rect l="0" t="0" r="0" b="0"/>
              <a:pathLst>
                <a:path w="165101" h="258945">
                  <a:moveTo>
                    <a:pt x="0" y="17644"/>
                  </a:moveTo>
                  <a:lnTo>
                    <a:pt x="0" y="17644"/>
                  </a:lnTo>
                  <a:lnTo>
                    <a:pt x="8839" y="3338"/>
                  </a:lnTo>
                  <a:lnTo>
                    <a:pt x="12865" y="703"/>
                  </a:lnTo>
                  <a:lnTo>
                    <a:pt x="14927" y="0"/>
                  </a:lnTo>
                  <a:lnTo>
                    <a:pt x="31312" y="12495"/>
                  </a:lnTo>
                  <a:lnTo>
                    <a:pt x="67907" y="58620"/>
                  </a:lnTo>
                  <a:lnTo>
                    <a:pt x="90860" y="91595"/>
                  </a:lnTo>
                  <a:lnTo>
                    <a:pt x="113288" y="127417"/>
                  </a:lnTo>
                  <a:lnTo>
                    <a:pt x="132902" y="163093"/>
                  </a:lnTo>
                  <a:lnTo>
                    <a:pt x="151169" y="209534"/>
                  </a:lnTo>
                  <a:lnTo>
                    <a:pt x="16510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3108"/>
            <p:cNvSpPr/>
            <p:nvPr>
              <p:custDataLst>
                <p:tags r:id="rId118"/>
              </p:custDataLst>
            </p:nvPr>
          </p:nvSpPr>
          <p:spPr>
            <a:xfrm>
              <a:off x="6540500" y="2068136"/>
              <a:ext cx="158751" cy="111760"/>
            </a:xfrm>
            <a:custGeom>
              <a:avLst/>
              <a:gdLst/>
              <a:ahLst/>
              <a:cxnLst/>
              <a:rect l="0" t="0" r="0" b="0"/>
              <a:pathLst>
                <a:path w="158751" h="111760">
                  <a:moveTo>
                    <a:pt x="0" y="27364"/>
                  </a:moveTo>
                  <a:lnTo>
                    <a:pt x="0" y="27364"/>
                  </a:lnTo>
                  <a:lnTo>
                    <a:pt x="0" y="23993"/>
                  </a:lnTo>
                  <a:lnTo>
                    <a:pt x="10113" y="15154"/>
                  </a:lnTo>
                  <a:lnTo>
                    <a:pt x="33199" y="4596"/>
                  </a:lnTo>
                  <a:lnTo>
                    <a:pt x="48151" y="76"/>
                  </a:lnTo>
                  <a:lnTo>
                    <a:pt x="54679" y="0"/>
                  </a:lnTo>
                  <a:lnTo>
                    <a:pt x="65694" y="3678"/>
                  </a:lnTo>
                  <a:lnTo>
                    <a:pt x="69196" y="8046"/>
                  </a:lnTo>
                  <a:lnTo>
                    <a:pt x="73087" y="20424"/>
                  </a:lnTo>
                  <a:lnTo>
                    <a:pt x="71053" y="35333"/>
                  </a:lnTo>
                  <a:lnTo>
                    <a:pt x="60093" y="59594"/>
                  </a:lnTo>
                  <a:lnTo>
                    <a:pt x="35771" y="96141"/>
                  </a:lnTo>
                  <a:lnTo>
                    <a:pt x="34431" y="100732"/>
                  </a:lnTo>
                  <a:lnTo>
                    <a:pt x="34948" y="104498"/>
                  </a:lnTo>
                  <a:lnTo>
                    <a:pt x="36705" y="107715"/>
                  </a:lnTo>
                  <a:lnTo>
                    <a:pt x="39287" y="110564"/>
                  </a:lnTo>
                  <a:lnTo>
                    <a:pt x="43124" y="111759"/>
                  </a:lnTo>
                  <a:lnTo>
                    <a:pt x="83996" y="106925"/>
                  </a:lnTo>
                  <a:lnTo>
                    <a:pt x="127820" y="101189"/>
                  </a:lnTo>
                  <a:lnTo>
                    <a:pt x="158750" y="97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3109"/>
            <p:cNvSpPr/>
            <p:nvPr>
              <p:custDataLst>
                <p:tags r:id="rId119"/>
              </p:custDataLst>
            </p:nvPr>
          </p:nvSpPr>
          <p:spPr>
            <a:xfrm>
              <a:off x="6340749" y="2219129"/>
              <a:ext cx="187052" cy="301822"/>
            </a:xfrm>
            <a:custGeom>
              <a:avLst/>
              <a:gdLst/>
              <a:ahLst/>
              <a:cxnLst/>
              <a:rect l="0" t="0" r="0" b="0"/>
              <a:pathLst>
                <a:path w="187052" h="301822">
                  <a:moveTo>
                    <a:pt x="187051" y="3371"/>
                  </a:moveTo>
                  <a:lnTo>
                    <a:pt x="187051" y="3371"/>
                  </a:lnTo>
                  <a:lnTo>
                    <a:pt x="180309" y="0"/>
                  </a:lnTo>
                  <a:lnTo>
                    <a:pt x="176206" y="418"/>
                  </a:lnTo>
                  <a:lnTo>
                    <a:pt x="166003" y="4646"/>
                  </a:lnTo>
                  <a:lnTo>
                    <a:pt x="148358" y="25072"/>
                  </a:lnTo>
                  <a:lnTo>
                    <a:pt x="126354" y="63580"/>
                  </a:lnTo>
                  <a:lnTo>
                    <a:pt x="106452" y="96453"/>
                  </a:lnTo>
                  <a:lnTo>
                    <a:pt x="83496" y="132229"/>
                  </a:lnTo>
                  <a:lnTo>
                    <a:pt x="59181" y="169297"/>
                  </a:lnTo>
                  <a:lnTo>
                    <a:pt x="38028" y="203175"/>
                  </a:lnTo>
                  <a:lnTo>
                    <a:pt x="14014" y="246252"/>
                  </a:lnTo>
                  <a:lnTo>
                    <a:pt x="1725" y="277595"/>
                  </a:lnTo>
                  <a:lnTo>
                    <a:pt x="0" y="285670"/>
                  </a:lnTo>
                  <a:lnTo>
                    <a:pt x="261" y="291054"/>
                  </a:lnTo>
                  <a:lnTo>
                    <a:pt x="1848" y="294643"/>
                  </a:lnTo>
                  <a:lnTo>
                    <a:pt x="9251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110"/>
            <p:cNvSpPr/>
            <p:nvPr>
              <p:custDataLst>
                <p:tags r:id="rId120"/>
              </p:custDataLst>
            </p:nvPr>
          </p:nvSpPr>
          <p:spPr>
            <a:xfrm>
              <a:off x="6515100" y="2470489"/>
              <a:ext cx="114301" cy="78159"/>
            </a:xfrm>
            <a:custGeom>
              <a:avLst/>
              <a:gdLst/>
              <a:ahLst/>
              <a:cxnLst/>
              <a:rect l="0" t="0" r="0" b="0"/>
              <a:pathLst>
                <a:path w="114301" h="78159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3370" y="3522"/>
                  </a:lnTo>
                  <a:lnTo>
                    <a:pt x="10670" y="1377"/>
                  </a:lnTo>
                  <a:lnTo>
                    <a:pt x="32603" y="0"/>
                  </a:lnTo>
                  <a:lnTo>
                    <a:pt x="41066" y="1693"/>
                  </a:lnTo>
                  <a:lnTo>
                    <a:pt x="44310" y="3132"/>
                  </a:lnTo>
                  <a:lnTo>
                    <a:pt x="46474" y="5503"/>
                  </a:lnTo>
                  <a:lnTo>
                    <a:pt x="48878" y="11900"/>
                  </a:lnTo>
                  <a:lnTo>
                    <a:pt x="46182" y="21328"/>
                  </a:lnTo>
                  <a:lnTo>
                    <a:pt x="39574" y="31869"/>
                  </a:lnTo>
                  <a:lnTo>
                    <a:pt x="15430" y="57847"/>
                  </a:lnTo>
                  <a:lnTo>
                    <a:pt x="13813" y="62440"/>
                  </a:lnTo>
                  <a:lnTo>
                    <a:pt x="14148" y="66208"/>
                  </a:lnTo>
                  <a:lnTo>
                    <a:pt x="15782" y="69426"/>
                  </a:lnTo>
                  <a:lnTo>
                    <a:pt x="23240" y="74882"/>
                  </a:lnTo>
                  <a:lnTo>
                    <a:pt x="28194" y="77325"/>
                  </a:lnTo>
                  <a:lnTo>
                    <a:pt x="41223" y="78158"/>
                  </a:lnTo>
                  <a:lnTo>
                    <a:pt x="75954" y="69573"/>
                  </a:lnTo>
                  <a:lnTo>
                    <a:pt x="114300" y="5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635"/>
          <p:cNvGrpSpPr/>
          <p:nvPr/>
        </p:nvGrpSpPr>
        <p:grpSpPr>
          <a:xfrm>
            <a:off x="7035800" y="2241550"/>
            <a:ext cx="133351" cy="209551"/>
            <a:chOff x="7035800" y="2241550"/>
            <a:chExt cx="133351" cy="209551"/>
          </a:xfrm>
        </p:grpSpPr>
        <p:sp>
          <p:nvSpPr>
            <p:cNvPr id="544" name="SMARTInkShape-3111"/>
            <p:cNvSpPr/>
            <p:nvPr>
              <p:custDataLst>
                <p:tags r:id="rId115"/>
              </p:custDataLst>
            </p:nvPr>
          </p:nvSpPr>
          <p:spPr>
            <a:xfrm>
              <a:off x="7100182" y="2241550"/>
              <a:ext cx="30869" cy="209551"/>
            </a:xfrm>
            <a:custGeom>
              <a:avLst/>
              <a:gdLst/>
              <a:ahLst/>
              <a:cxnLst/>
              <a:rect l="0" t="0" r="0" b="0"/>
              <a:pathLst>
                <a:path w="30869" h="209551">
                  <a:moveTo>
                    <a:pt x="30868" y="0"/>
                  </a:moveTo>
                  <a:lnTo>
                    <a:pt x="30868" y="0"/>
                  </a:lnTo>
                  <a:lnTo>
                    <a:pt x="18658" y="15580"/>
                  </a:lnTo>
                  <a:lnTo>
                    <a:pt x="8100" y="53878"/>
                  </a:lnTo>
                  <a:lnTo>
                    <a:pt x="2092" y="90517"/>
                  </a:lnTo>
                  <a:lnTo>
                    <a:pt x="0" y="130928"/>
                  </a:lnTo>
                  <a:lnTo>
                    <a:pt x="1173" y="175022"/>
                  </a:lnTo>
                  <a:lnTo>
                    <a:pt x="4970" y="191382"/>
                  </a:lnTo>
                  <a:lnTo>
                    <a:pt x="1816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112"/>
            <p:cNvSpPr/>
            <p:nvPr>
              <p:custDataLst>
                <p:tags r:id="rId116"/>
              </p:custDataLst>
            </p:nvPr>
          </p:nvSpPr>
          <p:spPr>
            <a:xfrm>
              <a:off x="7035800" y="23558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5580" y="16562"/>
                  </a:lnTo>
                  <a:lnTo>
                    <a:pt x="54583" y="8393"/>
                  </a:lnTo>
                  <a:lnTo>
                    <a:pt x="92765" y="28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636"/>
          <p:cNvGrpSpPr/>
          <p:nvPr/>
        </p:nvGrpSpPr>
        <p:grpSpPr>
          <a:xfrm>
            <a:off x="7600950" y="2362200"/>
            <a:ext cx="304801" cy="57151"/>
            <a:chOff x="7600950" y="2362200"/>
            <a:chExt cx="304801" cy="57151"/>
          </a:xfrm>
        </p:grpSpPr>
        <p:sp>
          <p:nvSpPr>
            <p:cNvPr id="547" name="SMARTInkShape-3113"/>
            <p:cNvSpPr/>
            <p:nvPr>
              <p:custDataLst>
                <p:tags r:id="rId113"/>
              </p:custDataLst>
            </p:nvPr>
          </p:nvSpPr>
          <p:spPr>
            <a:xfrm>
              <a:off x="7874000" y="23622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9616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114"/>
            <p:cNvSpPr/>
            <p:nvPr>
              <p:custDataLst>
                <p:tags r:id="rId114"/>
              </p:custDataLst>
            </p:nvPr>
          </p:nvSpPr>
          <p:spPr>
            <a:xfrm>
              <a:off x="7600950" y="24003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32603" y="412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2" name="SMARTInkShape-Group637"/>
          <p:cNvGrpSpPr/>
          <p:nvPr/>
        </p:nvGrpSpPr>
        <p:grpSpPr>
          <a:xfrm>
            <a:off x="8166100" y="2336800"/>
            <a:ext cx="282576" cy="25401"/>
            <a:chOff x="8166100" y="2336800"/>
            <a:chExt cx="282576" cy="25401"/>
          </a:xfrm>
        </p:grpSpPr>
        <p:sp>
          <p:nvSpPr>
            <p:cNvPr id="550" name="SMARTInkShape-3115"/>
            <p:cNvSpPr/>
            <p:nvPr>
              <p:custDataLst>
                <p:tags r:id="rId111"/>
              </p:custDataLst>
            </p:nvPr>
          </p:nvSpPr>
          <p:spPr>
            <a:xfrm>
              <a:off x="8439150" y="2362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116"/>
            <p:cNvSpPr/>
            <p:nvPr>
              <p:custDataLst>
                <p:tags r:id="rId112"/>
              </p:custDataLst>
            </p:nvPr>
          </p:nvSpPr>
          <p:spPr>
            <a:xfrm>
              <a:off x="8166100" y="23368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6741" y="5958"/>
                  </a:lnTo>
                  <a:lnTo>
                    <a:pt x="13815" y="2648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SMARTInkShape-Group638"/>
          <p:cNvGrpSpPr/>
          <p:nvPr/>
        </p:nvGrpSpPr>
        <p:grpSpPr>
          <a:xfrm>
            <a:off x="8750822" y="1885659"/>
            <a:ext cx="805929" cy="781342"/>
            <a:chOff x="8750822" y="1885659"/>
            <a:chExt cx="805929" cy="781342"/>
          </a:xfrm>
        </p:grpSpPr>
        <p:sp>
          <p:nvSpPr>
            <p:cNvPr id="553" name="SMARTInkShape-3117"/>
            <p:cNvSpPr/>
            <p:nvPr>
              <p:custDataLst>
                <p:tags r:id="rId105"/>
              </p:custDataLst>
            </p:nvPr>
          </p:nvSpPr>
          <p:spPr>
            <a:xfrm>
              <a:off x="8750822" y="2344444"/>
              <a:ext cx="158229" cy="11407"/>
            </a:xfrm>
            <a:custGeom>
              <a:avLst/>
              <a:gdLst/>
              <a:ahLst/>
              <a:cxnLst/>
              <a:rect l="0" t="0" r="0" b="0"/>
              <a:pathLst>
                <a:path w="158229" h="11407">
                  <a:moveTo>
                    <a:pt x="12178" y="5056"/>
                  </a:moveTo>
                  <a:lnTo>
                    <a:pt x="12178" y="5056"/>
                  </a:lnTo>
                  <a:lnTo>
                    <a:pt x="0" y="5056"/>
                  </a:lnTo>
                  <a:lnTo>
                    <a:pt x="42152" y="692"/>
                  </a:lnTo>
                  <a:lnTo>
                    <a:pt x="81189" y="0"/>
                  </a:lnTo>
                  <a:lnTo>
                    <a:pt x="118468" y="3950"/>
                  </a:lnTo>
                  <a:lnTo>
                    <a:pt x="158228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118"/>
            <p:cNvSpPr/>
            <p:nvPr>
              <p:custDataLst>
                <p:tags r:id="rId106"/>
              </p:custDataLst>
            </p:nvPr>
          </p:nvSpPr>
          <p:spPr>
            <a:xfrm>
              <a:off x="9469651" y="2400300"/>
              <a:ext cx="87100" cy="133351"/>
            </a:xfrm>
            <a:custGeom>
              <a:avLst/>
              <a:gdLst/>
              <a:ahLst/>
              <a:cxnLst/>
              <a:rect l="0" t="0" r="0" b="0"/>
              <a:pathLst>
                <a:path w="87100" h="133351">
                  <a:moveTo>
                    <a:pt x="87099" y="0"/>
                  </a:moveTo>
                  <a:lnTo>
                    <a:pt x="87099" y="0"/>
                  </a:lnTo>
                  <a:lnTo>
                    <a:pt x="83728" y="0"/>
                  </a:lnTo>
                  <a:lnTo>
                    <a:pt x="80192" y="1881"/>
                  </a:lnTo>
                  <a:lnTo>
                    <a:pt x="75562" y="6481"/>
                  </a:lnTo>
                  <a:lnTo>
                    <a:pt x="59212" y="24798"/>
                  </a:lnTo>
                  <a:lnTo>
                    <a:pt x="15007" y="51627"/>
                  </a:lnTo>
                  <a:lnTo>
                    <a:pt x="2251" y="56765"/>
                  </a:lnTo>
                  <a:lnTo>
                    <a:pt x="899" y="58304"/>
                  </a:lnTo>
                  <a:lnTo>
                    <a:pt x="0" y="60036"/>
                  </a:lnTo>
                  <a:lnTo>
                    <a:pt x="105" y="61896"/>
                  </a:lnTo>
                  <a:lnTo>
                    <a:pt x="2103" y="65845"/>
                  </a:lnTo>
                  <a:lnTo>
                    <a:pt x="14204" y="74128"/>
                  </a:lnTo>
                  <a:lnTo>
                    <a:pt x="52395" y="96486"/>
                  </a:lnTo>
                  <a:lnTo>
                    <a:pt x="59446" y="104971"/>
                  </a:lnTo>
                  <a:lnTo>
                    <a:pt x="7439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119"/>
            <p:cNvSpPr/>
            <p:nvPr>
              <p:custDataLst>
                <p:tags r:id="rId107"/>
              </p:custDataLst>
            </p:nvPr>
          </p:nvSpPr>
          <p:spPr>
            <a:xfrm>
              <a:off x="9229516" y="1885659"/>
              <a:ext cx="162135" cy="140807"/>
            </a:xfrm>
            <a:custGeom>
              <a:avLst/>
              <a:gdLst/>
              <a:ahLst/>
              <a:cxnLst/>
              <a:rect l="0" t="0" r="0" b="0"/>
              <a:pathLst>
                <a:path w="162135" h="140807">
                  <a:moveTo>
                    <a:pt x="47834" y="51091"/>
                  </a:moveTo>
                  <a:lnTo>
                    <a:pt x="47834" y="51091"/>
                  </a:lnTo>
                  <a:lnTo>
                    <a:pt x="47834" y="47433"/>
                  </a:lnTo>
                  <a:lnTo>
                    <a:pt x="47834" y="48995"/>
                  </a:lnTo>
                  <a:lnTo>
                    <a:pt x="36284" y="76025"/>
                  </a:lnTo>
                  <a:lnTo>
                    <a:pt x="7045" y="122299"/>
                  </a:lnTo>
                  <a:lnTo>
                    <a:pt x="0" y="138120"/>
                  </a:lnTo>
                  <a:lnTo>
                    <a:pt x="422" y="140155"/>
                  </a:lnTo>
                  <a:lnTo>
                    <a:pt x="2115" y="140806"/>
                  </a:lnTo>
                  <a:lnTo>
                    <a:pt x="4653" y="140534"/>
                  </a:lnTo>
                  <a:lnTo>
                    <a:pt x="18344" y="130039"/>
                  </a:lnTo>
                  <a:lnTo>
                    <a:pt x="48411" y="90204"/>
                  </a:lnTo>
                  <a:lnTo>
                    <a:pt x="79520" y="44806"/>
                  </a:lnTo>
                  <a:lnTo>
                    <a:pt x="110098" y="3339"/>
                  </a:lnTo>
                  <a:lnTo>
                    <a:pt x="114035" y="912"/>
                  </a:lnTo>
                  <a:lnTo>
                    <a:pt x="118075" y="0"/>
                  </a:lnTo>
                  <a:lnTo>
                    <a:pt x="122178" y="97"/>
                  </a:lnTo>
                  <a:lnTo>
                    <a:pt x="125619" y="3689"/>
                  </a:lnTo>
                  <a:lnTo>
                    <a:pt x="141872" y="44465"/>
                  </a:lnTo>
                  <a:lnTo>
                    <a:pt x="162134" y="95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120"/>
            <p:cNvSpPr/>
            <p:nvPr>
              <p:custDataLst>
                <p:tags r:id="rId108"/>
              </p:custDataLst>
            </p:nvPr>
          </p:nvSpPr>
          <p:spPr>
            <a:xfrm>
              <a:off x="9127174" y="2134030"/>
              <a:ext cx="184249" cy="532971"/>
            </a:xfrm>
            <a:custGeom>
              <a:avLst/>
              <a:gdLst/>
              <a:ahLst/>
              <a:cxnLst/>
              <a:rect l="0" t="0" r="0" b="0"/>
              <a:pathLst>
                <a:path w="184249" h="532971">
                  <a:moveTo>
                    <a:pt x="16826" y="532970"/>
                  </a:moveTo>
                  <a:lnTo>
                    <a:pt x="16826" y="532970"/>
                  </a:lnTo>
                  <a:lnTo>
                    <a:pt x="13455" y="532970"/>
                  </a:lnTo>
                  <a:lnTo>
                    <a:pt x="9919" y="529207"/>
                  </a:lnTo>
                  <a:lnTo>
                    <a:pt x="5995" y="521420"/>
                  </a:lnTo>
                  <a:lnTo>
                    <a:pt x="525" y="499052"/>
                  </a:lnTo>
                  <a:lnTo>
                    <a:pt x="0" y="459969"/>
                  </a:lnTo>
                  <a:lnTo>
                    <a:pt x="4879" y="424090"/>
                  </a:lnTo>
                  <a:lnTo>
                    <a:pt x="9871" y="377099"/>
                  </a:lnTo>
                  <a:lnTo>
                    <a:pt x="12190" y="350739"/>
                  </a:lnTo>
                  <a:lnTo>
                    <a:pt x="15145" y="322583"/>
                  </a:lnTo>
                  <a:lnTo>
                    <a:pt x="18528" y="293229"/>
                  </a:lnTo>
                  <a:lnTo>
                    <a:pt x="22194" y="263076"/>
                  </a:lnTo>
                  <a:lnTo>
                    <a:pt x="26755" y="233802"/>
                  </a:lnTo>
                  <a:lnTo>
                    <a:pt x="31911" y="205113"/>
                  </a:lnTo>
                  <a:lnTo>
                    <a:pt x="37467" y="176816"/>
                  </a:lnTo>
                  <a:lnTo>
                    <a:pt x="43286" y="150189"/>
                  </a:lnTo>
                  <a:lnTo>
                    <a:pt x="49281" y="124677"/>
                  </a:lnTo>
                  <a:lnTo>
                    <a:pt x="62295" y="79162"/>
                  </a:lnTo>
                  <a:lnTo>
                    <a:pt x="77487" y="44822"/>
                  </a:lnTo>
                  <a:lnTo>
                    <a:pt x="98535" y="8431"/>
                  </a:lnTo>
                  <a:lnTo>
                    <a:pt x="105871" y="2655"/>
                  </a:lnTo>
                  <a:lnTo>
                    <a:pt x="113584" y="216"/>
                  </a:lnTo>
                  <a:lnTo>
                    <a:pt x="121548" y="0"/>
                  </a:lnTo>
                  <a:lnTo>
                    <a:pt x="128974" y="4090"/>
                  </a:lnTo>
                  <a:lnTo>
                    <a:pt x="142869" y="19923"/>
                  </a:lnTo>
                  <a:lnTo>
                    <a:pt x="150456" y="44835"/>
                  </a:lnTo>
                  <a:lnTo>
                    <a:pt x="154725" y="88711"/>
                  </a:lnTo>
                  <a:lnTo>
                    <a:pt x="152231" y="129228"/>
                  </a:lnTo>
                  <a:lnTo>
                    <a:pt x="144740" y="151035"/>
                  </a:lnTo>
                  <a:lnTo>
                    <a:pt x="119078" y="182369"/>
                  </a:lnTo>
                  <a:lnTo>
                    <a:pt x="113306" y="186647"/>
                  </a:lnTo>
                  <a:lnTo>
                    <a:pt x="110780" y="187788"/>
                  </a:lnTo>
                  <a:lnTo>
                    <a:pt x="109801" y="188549"/>
                  </a:lnTo>
                  <a:lnTo>
                    <a:pt x="109854" y="189056"/>
                  </a:lnTo>
                  <a:lnTo>
                    <a:pt x="110595" y="189394"/>
                  </a:lnTo>
                  <a:lnTo>
                    <a:pt x="118969" y="200075"/>
                  </a:lnTo>
                  <a:lnTo>
                    <a:pt x="160844" y="229847"/>
                  </a:lnTo>
                  <a:lnTo>
                    <a:pt x="174673" y="244672"/>
                  </a:lnTo>
                  <a:lnTo>
                    <a:pt x="182231" y="260669"/>
                  </a:lnTo>
                  <a:lnTo>
                    <a:pt x="184248" y="268886"/>
                  </a:lnTo>
                  <a:lnTo>
                    <a:pt x="182722" y="285542"/>
                  </a:lnTo>
                  <a:lnTo>
                    <a:pt x="180341" y="293935"/>
                  </a:lnTo>
                  <a:lnTo>
                    <a:pt x="168286" y="307023"/>
                  </a:lnTo>
                  <a:lnTo>
                    <a:pt x="150464" y="316838"/>
                  </a:lnTo>
                  <a:lnTo>
                    <a:pt x="106410" y="327007"/>
                  </a:lnTo>
                  <a:lnTo>
                    <a:pt x="95597" y="327928"/>
                  </a:lnTo>
                  <a:lnTo>
                    <a:pt x="87684" y="326425"/>
                  </a:lnTo>
                  <a:lnTo>
                    <a:pt x="81703" y="323307"/>
                  </a:lnTo>
                  <a:lnTo>
                    <a:pt x="77011" y="319111"/>
                  </a:lnTo>
                  <a:lnTo>
                    <a:pt x="75293" y="314903"/>
                  </a:lnTo>
                  <a:lnTo>
                    <a:pt x="75560" y="310686"/>
                  </a:lnTo>
                  <a:lnTo>
                    <a:pt x="77148" y="306464"/>
                  </a:lnTo>
                  <a:lnTo>
                    <a:pt x="88322" y="299891"/>
                  </a:lnTo>
                  <a:lnTo>
                    <a:pt x="112076" y="29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121"/>
            <p:cNvSpPr/>
            <p:nvPr>
              <p:custDataLst>
                <p:tags r:id="rId109"/>
              </p:custDataLst>
            </p:nvPr>
          </p:nvSpPr>
          <p:spPr>
            <a:xfrm>
              <a:off x="9429750" y="2369433"/>
              <a:ext cx="15787" cy="151518"/>
            </a:xfrm>
            <a:custGeom>
              <a:avLst/>
              <a:gdLst/>
              <a:ahLst/>
              <a:cxnLst/>
              <a:rect l="0" t="0" r="0" b="0"/>
              <a:pathLst>
                <a:path w="15787" h="1515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50"/>
                  </a:lnTo>
                  <a:lnTo>
                    <a:pt x="15786" y="43953"/>
                  </a:lnTo>
                  <a:lnTo>
                    <a:pt x="14042" y="84278"/>
                  </a:lnTo>
                  <a:lnTo>
                    <a:pt x="9200" y="124333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122"/>
            <p:cNvSpPr/>
            <p:nvPr>
              <p:custDataLst>
                <p:tags r:id="rId110"/>
              </p:custDataLst>
            </p:nvPr>
          </p:nvSpPr>
          <p:spPr>
            <a:xfrm>
              <a:off x="8810841" y="2255133"/>
              <a:ext cx="47410" cy="189618"/>
            </a:xfrm>
            <a:custGeom>
              <a:avLst/>
              <a:gdLst/>
              <a:ahLst/>
              <a:cxnLst/>
              <a:rect l="0" t="0" r="0" b="0"/>
              <a:pathLst>
                <a:path w="47410" h="189618">
                  <a:moveTo>
                    <a:pt x="22009" y="5467"/>
                  </a:moveTo>
                  <a:lnTo>
                    <a:pt x="22009" y="5467"/>
                  </a:lnTo>
                  <a:lnTo>
                    <a:pt x="10076" y="441"/>
                  </a:lnTo>
                  <a:lnTo>
                    <a:pt x="7704" y="0"/>
                  </a:lnTo>
                  <a:lnTo>
                    <a:pt x="6124" y="411"/>
                  </a:lnTo>
                  <a:lnTo>
                    <a:pt x="5065" y="1391"/>
                  </a:lnTo>
                  <a:lnTo>
                    <a:pt x="1702" y="6141"/>
                  </a:lnTo>
                  <a:lnTo>
                    <a:pt x="4" y="8033"/>
                  </a:lnTo>
                  <a:lnTo>
                    <a:pt x="0" y="17661"/>
                  </a:lnTo>
                  <a:lnTo>
                    <a:pt x="8344" y="65059"/>
                  </a:lnTo>
                  <a:lnTo>
                    <a:pt x="18743" y="101440"/>
                  </a:lnTo>
                  <a:lnTo>
                    <a:pt x="30762" y="139031"/>
                  </a:lnTo>
                  <a:lnTo>
                    <a:pt x="4740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639"/>
          <p:cNvGrpSpPr/>
          <p:nvPr/>
        </p:nvGrpSpPr>
        <p:grpSpPr>
          <a:xfrm>
            <a:off x="9829800" y="2044700"/>
            <a:ext cx="552451" cy="550326"/>
            <a:chOff x="9829800" y="2044700"/>
            <a:chExt cx="552451" cy="550326"/>
          </a:xfrm>
        </p:grpSpPr>
        <p:sp>
          <p:nvSpPr>
            <p:cNvPr id="560" name="SMARTInkShape-3123"/>
            <p:cNvSpPr/>
            <p:nvPr>
              <p:custDataLst>
                <p:tags r:id="rId100"/>
              </p:custDataLst>
            </p:nvPr>
          </p:nvSpPr>
          <p:spPr>
            <a:xfrm>
              <a:off x="9906000" y="2265983"/>
              <a:ext cx="158751" cy="261318"/>
            </a:xfrm>
            <a:custGeom>
              <a:avLst/>
              <a:gdLst/>
              <a:ahLst/>
              <a:cxnLst/>
              <a:rect l="0" t="0" r="0" b="0"/>
              <a:pathLst>
                <a:path w="158751" h="261318">
                  <a:moveTo>
                    <a:pt x="158750" y="7317"/>
                  </a:moveTo>
                  <a:lnTo>
                    <a:pt x="158750" y="7317"/>
                  </a:lnTo>
                  <a:lnTo>
                    <a:pt x="155379" y="575"/>
                  </a:lnTo>
                  <a:lnTo>
                    <a:pt x="151564" y="0"/>
                  </a:lnTo>
                  <a:lnTo>
                    <a:pt x="139797" y="3124"/>
                  </a:lnTo>
                  <a:lnTo>
                    <a:pt x="113937" y="22930"/>
                  </a:lnTo>
                  <a:lnTo>
                    <a:pt x="83932" y="57882"/>
                  </a:lnTo>
                  <a:lnTo>
                    <a:pt x="52700" y="102889"/>
                  </a:lnTo>
                  <a:lnTo>
                    <a:pt x="33534" y="137283"/>
                  </a:lnTo>
                  <a:lnTo>
                    <a:pt x="17020" y="171618"/>
                  </a:lnTo>
                  <a:lnTo>
                    <a:pt x="1907" y="214044"/>
                  </a:lnTo>
                  <a:lnTo>
                    <a:pt x="0" y="2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124"/>
            <p:cNvSpPr/>
            <p:nvPr>
              <p:custDataLst>
                <p:tags r:id="rId101"/>
              </p:custDataLst>
            </p:nvPr>
          </p:nvSpPr>
          <p:spPr>
            <a:xfrm>
              <a:off x="10096500" y="2502239"/>
              <a:ext cx="120651" cy="92787"/>
            </a:xfrm>
            <a:custGeom>
              <a:avLst/>
              <a:gdLst/>
              <a:ahLst/>
              <a:cxnLst/>
              <a:rect l="0" t="0" r="0" b="0"/>
              <a:pathLst>
                <a:path w="120651" h="92787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3"/>
                  </a:lnTo>
                  <a:lnTo>
                    <a:pt x="6743" y="3523"/>
                  </a:lnTo>
                  <a:lnTo>
                    <a:pt x="21049" y="805"/>
                  </a:lnTo>
                  <a:lnTo>
                    <a:pt x="38691" y="0"/>
                  </a:lnTo>
                  <a:lnTo>
                    <a:pt x="49181" y="3575"/>
                  </a:lnTo>
                  <a:lnTo>
                    <a:pt x="53954" y="6503"/>
                  </a:lnTo>
                  <a:lnTo>
                    <a:pt x="57135" y="9867"/>
                  </a:lnTo>
                  <a:lnTo>
                    <a:pt x="60670" y="17367"/>
                  </a:lnTo>
                  <a:lnTo>
                    <a:pt x="59498" y="22048"/>
                  </a:lnTo>
                  <a:lnTo>
                    <a:pt x="26675" y="66501"/>
                  </a:lnTo>
                  <a:lnTo>
                    <a:pt x="16840" y="79438"/>
                  </a:lnTo>
                  <a:lnTo>
                    <a:pt x="15460" y="82479"/>
                  </a:lnTo>
                  <a:lnTo>
                    <a:pt x="15953" y="85212"/>
                  </a:lnTo>
                  <a:lnTo>
                    <a:pt x="20260" y="90130"/>
                  </a:lnTo>
                  <a:lnTo>
                    <a:pt x="30641" y="92786"/>
                  </a:lnTo>
                  <a:lnTo>
                    <a:pt x="45368" y="92556"/>
                  </a:lnTo>
                  <a:lnTo>
                    <a:pt x="85449" y="82791"/>
                  </a:lnTo>
                  <a:lnTo>
                    <a:pt x="120650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125"/>
            <p:cNvSpPr/>
            <p:nvPr>
              <p:custDataLst>
                <p:tags r:id="rId102"/>
              </p:custDataLst>
            </p:nvPr>
          </p:nvSpPr>
          <p:spPr>
            <a:xfrm>
              <a:off x="9829800" y="2270579"/>
              <a:ext cx="184151" cy="231322"/>
            </a:xfrm>
            <a:custGeom>
              <a:avLst/>
              <a:gdLst/>
              <a:ahLst/>
              <a:cxnLst/>
              <a:rect l="0" t="0" r="0" b="0"/>
              <a:pathLst>
                <a:path w="184151" h="231322">
                  <a:moveTo>
                    <a:pt x="0" y="21771"/>
                  </a:moveTo>
                  <a:lnTo>
                    <a:pt x="0" y="21771"/>
                  </a:lnTo>
                  <a:lnTo>
                    <a:pt x="3370" y="15029"/>
                  </a:lnTo>
                  <a:lnTo>
                    <a:pt x="8789" y="9838"/>
                  </a:lnTo>
                  <a:lnTo>
                    <a:pt x="20393" y="756"/>
                  </a:lnTo>
                  <a:lnTo>
                    <a:pt x="22768" y="0"/>
                  </a:lnTo>
                  <a:lnTo>
                    <a:pt x="25057" y="201"/>
                  </a:lnTo>
                  <a:lnTo>
                    <a:pt x="27287" y="1041"/>
                  </a:lnTo>
                  <a:lnTo>
                    <a:pt x="55647" y="40800"/>
                  </a:lnTo>
                  <a:lnTo>
                    <a:pt x="85870" y="82678"/>
                  </a:lnTo>
                  <a:lnTo>
                    <a:pt x="119753" y="128952"/>
                  </a:lnTo>
                  <a:lnTo>
                    <a:pt x="148372" y="172062"/>
                  </a:lnTo>
                  <a:lnTo>
                    <a:pt x="173635" y="214441"/>
                  </a:lnTo>
                  <a:lnTo>
                    <a:pt x="184150" y="23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3126"/>
            <p:cNvSpPr/>
            <p:nvPr>
              <p:custDataLst>
                <p:tags r:id="rId103"/>
              </p:custDataLst>
            </p:nvPr>
          </p:nvSpPr>
          <p:spPr>
            <a:xfrm>
              <a:off x="10261600" y="2044700"/>
              <a:ext cx="3657" cy="196851"/>
            </a:xfrm>
            <a:custGeom>
              <a:avLst/>
              <a:gdLst/>
              <a:ahLst/>
              <a:cxnLst/>
              <a:rect l="0" t="0" r="0" b="0"/>
              <a:pathLst>
                <a:path w="3657" h="196851">
                  <a:moveTo>
                    <a:pt x="0" y="0"/>
                  </a:moveTo>
                  <a:lnTo>
                    <a:pt x="0" y="0"/>
                  </a:lnTo>
                  <a:lnTo>
                    <a:pt x="3656" y="44749"/>
                  </a:lnTo>
                  <a:lnTo>
                    <a:pt x="1398" y="86480"/>
                  </a:lnTo>
                  <a:lnTo>
                    <a:pt x="413" y="125577"/>
                  </a:lnTo>
                  <a:lnTo>
                    <a:pt x="81" y="168869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3127"/>
            <p:cNvSpPr/>
            <p:nvPr>
              <p:custDataLst>
                <p:tags r:id="rId104"/>
              </p:custDataLst>
            </p:nvPr>
          </p:nvSpPr>
          <p:spPr>
            <a:xfrm>
              <a:off x="10283241" y="2085492"/>
              <a:ext cx="99010" cy="162409"/>
            </a:xfrm>
            <a:custGeom>
              <a:avLst/>
              <a:gdLst/>
              <a:ahLst/>
              <a:cxnLst/>
              <a:rect l="0" t="0" r="0" b="0"/>
              <a:pathLst>
                <a:path w="99010" h="162409">
                  <a:moveTo>
                    <a:pt x="54559" y="3658"/>
                  </a:moveTo>
                  <a:lnTo>
                    <a:pt x="54559" y="3658"/>
                  </a:lnTo>
                  <a:lnTo>
                    <a:pt x="57930" y="3658"/>
                  </a:lnTo>
                  <a:lnTo>
                    <a:pt x="58922" y="2952"/>
                  </a:lnTo>
                  <a:lnTo>
                    <a:pt x="59584" y="1777"/>
                  </a:lnTo>
                  <a:lnTo>
                    <a:pt x="60026" y="287"/>
                  </a:lnTo>
                  <a:lnTo>
                    <a:pt x="60321" y="0"/>
                  </a:lnTo>
                  <a:lnTo>
                    <a:pt x="60516" y="513"/>
                  </a:lnTo>
                  <a:lnTo>
                    <a:pt x="60646" y="1562"/>
                  </a:lnTo>
                  <a:lnTo>
                    <a:pt x="57030" y="4608"/>
                  </a:lnTo>
                  <a:lnTo>
                    <a:pt x="28262" y="30256"/>
                  </a:lnTo>
                  <a:lnTo>
                    <a:pt x="6953" y="54695"/>
                  </a:lnTo>
                  <a:lnTo>
                    <a:pt x="1653" y="67263"/>
                  </a:lnTo>
                  <a:lnTo>
                    <a:pt x="0" y="79199"/>
                  </a:lnTo>
                  <a:lnTo>
                    <a:pt x="1617" y="89208"/>
                  </a:lnTo>
                  <a:lnTo>
                    <a:pt x="9866" y="102776"/>
                  </a:lnTo>
                  <a:lnTo>
                    <a:pt x="51233" y="137348"/>
                  </a:lnTo>
                  <a:lnTo>
                    <a:pt x="99009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640"/>
          <p:cNvGrpSpPr/>
          <p:nvPr/>
        </p:nvGrpSpPr>
        <p:grpSpPr>
          <a:xfrm>
            <a:off x="2114550" y="3143250"/>
            <a:ext cx="38101" cy="304539"/>
            <a:chOff x="2114550" y="3143250"/>
            <a:chExt cx="38101" cy="304539"/>
          </a:xfrm>
        </p:grpSpPr>
        <p:sp>
          <p:nvSpPr>
            <p:cNvPr id="566" name="SMARTInkShape-3128"/>
            <p:cNvSpPr/>
            <p:nvPr>
              <p:custDataLst>
                <p:tags r:id="rId98"/>
              </p:custDataLst>
            </p:nvPr>
          </p:nvSpPr>
          <p:spPr>
            <a:xfrm>
              <a:off x="2139950" y="3143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3129"/>
            <p:cNvSpPr/>
            <p:nvPr>
              <p:custDataLst>
                <p:tags r:id="rId99"/>
              </p:custDataLst>
            </p:nvPr>
          </p:nvSpPr>
          <p:spPr>
            <a:xfrm>
              <a:off x="2114550" y="3441700"/>
              <a:ext cx="31751" cy="6089"/>
            </a:xfrm>
            <a:custGeom>
              <a:avLst/>
              <a:gdLst/>
              <a:ahLst/>
              <a:cxnLst/>
              <a:rect l="0" t="0" r="0" b="0"/>
              <a:pathLst>
                <a:path w="3175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8838" y="608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3" name="SMARTInkShape-Group641"/>
          <p:cNvGrpSpPr/>
          <p:nvPr/>
        </p:nvGrpSpPr>
        <p:grpSpPr>
          <a:xfrm>
            <a:off x="1168400" y="3496006"/>
            <a:ext cx="273051" cy="625855"/>
            <a:chOff x="1168400" y="3496006"/>
            <a:chExt cx="273051" cy="625855"/>
          </a:xfrm>
        </p:grpSpPr>
        <p:sp>
          <p:nvSpPr>
            <p:cNvPr id="569" name="SMARTInkShape-3130"/>
            <p:cNvSpPr/>
            <p:nvPr>
              <p:custDataLst>
                <p:tags r:id="rId94"/>
              </p:custDataLst>
            </p:nvPr>
          </p:nvSpPr>
          <p:spPr>
            <a:xfrm>
              <a:off x="1212932" y="3496006"/>
              <a:ext cx="107869" cy="112972"/>
            </a:xfrm>
            <a:custGeom>
              <a:avLst/>
              <a:gdLst/>
              <a:ahLst/>
              <a:cxnLst/>
              <a:rect l="0" t="0" r="0" b="0"/>
              <a:pathLst>
                <a:path w="107869" h="112972">
                  <a:moveTo>
                    <a:pt x="25318" y="15544"/>
                  </a:moveTo>
                  <a:lnTo>
                    <a:pt x="25318" y="15544"/>
                  </a:lnTo>
                  <a:lnTo>
                    <a:pt x="20248" y="21319"/>
                  </a:lnTo>
                  <a:lnTo>
                    <a:pt x="7020" y="46051"/>
                  </a:lnTo>
                  <a:lnTo>
                    <a:pt x="1321" y="81881"/>
                  </a:lnTo>
                  <a:lnTo>
                    <a:pt x="41" y="112971"/>
                  </a:lnTo>
                  <a:lnTo>
                    <a:pt x="0" y="112951"/>
                  </a:lnTo>
                  <a:lnTo>
                    <a:pt x="1807" y="74564"/>
                  </a:lnTo>
                  <a:lnTo>
                    <a:pt x="8758" y="30730"/>
                  </a:lnTo>
                  <a:lnTo>
                    <a:pt x="18216" y="8833"/>
                  </a:lnTo>
                  <a:lnTo>
                    <a:pt x="24043" y="1978"/>
                  </a:lnTo>
                  <a:lnTo>
                    <a:pt x="26585" y="150"/>
                  </a:lnTo>
                  <a:lnTo>
                    <a:pt x="35053" y="0"/>
                  </a:lnTo>
                  <a:lnTo>
                    <a:pt x="40275" y="948"/>
                  </a:lnTo>
                  <a:lnTo>
                    <a:pt x="51721" y="9527"/>
                  </a:lnTo>
                  <a:lnTo>
                    <a:pt x="92051" y="54231"/>
                  </a:lnTo>
                  <a:lnTo>
                    <a:pt x="107868" y="7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3131"/>
            <p:cNvSpPr/>
            <p:nvPr>
              <p:custDataLst>
                <p:tags r:id="rId95"/>
              </p:custDataLst>
            </p:nvPr>
          </p:nvSpPr>
          <p:spPr>
            <a:xfrm>
              <a:off x="1372483" y="4029813"/>
              <a:ext cx="68968" cy="92048"/>
            </a:xfrm>
            <a:custGeom>
              <a:avLst/>
              <a:gdLst/>
              <a:ahLst/>
              <a:cxnLst/>
              <a:rect l="0" t="0" r="0" b="0"/>
              <a:pathLst>
                <a:path w="68968" h="92048">
                  <a:moveTo>
                    <a:pt x="5467" y="8787"/>
                  </a:moveTo>
                  <a:lnTo>
                    <a:pt x="5467" y="8787"/>
                  </a:lnTo>
                  <a:lnTo>
                    <a:pt x="0" y="8787"/>
                  </a:lnTo>
                  <a:lnTo>
                    <a:pt x="8599" y="47479"/>
                  </a:lnTo>
                  <a:lnTo>
                    <a:pt x="5867" y="91344"/>
                  </a:lnTo>
                  <a:lnTo>
                    <a:pt x="5734" y="92047"/>
                  </a:lnTo>
                  <a:lnTo>
                    <a:pt x="5645" y="91811"/>
                  </a:lnTo>
                  <a:lnTo>
                    <a:pt x="8854" y="52654"/>
                  </a:lnTo>
                  <a:lnTo>
                    <a:pt x="25862" y="9293"/>
                  </a:lnTo>
                  <a:lnTo>
                    <a:pt x="28942" y="4891"/>
                  </a:lnTo>
                  <a:lnTo>
                    <a:pt x="36126" y="0"/>
                  </a:lnTo>
                  <a:lnTo>
                    <a:pt x="39312" y="107"/>
                  </a:lnTo>
                  <a:lnTo>
                    <a:pt x="42142" y="1589"/>
                  </a:lnTo>
                  <a:lnTo>
                    <a:pt x="44733" y="3988"/>
                  </a:lnTo>
                  <a:lnTo>
                    <a:pt x="60445" y="47466"/>
                  </a:lnTo>
                  <a:lnTo>
                    <a:pt x="68967" y="78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3132"/>
            <p:cNvSpPr/>
            <p:nvPr>
              <p:custDataLst>
                <p:tags r:id="rId96"/>
              </p:custDataLst>
            </p:nvPr>
          </p:nvSpPr>
          <p:spPr>
            <a:xfrm>
              <a:off x="1168400" y="3759200"/>
              <a:ext cx="133351" cy="146051"/>
            </a:xfrm>
            <a:custGeom>
              <a:avLst/>
              <a:gdLst/>
              <a:ahLst/>
              <a:cxnLst/>
              <a:rect l="0" t="0" r="0" b="0"/>
              <a:pathLst>
                <a:path w="133351" h="146051">
                  <a:moveTo>
                    <a:pt x="0" y="0"/>
                  </a:moveTo>
                  <a:lnTo>
                    <a:pt x="0" y="0"/>
                  </a:lnTo>
                  <a:lnTo>
                    <a:pt x="44444" y="39388"/>
                  </a:lnTo>
                  <a:lnTo>
                    <a:pt x="83385" y="84058"/>
                  </a:lnTo>
                  <a:lnTo>
                    <a:pt x="118306" y="126906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3133"/>
            <p:cNvSpPr/>
            <p:nvPr>
              <p:custDataLst>
                <p:tags r:id="rId97"/>
              </p:custDataLst>
            </p:nvPr>
          </p:nvSpPr>
          <p:spPr>
            <a:xfrm>
              <a:off x="1283710" y="3727973"/>
              <a:ext cx="113291" cy="323328"/>
            </a:xfrm>
            <a:custGeom>
              <a:avLst/>
              <a:gdLst/>
              <a:ahLst/>
              <a:cxnLst/>
              <a:rect l="0" t="0" r="0" b="0"/>
              <a:pathLst>
                <a:path w="113291" h="323328">
                  <a:moveTo>
                    <a:pt x="113290" y="12177"/>
                  </a:moveTo>
                  <a:lnTo>
                    <a:pt x="113290" y="12177"/>
                  </a:lnTo>
                  <a:lnTo>
                    <a:pt x="113290" y="1242"/>
                  </a:lnTo>
                  <a:lnTo>
                    <a:pt x="112584" y="654"/>
                  </a:lnTo>
                  <a:lnTo>
                    <a:pt x="109919" y="0"/>
                  </a:lnTo>
                  <a:lnTo>
                    <a:pt x="108220" y="1237"/>
                  </a:lnTo>
                  <a:lnTo>
                    <a:pt x="104452" y="6374"/>
                  </a:lnTo>
                  <a:lnTo>
                    <a:pt x="79086" y="47401"/>
                  </a:lnTo>
                  <a:lnTo>
                    <a:pt x="51252" y="89091"/>
                  </a:lnTo>
                  <a:lnTo>
                    <a:pt x="35680" y="135918"/>
                  </a:lnTo>
                  <a:lnTo>
                    <a:pt x="25854" y="171842"/>
                  </a:lnTo>
                  <a:lnTo>
                    <a:pt x="16592" y="211180"/>
                  </a:lnTo>
                  <a:lnTo>
                    <a:pt x="6792" y="250352"/>
                  </a:lnTo>
                  <a:lnTo>
                    <a:pt x="18" y="295843"/>
                  </a:lnTo>
                  <a:lnTo>
                    <a:pt x="0" y="314243"/>
                  </a:lnTo>
                  <a:lnTo>
                    <a:pt x="1074" y="317271"/>
                  </a:lnTo>
                  <a:lnTo>
                    <a:pt x="5340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642"/>
          <p:cNvGrpSpPr/>
          <p:nvPr/>
        </p:nvGrpSpPr>
        <p:grpSpPr>
          <a:xfrm>
            <a:off x="1954906" y="3904926"/>
            <a:ext cx="248545" cy="235275"/>
            <a:chOff x="1954906" y="3904926"/>
            <a:chExt cx="248545" cy="235275"/>
          </a:xfrm>
        </p:grpSpPr>
        <p:sp>
          <p:nvSpPr>
            <p:cNvPr id="574" name="SMARTInkShape-3134"/>
            <p:cNvSpPr/>
            <p:nvPr>
              <p:custDataLst>
                <p:tags r:id="rId92"/>
              </p:custDataLst>
            </p:nvPr>
          </p:nvSpPr>
          <p:spPr>
            <a:xfrm>
              <a:off x="2013389" y="4050259"/>
              <a:ext cx="190062" cy="89942"/>
            </a:xfrm>
            <a:custGeom>
              <a:avLst/>
              <a:gdLst/>
              <a:ahLst/>
              <a:cxnLst/>
              <a:rect l="0" t="0" r="0" b="0"/>
              <a:pathLst>
                <a:path w="190062" h="89942">
                  <a:moveTo>
                    <a:pt x="24961" y="89941"/>
                  </a:moveTo>
                  <a:lnTo>
                    <a:pt x="24961" y="89941"/>
                  </a:lnTo>
                  <a:lnTo>
                    <a:pt x="21590" y="89941"/>
                  </a:lnTo>
                  <a:lnTo>
                    <a:pt x="12751" y="86570"/>
                  </a:lnTo>
                  <a:lnTo>
                    <a:pt x="4567" y="81103"/>
                  </a:lnTo>
                  <a:lnTo>
                    <a:pt x="1786" y="73313"/>
                  </a:lnTo>
                  <a:lnTo>
                    <a:pt x="0" y="54436"/>
                  </a:lnTo>
                  <a:lnTo>
                    <a:pt x="3062" y="34658"/>
                  </a:lnTo>
                  <a:lnTo>
                    <a:pt x="15180" y="14294"/>
                  </a:lnTo>
                  <a:lnTo>
                    <a:pt x="28805" y="1597"/>
                  </a:lnTo>
                  <a:lnTo>
                    <a:pt x="33873" y="0"/>
                  </a:lnTo>
                  <a:lnTo>
                    <a:pt x="45150" y="108"/>
                  </a:lnTo>
                  <a:lnTo>
                    <a:pt x="57217" y="6271"/>
                  </a:lnTo>
                  <a:lnTo>
                    <a:pt x="74030" y="21640"/>
                  </a:lnTo>
                  <a:lnTo>
                    <a:pt x="84164" y="32069"/>
                  </a:lnTo>
                  <a:lnTo>
                    <a:pt x="114616" y="48584"/>
                  </a:lnTo>
                  <a:lnTo>
                    <a:pt x="120782" y="50393"/>
                  </a:lnTo>
                  <a:lnTo>
                    <a:pt x="138333" y="44670"/>
                  </a:lnTo>
                  <a:lnTo>
                    <a:pt x="190061" y="13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3135"/>
            <p:cNvSpPr/>
            <p:nvPr>
              <p:custDataLst>
                <p:tags r:id="rId93"/>
              </p:custDataLst>
            </p:nvPr>
          </p:nvSpPr>
          <p:spPr>
            <a:xfrm>
              <a:off x="1954906" y="3904926"/>
              <a:ext cx="197745" cy="114547"/>
            </a:xfrm>
            <a:custGeom>
              <a:avLst/>
              <a:gdLst/>
              <a:ahLst/>
              <a:cxnLst/>
              <a:rect l="0" t="0" r="0" b="0"/>
              <a:pathLst>
                <a:path w="197745" h="114547">
                  <a:moveTo>
                    <a:pt x="26294" y="108274"/>
                  </a:moveTo>
                  <a:lnTo>
                    <a:pt x="26294" y="108274"/>
                  </a:lnTo>
                  <a:lnTo>
                    <a:pt x="26294" y="111645"/>
                  </a:lnTo>
                  <a:lnTo>
                    <a:pt x="25588" y="112638"/>
                  </a:lnTo>
                  <a:lnTo>
                    <a:pt x="24412" y="113300"/>
                  </a:lnTo>
                  <a:lnTo>
                    <a:pt x="19827" y="114450"/>
                  </a:lnTo>
                  <a:lnTo>
                    <a:pt x="16834" y="114546"/>
                  </a:lnTo>
                  <a:lnTo>
                    <a:pt x="13153" y="112708"/>
                  </a:lnTo>
                  <a:lnTo>
                    <a:pt x="1669" y="102407"/>
                  </a:lnTo>
                  <a:lnTo>
                    <a:pt x="0" y="97308"/>
                  </a:lnTo>
                  <a:lnTo>
                    <a:pt x="4008" y="54078"/>
                  </a:lnTo>
                  <a:lnTo>
                    <a:pt x="19769" y="21739"/>
                  </a:lnTo>
                  <a:lnTo>
                    <a:pt x="32566" y="7960"/>
                  </a:lnTo>
                  <a:lnTo>
                    <a:pt x="38942" y="3298"/>
                  </a:lnTo>
                  <a:lnTo>
                    <a:pt x="53552" y="0"/>
                  </a:lnTo>
                  <a:lnTo>
                    <a:pt x="61400" y="108"/>
                  </a:lnTo>
                  <a:lnTo>
                    <a:pt x="75763" y="7754"/>
                  </a:lnTo>
                  <a:lnTo>
                    <a:pt x="115077" y="51776"/>
                  </a:lnTo>
                  <a:lnTo>
                    <a:pt x="127136" y="65525"/>
                  </a:lnTo>
                  <a:lnTo>
                    <a:pt x="137200" y="71635"/>
                  </a:lnTo>
                  <a:lnTo>
                    <a:pt x="148258" y="72470"/>
                  </a:lnTo>
                  <a:lnTo>
                    <a:pt x="154170" y="71704"/>
                  </a:lnTo>
                  <a:lnTo>
                    <a:pt x="166383" y="65210"/>
                  </a:lnTo>
                  <a:lnTo>
                    <a:pt x="172603" y="60515"/>
                  </a:lnTo>
                  <a:lnTo>
                    <a:pt x="181396" y="47771"/>
                  </a:lnTo>
                  <a:lnTo>
                    <a:pt x="197744" y="1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643"/>
          <p:cNvGrpSpPr/>
          <p:nvPr/>
        </p:nvGrpSpPr>
        <p:grpSpPr>
          <a:xfrm>
            <a:off x="2789602" y="3571599"/>
            <a:ext cx="256711" cy="746402"/>
            <a:chOff x="2789602" y="3571599"/>
            <a:chExt cx="256711" cy="746402"/>
          </a:xfrm>
        </p:grpSpPr>
        <p:sp>
          <p:nvSpPr>
            <p:cNvPr id="577" name="SMARTInkShape-3136"/>
            <p:cNvSpPr/>
            <p:nvPr>
              <p:custDataLst>
                <p:tags r:id="rId89"/>
              </p:custDataLst>
            </p:nvPr>
          </p:nvSpPr>
          <p:spPr>
            <a:xfrm>
              <a:off x="2820305" y="3571599"/>
              <a:ext cx="138796" cy="108779"/>
            </a:xfrm>
            <a:custGeom>
              <a:avLst/>
              <a:gdLst/>
              <a:ahLst/>
              <a:cxnLst/>
              <a:rect l="0" t="0" r="0" b="0"/>
              <a:pathLst>
                <a:path w="138796" h="108779">
                  <a:moveTo>
                    <a:pt x="11795" y="54251"/>
                  </a:moveTo>
                  <a:lnTo>
                    <a:pt x="11795" y="54251"/>
                  </a:lnTo>
                  <a:lnTo>
                    <a:pt x="11795" y="50880"/>
                  </a:lnTo>
                  <a:lnTo>
                    <a:pt x="11089" y="50592"/>
                  </a:lnTo>
                  <a:lnTo>
                    <a:pt x="8424" y="52155"/>
                  </a:lnTo>
                  <a:lnTo>
                    <a:pt x="6328" y="67114"/>
                  </a:lnTo>
                  <a:lnTo>
                    <a:pt x="3680" y="96841"/>
                  </a:lnTo>
                  <a:lnTo>
                    <a:pt x="0" y="108525"/>
                  </a:lnTo>
                  <a:lnTo>
                    <a:pt x="404" y="108778"/>
                  </a:lnTo>
                  <a:lnTo>
                    <a:pt x="2734" y="107178"/>
                  </a:lnTo>
                  <a:lnTo>
                    <a:pt x="20784" y="68912"/>
                  </a:lnTo>
                  <a:lnTo>
                    <a:pt x="44066" y="25005"/>
                  </a:lnTo>
                  <a:lnTo>
                    <a:pt x="66121" y="3096"/>
                  </a:lnTo>
                  <a:lnTo>
                    <a:pt x="73412" y="391"/>
                  </a:lnTo>
                  <a:lnTo>
                    <a:pt x="80390" y="0"/>
                  </a:lnTo>
                  <a:lnTo>
                    <a:pt x="87158" y="1150"/>
                  </a:lnTo>
                  <a:lnTo>
                    <a:pt x="100323" y="9954"/>
                  </a:lnTo>
                  <a:lnTo>
                    <a:pt x="112524" y="23980"/>
                  </a:lnTo>
                  <a:lnTo>
                    <a:pt x="132914" y="68566"/>
                  </a:lnTo>
                  <a:lnTo>
                    <a:pt x="138795" y="8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3137"/>
            <p:cNvSpPr/>
            <p:nvPr>
              <p:custDataLst>
                <p:tags r:id="rId90"/>
              </p:custDataLst>
            </p:nvPr>
          </p:nvSpPr>
          <p:spPr>
            <a:xfrm>
              <a:off x="2994479" y="4076700"/>
              <a:ext cx="51834" cy="49135"/>
            </a:xfrm>
            <a:custGeom>
              <a:avLst/>
              <a:gdLst/>
              <a:ahLst/>
              <a:cxnLst/>
              <a:rect l="0" t="0" r="0" b="0"/>
              <a:pathLst>
                <a:path w="51834" h="49135">
                  <a:moveTo>
                    <a:pt x="21771" y="12700"/>
                  </a:moveTo>
                  <a:lnTo>
                    <a:pt x="21771" y="12700"/>
                  </a:lnTo>
                  <a:lnTo>
                    <a:pt x="21771" y="7233"/>
                  </a:lnTo>
                  <a:lnTo>
                    <a:pt x="15029" y="3240"/>
                  </a:lnTo>
                  <a:lnTo>
                    <a:pt x="12338" y="2866"/>
                  </a:lnTo>
                  <a:lnTo>
                    <a:pt x="7466" y="4331"/>
                  </a:lnTo>
                  <a:lnTo>
                    <a:pt x="756" y="9123"/>
                  </a:lnTo>
                  <a:lnTo>
                    <a:pt x="0" y="12432"/>
                  </a:lnTo>
                  <a:lnTo>
                    <a:pt x="1041" y="21753"/>
                  </a:lnTo>
                  <a:lnTo>
                    <a:pt x="5737" y="31070"/>
                  </a:lnTo>
                  <a:lnTo>
                    <a:pt x="8965" y="35530"/>
                  </a:lnTo>
                  <a:lnTo>
                    <a:pt x="18196" y="42367"/>
                  </a:lnTo>
                  <a:lnTo>
                    <a:pt x="33412" y="48301"/>
                  </a:lnTo>
                  <a:lnTo>
                    <a:pt x="37998" y="49134"/>
                  </a:lnTo>
                  <a:lnTo>
                    <a:pt x="41761" y="48278"/>
                  </a:lnTo>
                  <a:lnTo>
                    <a:pt x="47824" y="43564"/>
                  </a:lnTo>
                  <a:lnTo>
                    <a:pt x="50989" y="38647"/>
                  </a:lnTo>
                  <a:lnTo>
                    <a:pt x="51833" y="36348"/>
                  </a:lnTo>
                  <a:lnTo>
                    <a:pt x="49008" y="28149"/>
                  </a:lnTo>
                  <a:lnTo>
                    <a:pt x="28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138"/>
            <p:cNvSpPr/>
            <p:nvPr>
              <p:custDataLst>
                <p:tags r:id="rId91"/>
              </p:custDataLst>
            </p:nvPr>
          </p:nvSpPr>
          <p:spPr>
            <a:xfrm>
              <a:off x="2789602" y="3793944"/>
              <a:ext cx="188694" cy="524057"/>
            </a:xfrm>
            <a:custGeom>
              <a:avLst/>
              <a:gdLst/>
              <a:ahLst/>
              <a:cxnLst/>
              <a:rect l="0" t="0" r="0" b="0"/>
              <a:pathLst>
                <a:path w="188694" h="524057">
                  <a:moveTo>
                    <a:pt x="42498" y="524056"/>
                  </a:moveTo>
                  <a:lnTo>
                    <a:pt x="42498" y="524056"/>
                  </a:lnTo>
                  <a:lnTo>
                    <a:pt x="39127" y="524056"/>
                  </a:lnTo>
                  <a:lnTo>
                    <a:pt x="35591" y="522174"/>
                  </a:lnTo>
                  <a:lnTo>
                    <a:pt x="33660" y="520685"/>
                  </a:lnTo>
                  <a:lnTo>
                    <a:pt x="17928" y="484710"/>
                  </a:lnTo>
                  <a:lnTo>
                    <a:pt x="13939" y="454123"/>
                  </a:lnTo>
                  <a:lnTo>
                    <a:pt x="10755" y="413953"/>
                  </a:lnTo>
                  <a:lnTo>
                    <a:pt x="4636" y="367876"/>
                  </a:lnTo>
                  <a:lnTo>
                    <a:pt x="2440" y="343031"/>
                  </a:lnTo>
                  <a:lnTo>
                    <a:pt x="976" y="317295"/>
                  </a:lnTo>
                  <a:lnTo>
                    <a:pt x="0" y="290965"/>
                  </a:lnTo>
                  <a:lnTo>
                    <a:pt x="1466" y="262123"/>
                  </a:lnTo>
                  <a:lnTo>
                    <a:pt x="4560" y="231606"/>
                  </a:lnTo>
                  <a:lnTo>
                    <a:pt x="8739" y="199973"/>
                  </a:lnTo>
                  <a:lnTo>
                    <a:pt x="15054" y="169712"/>
                  </a:lnTo>
                  <a:lnTo>
                    <a:pt x="22790" y="140365"/>
                  </a:lnTo>
                  <a:lnTo>
                    <a:pt x="31476" y="111629"/>
                  </a:lnTo>
                  <a:lnTo>
                    <a:pt x="52416" y="66529"/>
                  </a:lnTo>
                  <a:lnTo>
                    <a:pt x="86124" y="20898"/>
                  </a:lnTo>
                  <a:lnTo>
                    <a:pt x="106337" y="4802"/>
                  </a:lnTo>
                  <a:lnTo>
                    <a:pt x="122377" y="0"/>
                  </a:lnTo>
                  <a:lnTo>
                    <a:pt x="128206" y="2530"/>
                  </a:lnTo>
                  <a:lnTo>
                    <a:pt x="132797" y="7744"/>
                  </a:lnTo>
                  <a:lnTo>
                    <a:pt x="136564" y="14748"/>
                  </a:lnTo>
                  <a:lnTo>
                    <a:pt x="138495" y="51574"/>
                  </a:lnTo>
                  <a:lnTo>
                    <a:pt x="124485" y="98232"/>
                  </a:lnTo>
                  <a:lnTo>
                    <a:pt x="105831" y="141064"/>
                  </a:lnTo>
                  <a:lnTo>
                    <a:pt x="89922" y="186834"/>
                  </a:lnTo>
                  <a:lnTo>
                    <a:pt x="88931" y="191291"/>
                  </a:lnTo>
                  <a:lnTo>
                    <a:pt x="89681" y="193557"/>
                  </a:lnTo>
                  <a:lnTo>
                    <a:pt x="91592" y="194363"/>
                  </a:lnTo>
                  <a:lnTo>
                    <a:pt x="98890" y="194787"/>
                  </a:lnTo>
                  <a:lnTo>
                    <a:pt x="142658" y="205412"/>
                  </a:lnTo>
                  <a:lnTo>
                    <a:pt x="172218" y="219866"/>
                  </a:lnTo>
                  <a:lnTo>
                    <a:pt x="177661" y="223896"/>
                  </a:lnTo>
                  <a:lnTo>
                    <a:pt x="185591" y="235900"/>
                  </a:lnTo>
                  <a:lnTo>
                    <a:pt x="188693" y="243052"/>
                  </a:lnTo>
                  <a:lnTo>
                    <a:pt x="188377" y="260406"/>
                  </a:lnTo>
                  <a:lnTo>
                    <a:pt x="182122" y="279172"/>
                  </a:lnTo>
                  <a:lnTo>
                    <a:pt x="169935" y="296921"/>
                  </a:lnTo>
                  <a:lnTo>
                    <a:pt x="151348" y="310453"/>
                  </a:lnTo>
                  <a:lnTo>
                    <a:pt x="108292" y="327268"/>
                  </a:lnTo>
                  <a:lnTo>
                    <a:pt x="86530" y="331693"/>
                  </a:lnTo>
                  <a:lnTo>
                    <a:pt x="82436" y="331608"/>
                  </a:lnTo>
                  <a:lnTo>
                    <a:pt x="79707" y="330846"/>
                  </a:lnTo>
                  <a:lnTo>
                    <a:pt x="77887" y="329633"/>
                  </a:lnTo>
                  <a:lnTo>
                    <a:pt x="80202" y="327413"/>
                  </a:lnTo>
                  <a:lnTo>
                    <a:pt x="105998" y="314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644"/>
          <p:cNvGrpSpPr/>
          <p:nvPr/>
        </p:nvGrpSpPr>
        <p:grpSpPr>
          <a:xfrm>
            <a:off x="3412641" y="3581681"/>
            <a:ext cx="1127610" cy="774420"/>
            <a:chOff x="3412641" y="3581681"/>
            <a:chExt cx="1127610" cy="774420"/>
          </a:xfrm>
        </p:grpSpPr>
        <p:sp>
          <p:nvSpPr>
            <p:cNvPr id="581" name="SMARTInkShape-3139"/>
            <p:cNvSpPr/>
            <p:nvPr>
              <p:custDataLst>
                <p:tags r:id="rId79"/>
              </p:custDataLst>
            </p:nvPr>
          </p:nvSpPr>
          <p:spPr>
            <a:xfrm>
              <a:off x="4220340" y="3813530"/>
              <a:ext cx="154811" cy="307621"/>
            </a:xfrm>
            <a:custGeom>
              <a:avLst/>
              <a:gdLst/>
              <a:ahLst/>
              <a:cxnLst/>
              <a:rect l="0" t="0" r="0" b="0"/>
              <a:pathLst>
                <a:path w="154811" h="307621">
                  <a:moveTo>
                    <a:pt x="154810" y="21870"/>
                  </a:moveTo>
                  <a:lnTo>
                    <a:pt x="154810" y="21870"/>
                  </a:lnTo>
                  <a:lnTo>
                    <a:pt x="154104" y="4414"/>
                  </a:lnTo>
                  <a:lnTo>
                    <a:pt x="152928" y="1767"/>
                  </a:lnTo>
                  <a:lnTo>
                    <a:pt x="151439" y="0"/>
                  </a:lnTo>
                  <a:lnTo>
                    <a:pt x="149035" y="940"/>
                  </a:lnTo>
                  <a:lnTo>
                    <a:pt x="142601" y="7629"/>
                  </a:lnTo>
                  <a:lnTo>
                    <a:pt x="116127" y="50859"/>
                  </a:lnTo>
                  <a:lnTo>
                    <a:pt x="97636" y="83437"/>
                  </a:lnTo>
                  <a:lnTo>
                    <a:pt x="75777" y="120966"/>
                  </a:lnTo>
                  <a:lnTo>
                    <a:pt x="51951" y="160457"/>
                  </a:lnTo>
                  <a:lnTo>
                    <a:pt x="27250" y="199175"/>
                  </a:lnTo>
                  <a:lnTo>
                    <a:pt x="9687" y="233787"/>
                  </a:lnTo>
                  <a:lnTo>
                    <a:pt x="0" y="263516"/>
                  </a:lnTo>
                  <a:lnTo>
                    <a:pt x="2410" y="30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140"/>
            <p:cNvSpPr/>
            <p:nvPr>
              <p:custDataLst>
                <p:tags r:id="rId80"/>
              </p:custDataLst>
            </p:nvPr>
          </p:nvSpPr>
          <p:spPr>
            <a:xfrm>
              <a:off x="4149529" y="3854450"/>
              <a:ext cx="206572" cy="234951"/>
            </a:xfrm>
            <a:custGeom>
              <a:avLst/>
              <a:gdLst/>
              <a:ahLst/>
              <a:cxnLst/>
              <a:rect l="0" t="0" r="0" b="0"/>
              <a:pathLst>
                <a:path w="206572" h="2349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36183" y="42645"/>
                  </a:lnTo>
                  <a:lnTo>
                    <a:pt x="80199" y="82407"/>
                  </a:lnTo>
                  <a:lnTo>
                    <a:pt x="117480" y="110944"/>
                  </a:lnTo>
                  <a:lnTo>
                    <a:pt x="151923" y="141972"/>
                  </a:lnTo>
                  <a:lnTo>
                    <a:pt x="179461" y="173870"/>
                  </a:lnTo>
                  <a:lnTo>
                    <a:pt x="20657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3141"/>
            <p:cNvSpPr/>
            <p:nvPr>
              <p:custDataLst>
                <p:tags r:id="rId81"/>
              </p:custDataLst>
            </p:nvPr>
          </p:nvSpPr>
          <p:spPr>
            <a:xfrm>
              <a:off x="3791659" y="3581681"/>
              <a:ext cx="132642" cy="104507"/>
            </a:xfrm>
            <a:custGeom>
              <a:avLst/>
              <a:gdLst/>
              <a:ahLst/>
              <a:cxnLst/>
              <a:rect l="0" t="0" r="0" b="0"/>
              <a:pathLst>
                <a:path w="132642" h="104507">
                  <a:moveTo>
                    <a:pt x="43741" y="44169"/>
                  </a:moveTo>
                  <a:lnTo>
                    <a:pt x="43741" y="44169"/>
                  </a:lnTo>
                  <a:lnTo>
                    <a:pt x="40370" y="37427"/>
                  </a:lnTo>
                  <a:lnTo>
                    <a:pt x="38671" y="35441"/>
                  </a:lnTo>
                  <a:lnTo>
                    <a:pt x="34903" y="33234"/>
                  </a:lnTo>
                  <a:lnTo>
                    <a:pt x="32910" y="34057"/>
                  </a:lnTo>
                  <a:lnTo>
                    <a:pt x="28814" y="38734"/>
                  </a:lnTo>
                  <a:lnTo>
                    <a:pt x="4681" y="85764"/>
                  </a:lnTo>
                  <a:lnTo>
                    <a:pt x="0" y="104506"/>
                  </a:lnTo>
                  <a:lnTo>
                    <a:pt x="15233" y="67804"/>
                  </a:lnTo>
                  <a:lnTo>
                    <a:pt x="33145" y="24274"/>
                  </a:lnTo>
                  <a:lnTo>
                    <a:pt x="48833" y="5113"/>
                  </a:lnTo>
                  <a:lnTo>
                    <a:pt x="53485" y="1198"/>
                  </a:lnTo>
                  <a:lnTo>
                    <a:pt x="58704" y="0"/>
                  </a:lnTo>
                  <a:lnTo>
                    <a:pt x="70147" y="2431"/>
                  </a:lnTo>
                  <a:lnTo>
                    <a:pt x="88489" y="15104"/>
                  </a:lnTo>
                  <a:lnTo>
                    <a:pt x="114954" y="53311"/>
                  </a:lnTo>
                  <a:lnTo>
                    <a:pt x="132641" y="82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3142"/>
            <p:cNvSpPr/>
            <p:nvPr>
              <p:custDataLst>
                <p:tags r:id="rId82"/>
              </p:custDataLst>
            </p:nvPr>
          </p:nvSpPr>
          <p:spPr>
            <a:xfrm>
              <a:off x="3968750" y="4057650"/>
              <a:ext cx="9421" cy="82551"/>
            </a:xfrm>
            <a:custGeom>
              <a:avLst/>
              <a:gdLst/>
              <a:ahLst/>
              <a:cxnLst/>
              <a:rect l="0" t="0" r="0" b="0"/>
              <a:pathLst>
                <a:path w="9421" h="82551">
                  <a:moveTo>
                    <a:pt x="0" y="0"/>
                  </a:moveTo>
                  <a:lnTo>
                    <a:pt x="0" y="0"/>
                  </a:lnTo>
                  <a:lnTo>
                    <a:pt x="9420" y="42619"/>
                  </a:lnTo>
                  <a:lnTo>
                    <a:pt x="6868" y="6225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143"/>
            <p:cNvSpPr/>
            <p:nvPr>
              <p:custDataLst>
                <p:tags r:id="rId83"/>
              </p:custDataLst>
            </p:nvPr>
          </p:nvSpPr>
          <p:spPr>
            <a:xfrm>
              <a:off x="3779395" y="3814637"/>
              <a:ext cx="136927" cy="541464"/>
            </a:xfrm>
            <a:custGeom>
              <a:avLst/>
              <a:gdLst/>
              <a:ahLst/>
              <a:cxnLst/>
              <a:rect l="0" t="0" r="0" b="0"/>
              <a:pathLst>
                <a:path w="136927" h="541464">
                  <a:moveTo>
                    <a:pt x="11555" y="541463"/>
                  </a:moveTo>
                  <a:lnTo>
                    <a:pt x="11555" y="541463"/>
                  </a:lnTo>
                  <a:lnTo>
                    <a:pt x="11555" y="496947"/>
                  </a:lnTo>
                  <a:lnTo>
                    <a:pt x="9673" y="455836"/>
                  </a:lnTo>
                  <a:lnTo>
                    <a:pt x="6486" y="418034"/>
                  </a:lnTo>
                  <a:lnTo>
                    <a:pt x="2717" y="375363"/>
                  </a:lnTo>
                  <a:lnTo>
                    <a:pt x="1430" y="350296"/>
                  </a:lnTo>
                  <a:lnTo>
                    <a:pt x="571" y="323002"/>
                  </a:lnTo>
                  <a:lnTo>
                    <a:pt x="0" y="294222"/>
                  </a:lnTo>
                  <a:lnTo>
                    <a:pt x="1029" y="265158"/>
                  </a:lnTo>
                  <a:lnTo>
                    <a:pt x="3126" y="235904"/>
                  </a:lnTo>
                  <a:lnTo>
                    <a:pt x="5936" y="206524"/>
                  </a:lnTo>
                  <a:lnTo>
                    <a:pt x="9926" y="177765"/>
                  </a:lnTo>
                  <a:lnTo>
                    <a:pt x="14702" y="149420"/>
                  </a:lnTo>
                  <a:lnTo>
                    <a:pt x="20003" y="121351"/>
                  </a:lnTo>
                  <a:lnTo>
                    <a:pt x="33419" y="75111"/>
                  </a:lnTo>
                  <a:lnTo>
                    <a:pt x="48083" y="39273"/>
                  </a:lnTo>
                  <a:lnTo>
                    <a:pt x="61656" y="16290"/>
                  </a:lnTo>
                  <a:lnTo>
                    <a:pt x="74744" y="4664"/>
                  </a:lnTo>
                  <a:lnTo>
                    <a:pt x="81198" y="1563"/>
                  </a:lnTo>
                  <a:lnTo>
                    <a:pt x="95894" y="0"/>
                  </a:lnTo>
                  <a:lnTo>
                    <a:pt x="103764" y="571"/>
                  </a:lnTo>
                  <a:lnTo>
                    <a:pt x="109717" y="4479"/>
                  </a:lnTo>
                  <a:lnTo>
                    <a:pt x="118212" y="18229"/>
                  </a:lnTo>
                  <a:lnTo>
                    <a:pt x="120219" y="55917"/>
                  </a:lnTo>
                  <a:lnTo>
                    <a:pt x="112974" y="96090"/>
                  </a:lnTo>
                  <a:lnTo>
                    <a:pt x="98590" y="141110"/>
                  </a:lnTo>
                  <a:lnTo>
                    <a:pt x="88219" y="175159"/>
                  </a:lnTo>
                  <a:lnTo>
                    <a:pt x="90181" y="177316"/>
                  </a:lnTo>
                  <a:lnTo>
                    <a:pt x="110940" y="191340"/>
                  </a:lnTo>
                  <a:lnTo>
                    <a:pt x="127247" y="212345"/>
                  </a:lnTo>
                  <a:lnTo>
                    <a:pt x="134890" y="231339"/>
                  </a:lnTo>
                  <a:lnTo>
                    <a:pt x="136926" y="246526"/>
                  </a:lnTo>
                  <a:lnTo>
                    <a:pt x="134068" y="260802"/>
                  </a:lnTo>
                  <a:lnTo>
                    <a:pt x="127389" y="274203"/>
                  </a:lnTo>
                  <a:lnTo>
                    <a:pt x="111728" y="292236"/>
                  </a:lnTo>
                  <a:lnTo>
                    <a:pt x="99821" y="299697"/>
                  </a:lnTo>
                  <a:lnTo>
                    <a:pt x="89355" y="301602"/>
                  </a:lnTo>
                  <a:lnTo>
                    <a:pt x="81410" y="300097"/>
                  </a:lnTo>
                  <a:lnTo>
                    <a:pt x="79292" y="298708"/>
                  </a:lnTo>
                  <a:lnTo>
                    <a:pt x="75055" y="29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144"/>
            <p:cNvSpPr/>
            <p:nvPr>
              <p:custDataLst>
                <p:tags r:id="rId84"/>
              </p:custDataLst>
            </p:nvPr>
          </p:nvSpPr>
          <p:spPr>
            <a:xfrm>
              <a:off x="3492500" y="3899783"/>
              <a:ext cx="38101" cy="195968"/>
            </a:xfrm>
            <a:custGeom>
              <a:avLst/>
              <a:gdLst/>
              <a:ahLst/>
              <a:cxnLst/>
              <a:rect l="0" t="0" r="0" b="0"/>
              <a:pathLst>
                <a:path w="3810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35823"/>
                  </a:lnTo>
                  <a:lnTo>
                    <a:pt x="14927" y="77177"/>
                  </a:lnTo>
                  <a:lnTo>
                    <a:pt x="24570" y="121808"/>
                  </a:lnTo>
                  <a:lnTo>
                    <a:pt x="32994" y="166311"/>
                  </a:lnTo>
                  <a:lnTo>
                    <a:pt x="381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3145"/>
            <p:cNvSpPr/>
            <p:nvPr>
              <p:custDataLst>
                <p:tags r:id="rId85"/>
              </p:custDataLst>
            </p:nvPr>
          </p:nvSpPr>
          <p:spPr>
            <a:xfrm>
              <a:off x="3412641" y="4000500"/>
              <a:ext cx="206860" cy="12701"/>
            </a:xfrm>
            <a:custGeom>
              <a:avLst/>
              <a:gdLst/>
              <a:ahLst/>
              <a:cxnLst/>
              <a:rect l="0" t="0" r="0" b="0"/>
              <a:pathLst>
                <a:path w="206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2809" y="12700"/>
                  </a:lnTo>
                  <a:lnTo>
                    <a:pt x="83933" y="10818"/>
                  </a:lnTo>
                  <a:lnTo>
                    <a:pt x="115536" y="8336"/>
                  </a:lnTo>
                  <a:lnTo>
                    <a:pt x="162240" y="6233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146"/>
            <p:cNvSpPr/>
            <p:nvPr>
              <p:custDataLst>
                <p:tags r:id="rId86"/>
              </p:custDataLst>
            </p:nvPr>
          </p:nvSpPr>
          <p:spPr>
            <a:xfrm>
              <a:off x="3435350" y="400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147"/>
            <p:cNvSpPr/>
            <p:nvPr>
              <p:custDataLst>
                <p:tags r:id="rId87"/>
              </p:custDataLst>
            </p:nvPr>
          </p:nvSpPr>
          <p:spPr>
            <a:xfrm>
              <a:off x="4533900" y="3651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39177"/>
                  </a:lnTo>
                  <a:lnTo>
                    <a:pt x="4364" y="85611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148"/>
            <p:cNvSpPr/>
            <p:nvPr>
              <p:custDataLst>
                <p:tags r:id="rId88"/>
              </p:custDataLst>
            </p:nvPr>
          </p:nvSpPr>
          <p:spPr>
            <a:xfrm>
              <a:off x="4425950" y="4076700"/>
              <a:ext cx="95251" cy="82803"/>
            </a:xfrm>
            <a:custGeom>
              <a:avLst/>
              <a:gdLst/>
              <a:ahLst/>
              <a:cxnLst/>
              <a:rect l="0" t="0" r="0" b="0"/>
              <a:pathLst>
                <a:path w="95251" h="82803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1411"/>
                  </a:lnTo>
                  <a:lnTo>
                    <a:pt x="11556" y="6742"/>
                  </a:lnTo>
                  <a:lnTo>
                    <a:pt x="12599" y="47530"/>
                  </a:lnTo>
                  <a:lnTo>
                    <a:pt x="7610" y="74143"/>
                  </a:lnTo>
                  <a:lnTo>
                    <a:pt x="3852" y="81871"/>
                  </a:lnTo>
                  <a:lnTo>
                    <a:pt x="2568" y="82802"/>
                  </a:lnTo>
                  <a:lnTo>
                    <a:pt x="1712" y="82012"/>
                  </a:lnTo>
                  <a:lnTo>
                    <a:pt x="1141" y="80075"/>
                  </a:lnTo>
                  <a:lnTo>
                    <a:pt x="26615" y="37816"/>
                  </a:lnTo>
                  <a:lnTo>
                    <a:pt x="41439" y="17868"/>
                  </a:lnTo>
                  <a:lnTo>
                    <a:pt x="58139" y="6392"/>
                  </a:lnTo>
                  <a:lnTo>
                    <a:pt x="68408" y="4722"/>
                  </a:lnTo>
                  <a:lnTo>
                    <a:pt x="73122" y="5266"/>
                  </a:lnTo>
                  <a:lnTo>
                    <a:pt x="76970" y="7038"/>
                  </a:lnTo>
                  <a:lnTo>
                    <a:pt x="83127" y="12770"/>
                  </a:lnTo>
                  <a:lnTo>
                    <a:pt x="90560" y="30673"/>
                  </a:lnTo>
                  <a:lnTo>
                    <a:pt x="952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645"/>
          <p:cNvGrpSpPr/>
          <p:nvPr/>
        </p:nvGrpSpPr>
        <p:grpSpPr>
          <a:xfrm>
            <a:off x="5224275" y="3907942"/>
            <a:ext cx="154176" cy="232259"/>
            <a:chOff x="5224275" y="3907942"/>
            <a:chExt cx="154176" cy="232259"/>
          </a:xfrm>
        </p:grpSpPr>
        <p:sp>
          <p:nvSpPr>
            <p:cNvPr id="592" name="SMARTInkShape-3149"/>
            <p:cNvSpPr/>
            <p:nvPr>
              <p:custDataLst>
                <p:tags r:id="rId77"/>
              </p:custDataLst>
            </p:nvPr>
          </p:nvSpPr>
          <p:spPr>
            <a:xfrm>
              <a:off x="5303647" y="3907942"/>
              <a:ext cx="17654" cy="232259"/>
            </a:xfrm>
            <a:custGeom>
              <a:avLst/>
              <a:gdLst/>
              <a:ahLst/>
              <a:cxnLst/>
              <a:rect l="0" t="0" r="0" b="0"/>
              <a:pathLst>
                <a:path w="17654" h="232259">
                  <a:moveTo>
                    <a:pt x="17653" y="3658"/>
                  </a:moveTo>
                  <a:lnTo>
                    <a:pt x="17653" y="3658"/>
                  </a:lnTo>
                  <a:lnTo>
                    <a:pt x="10911" y="287"/>
                  </a:lnTo>
                  <a:lnTo>
                    <a:pt x="8925" y="0"/>
                  </a:lnTo>
                  <a:lnTo>
                    <a:pt x="7601" y="514"/>
                  </a:lnTo>
                  <a:lnTo>
                    <a:pt x="6718" y="1562"/>
                  </a:lnTo>
                  <a:lnTo>
                    <a:pt x="937" y="30003"/>
                  </a:lnTo>
                  <a:lnTo>
                    <a:pt x="0" y="69241"/>
                  </a:lnTo>
                  <a:lnTo>
                    <a:pt x="2281" y="102656"/>
                  </a:lnTo>
                  <a:lnTo>
                    <a:pt x="3765" y="136793"/>
                  </a:lnTo>
                  <a:lnTo>
                    <a:pt x="5836" y="170073"/>
                  </a:lnTo>
                  <a:lnTo>
                    <a:pt x="13524" y="211638"/>
                  </a:lnTo>
                  <a:lnTo>
                    <a:pt x="17653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3150"/>
            <p:cNvSpPr/>
            <p:nvPr>
              <p:custDataLst>
                <p:tags r:id="rId78"/>
              </p:custDataLst>
            </p:nvPr>
          </p:nvSpPr>
          <p:spPr>
            <a:xfrm>
              <a:off x="5224275" y="4025900"/>
              <a:ext cx="154176" cy="11556"/>
            </a:xfrm>
            <a:custGeom>
              <a:avLst/>
              <a:gdLst/>
              <a:ahLst/>
              <a:cxnLst/>
              <a:rect l="0" t="0" r="0" b="0"/>
              <a:pathLst>
                <a:path w="154176" h="11556">
                  <a:moveTo>
                    <a:pt x="14475" y="0"/>
                  </a:moveTo>
                  <a:lnTo>
                    <a:pt x="14475" y="0"/>
                  </a:lnTo>
                  <a:lnTo>
                    <a:pt x="7733" y="0"/>
                  </a:lnTo>
                  <a:lnTo>
                    <a:pt x="2542" y="1881"/>
                  </a:lnTo>
                  <a:lnTo>
                    <a:pt x="169" y="3371"/>
                  </a:lnTo>
                  <a:lnTo>
                    <a:pt x="0" y="5069"/>
                  </a:lnTo>
                  <a:lnTo>
                    <a:pt x="1297" y="6907"/>
                  </a:lnTo>
                  <a:lnTo>
                    <a:pt x="3573" y="8838"/>
                  </a:lnTo>
                  <a:lnTo>
                    <a:pt x="27001" y="11555"/>
                  </a:lnTo>
                  <a:lnTo>
                    <a:pt x="64126" y="8990"/>
                  </a:lnTo>
                  <a:lnTo>
                    <a:pt x="103035" y="7132"/>
                  </a:lnTo>
                  <a:lnTo>
                    <a:pt x="154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646"/>
          <p:cNvGrpSpPr/>
          <p:nvPr/>
        </p:nvGrpSpPr>
        <p:grpSpPr>
          <a:xfrm>
            <a:off x="5679606" y="3479031"/>
            <a:ext cx="371945" cy="946920"/>
            <a:chOff x="5679606" y="3479031"/>
            <a:chExt cx="371945" cy="946920"/>
          </a:xfrm>
        </p:grpSpPr>
        <p:sp>
          <p:nvSpPr>
            <p:cNvPr id="595" name="SMARTInkShape-3151"/>
            <p:cNvSpPr/>
            <p:nvPr>
              <p:custDataLst>
                <p:tags r:id="rId74"/>
              </p:custDataLst>
            </p:nvPr>
          </p:nvSpPr>
          <p:spPr>
            <a:xfrm>
              <a:off x="5788494" y="3479031"/>
              <a:ext cx="129707" cy="116308"/>
            </a:xfrm>
            <a:custGeom>
              <a:avLst/>
              <a:gdLst/>
              <a:ahLst/>
              <a:cxnLst/>
              <a:rect l="0" t="0" r="0" b="0"/>
              <a:pathLst>
                <a:path w="129707" h="116308">
                  <a:moveTo>
                    <a:pt x="28106" y="32519"/>
                  </a:moveTo>
                  <a:lnTo>
                    <a:pt x="28106" y="32519"/>
                  </a:lnTo>
                  <a:lnTo>
                    <a:pt x="24735" y="32519"/>
                  </a:lnTo>
                  <a:lnTo>
                    <a:pt x="23742" y="33224"/>
                  </a:lnTo>
                  <a:lnTo>
                    <a:pt x="23080" y="34400"/>
                  </a:lnTo>
                  <a:lnTo>
                    <a:pt x="7529" y="77331"/>
                  </a:lnTo>
                  <a:lnTo>
                    <a:pt x="0" y="106125"/>
                  </a:lnTo>
                  <a:lnTo>
                    <a:pt x="1033" y="114150"/>
                  </a:lnTo>
                  <a:lnTo>
                    <a:pt x="3002" y="115868"/>
                  </a:lnTo>
                  <a:lnTo>
                    <a:pt x="5725" y="116307"/>
                  </a:lnTo>
                  <a:lnTo>
                    <a:pt x="8953" y="115895"/>
                  </a:lnTo>
                  <a:lnTo>
                    <a:pt x="16301" y="107910"/>
                  </a:lnTo>
                  <a:lnTo>
                    <a:pt x="41759" y="66019"/>
                  </a:lnTo>
                  <a:lnTo>
                    <a:pt x="66394" y="22673"/>
                  </a:lnTo>
                  <a:lnTo>
                    <a:pt x="81549" y="2791"/>
                  </a:lnTo>
                  <a:lnTo>
                    <a:pt x="84901" y="0"/>
                  </a:lnTo>
                  <a:lnTo>
                    <a:pt x="88547" y="256"/>
                  </a:lnTo>
                  <a:lnTo>
                    <a:pt x="96362" y="6185"/>
                  </a:lnTo>
                  <a:lnTo>
                    <a:pt x="108694" y="28165"/>
                  </a:lnTo>
                  <a:lnTo>
                    <a:pt x="120434" y="71562"/>
                  </a:lnTo>
                  <a:lnTo>
                    <a:pt x="129706" y="115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3152"/>
            <p:cNvSpPr/>
            <p:nvPr>
              <p:custDataLst>
                <p:tags r:id="rId75"/>
              </p:custDataLst>
            </p:nvPr>
          </p:nvSpPr>
          <p:spPr>
            <a:xfrm>
              <a:off x="5948474" y="4096373"/>
              <a:ext cx="103077" cy="113288"/>
            </a:xfrm>
            <a:custGeom>
              <a:avLst/>
              <a:gdLst/>
              <a:ahLst/>
              <a:cxnLst/>
              <a:rect l="0" t="0" r="0" b="0"/>
              <a:pathLst>
                <a:path w="103077" h="113288">
                  <a:moveTo>
                    <a:pt x="7826" y="24777"/>
                  </a:moveTo>
                  <a:lnTo>
                    <a:pt x="7826" y="24777"/>
                  </a:lnTo>
                  <a:lnTo>
                    <a:pt x="7824" y="15939"/>
                  </a:lnTo>
                  <a:lnTo>
                    <a:pt x="14567" y="6479"/>
                  </a:lnTo>
                  <a:lnTo>
                    <a:pt x="21641" y="2534"/>
                  </a:lnTo>
                  <a:lnTo>
                    <a:pt x="34308" y="0"/>
                  </a:lnTo>
                  <a:lnTo>
                    <a:pt x="40998" y="3417"/>
                  </a:lnTo>
                  <a:lnTo>
                    <a:pt x="44757" y="6303"/>
                  </a:lnTo>
                  <a:lnTo>
                    <a:pt x="48934" y="17037"/>
                  </a:lnTo>
                  <a:lnTo>
                    <a:pt x="50085" y="30509"/>
                  </a:lnTo>
                  <a:lnTo>
                    <a:pt x="48244" y="43552"/>
                  </a:lnTo>
                  <a:lnTo>
                    <a:pt x="33129" y="66167"/>
                  </a:lnTo>
                  <a:lnTo>
                    <a:pt x="1859" y="103687"/>
                  </a:lnTo>
                  <a:lnTo>
                    <a:pt x="321" y="107017"/>
                  </a:lnTo>
                  <a:lnTo>
                    <a:pt x="0" y="109237"/>
                  </a:lnTo>
                  <a:lnTo>
                    <a:pt x="492" y="110717"/>
                  </a:lnTo>
                  <a:lnTo>
                    <a:pt x="2231" y="111703"/>
                  </a:lnTo>
                  <a:lnTo>
                    <a:pt x="20806" y="113287"/>
                  </a:lnTo>
                  <a:lnTo>
                    <a:pt x="63601" y="109263"/>
                  </a:lnTo>
                  <a:lnTo>
                    <a:pt x="103076" y="10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3153"/>
            <p:cNvSpPr/>
            <p:nvPr>
              <p:custDataLst>
                <p:tags r:id="rId76"/>
              </p:custDataLst>
            </p:nvPr>
          </p:nvSpPr>
          <p:spPr>
            <a:xfrm>
              <a:off x="5679606" y="3771453"/>
              <a:ext cx="181133" cy="654498"/>
            </a:xfrm>
            <a:custGeom>
              <a:avLst/>
              <a:gdLst/>
              <a:ahLst/>
              <a:cxnLst/>
              <a:rect l="0" t="0" r="0" b="0"/>
              <a:pathLst>
                <a:path w="181133" h="654498">
                  <a:moveTo>
                    <a:pt x="9994" y="654497"/>
                  </a:moveTo>
                  <a:lnTo>
                    <a:pt x="9994" y="654497"/>
                  </a:lnTo>
                  <a:lnTo>
                    <a:pt x="9289" y="642254"/>
                  </a:lnTo>
                  <a:lnTo>
                    <a:pt x="4232" y="613188"/>
                  </a:lnTo>
                  <a:lnTo>
                    <a:pt x="3760" y="577951"/>
                  </a:lnTo>
                  <a:lnTo>
                    <a:pt x="1796" y="532568"/>
                  </a:lnTo>
                  <a:lnTo>
                    <a:pt x="0" y="491651"/>
                  </a:lnTo>
                  <a:lnTo>
                    <a:pt x="509" y="466910"/>
                  </a:lnTo>
                  <a:lnTo>
                    <a:pt x="1553" y="440539"/>
                  </a:lnTo>
                  <a:lnTo>
                    <a:pt x="2956" y="411670"/>
                  </a:lnTo>
                  <a:lnTo>
                    <a:pt x="4597" y="381134"/>
                  </a:lnTo>
                  <a:lnTo>
                    <a:pt x="6396" y="349488"/>
                  </a:lnTo>
                  <a:lnTo>
                    <a:pt x="9006" y="317102"/>
                  </a:lnTo>
                  <a:lnTo>
                    <a:pt x="12157" y="284223"/>
                  </a:lnTo>
                  <a:lnTo>
                    <a:pt x="15670" y="251014"/>
                  </a:lnTo>
                  <a:lnTo>
                    <a:pt x="20128" y="218997"/>
                  </a:lnTo>
                  <a:lnTo>
                    <a:pt x="25217" y="187775"/>
                  </a:lnTo>
                  <a:lnTo>
                    <a:pt x="30726" y="157082"/>
                  </a:lnTo>
                  <a:lnTo>
                    <a:pt x="38632" y="130270"/>
                  </a:lnTo>
                  <a:lnTo>
                    <a:pt x="58705" y="83546"/>
                  </a:lnTo>
                  <a:lnTo>
                    <a:pt x="81738" y="47258"/>
                  </a:lnTo>
                  <a:lnTo>
                    <a:pt x="116624" y="10554"/>
                  </a:lnTo>
                  <a:lnTo>
                    <a:pt x="127647" y="2951"/>
                  </a:lnTo>
                  <a:lnTo>
                    <a:pt x="137818" y="0"/>
                  </a:lnTo>
                  <a:lnTo>
                    <a:pt x="156645" y="2365"/>
                  </a:lnTo>
                  <a:lnTo>
                    <a:pt x="163501" y="8076"/>
                  </a:lnTo>
                  <a:lnTo>
                    <a:pt x="173000" y="25710"/>
                  </a:lnTo>
                  <a:lnTo>
                    <a:pt x="175571" y="69551"/>
                  </a:lnTo>
                  <a:lnTo>
                    <a:pt x="165898" y="102656"/>
                  </a:lnTo>
                  <a:lnTo>
                    <a:pt x="146264" y="147383"/>
                  </a:lnTo>
                  <a:lnTo>
                    <a:pt x="121964" y="193263"/>
                  </a:lnTo>
                  <a:lnTo>
                    <a:pt x="120624" y="196725"/>
                  </a:lnTo>
                  <a:lnTo>
                    <a:pt x="120435" y="199032"/>
                  </a:lnTo>
                  <a:lnTo>
                    <a:pt x="121016" y="200570"/>
                  </a:lnTo>
                  <a:lnTo>
                    <a:pt x="162805" y="238086"/>
                  </a:lnTo>
                  <a:lnTo>
                    <a:pt x="169018" y="245656"/>
                  </a:lnTo>
                  <a:lnTo>
                    <a:pt x="181132" y="279907"/>
                  </a:lnTo>
                  <a:lnTo>
                    <a:pt x="180531" y="289765"/>
                  </a:lnTo>
                  <a:lnTo>
                    <a:pt x="177307" y="297748"/>
                  </a:lnTo>
                  <a:lnTo>
                    <a:pt x="172336" y="304481"/>
                  </a:lnTo>
                  <a:lnTo>
                    <a:pt x="157406" y="313843"/>
                  </a:lnTo>
                  <a:lnTo>
                    <a:pt x="140422" y="318945"/>
                  </a:lnTo>
                  <a:lnTo>
                    <a:pt x="119665" y="317851"/>
                  </a:lnTo>
                  <a:lnTo>
                    <a:pt x="98894" y="311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SMARTInkShape-Group647"/>
          <p:cNvGrpSpPr/>
          <p:nvPr/>
        </p:nvGrpSpPr>
        <p:grpSpPr>
          <a:xfrm>
            <a:off x="6276493" y="3589256"/>
            <a:ext cx="454508" cy="548748"/>
            <a:chOff x="6276493" y="3589256"/>
            <a:chExt cx="454508" cy="548748"/>
          </a:xfrm>
        </p:grpSpPr>
        <p:sp>
          <p:nvSpPr>
            <p:cNvPr id="599" name="SMARTInkShape-3154"/>
            <p:cNvSpPr/>
            <p:nvPr>
              <p:custDataLst>
                <p:tags r:id="rId70"/>
              </p:custDataLst>
            </p:nvPr>
          </p:nvSpPr>
          <p:spPr>
            <a:xfrm>
              <a:off x="6343650" y="3798183"/>
              <a:ext cx="158751" cy="291218"/>
            </a:xfrm>
            <a:custGeom>
              <a:avLst/>
              <a:gdLst/>
              <a:ahLst/>
              <a:cxnLst/>
              <a:rect l="0" t="0" r="0" b="0"/>
              <a:pathLst>
                <a:path w="158751" h="291218">
                  <a:moveTo>
                    <a:pt x="158750" y="5467"/>
                  </a:moveTo>
                  <a:lnTo>
                    <a:pt x="158750" y="5467"/>
                  </a:lnTo>
                  <a:lnTo>
                    <a:pt x="158750" y="2096"/>
                  </a:lnTo>
                  <a:lnTo>
                    <a:pt x="158045" y="1103"/>
                  </a:lnTo>
                  <a:lnTo>
                    <a:pt x="156868" y="441"/>
                  </a:lnTo>
                  <a:lnTo>
                    <a:pt x="155379" y="0"/>
                  </a:lnTo>
                  <a:lnTo>
                    <a:pt x="153680" y="1822"/>
                  </a:lnTo>
                  <a:lnTo>
                    <a:pt x="134557" y="43917"/>
                  </a:lnTo>
                  <a:lnTo>
                    <a:pt x="108700" y="87729"/>
                  </a:lnTo>
                  <a:lnTo>
                    <a:pt x="86411" y="122461"/>
                  </a:lnTo>
                  <a:lnTo>
                    <a:pt x="62394" y="159064"/>
                  </a:lnTo>
                  <a:lnTo>
                    <a:pt x="39725" y="195088"/>
                  </a:lnTo>
                  <a:lnTo>
                    <a:pt x="16475" y="241724"/>
                  </a:lnTo>
                  <a:lnTo>
                    <a:pt x="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155"/>
            <p:cNvSpPr/>
            <p:nvPr>
              <p:custDataLst>
                <p:tags r:id="rId71"/>
              </p:custDataLst>
            </p:nvPr>
          </p:nvSpPr>
          <p:spPr>
            <a:xfrm>
              <a:off x="6276493" y="3826569"/>
              <a:ext cx="187808" cy="237432"/>
            </a:xfrm>
            <a:custGeom>
              <a:avLst/>
              <a:gdLst/>
              <a:ahLst/>
              <a:cxnLst/>
              <a:rect l="0" t="0" r="0" b="0"/>
              <a:pathLst>
                <a:path w="187808" h="237432">
                  <a:moveTo>
                    <a:pt x="3657" y="15181"/>
                  </a:moveTo>
                  <a:lnTo>
                    <a:pt x="3657" y="15181"/>
                  </a:lnTo>
                  <a:lnTo>
                    <a:pt x="286" y="8439"/>
                  </a:lnTo>
                  <a:lnTo>
                    <a:pt x="0" y="5747"/>
                  </a:lnTo>
                  <a:lnTo>
                    <a:pt x="1561" y="875"/>
                  </a:lnTo>
                  <a:lnTo>
                    <a:pt x="3671" y="0"/>
                  </a:lnTo>
                  <a:lnTo>
                    <a:pt x="9778" y="908"/>
                  </a:lnTo>
                  <a:lnTo>
                    <a:pt x="45475" y="34704"/>
                  </a:lnTo>
                  <a:lnTo>
                    <a:pt x="68808" y="65485"/>
                  </a:lnTo>
                  <a:lnTo>
                    <a:pt x="93291" y="100333"/>
                  </a:lnTo>
                  <a:lnTo>
                    <a:pt x="117577" y="136282"/>
                  </a:lnTo>
                  <a:lnTo>
                    <a:pt x="140131" y="171074"/>
                  </a:lnTo>
                  <a:lnTo>
                    <a:pt x="169290" y="212282"/>
                  </a:lnTo>
                  <a:lnTo>
                    <a:pt x="187807" y="23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156"/>
            <p:cNvSpPr/>
            <p:nvPr>
              <p:custDataLst>
                <p:tags r:id="rId72"/>
              </p:custDataLst>
            </p:nvPr>
          </p:nvSpPr>
          <p:spPr>
            <a:xfrm>
              <a:off x="6585833" y="3589256"/>
              <a:ext cx="145168" cy="150895"/>
            </a:xfrm>
            <a:custGeom>
              <a:avLst/>
              <a:gdLst/>
              <a:ahLst/>
              <a:cxnLst/>
              <a:rect l="0" t="0" r="0" b="0"/>
              <a:pathLst>
                <a:path w="145168" h="150895">
                  <a:moveTo>
                    <a:pt x="5467" y="30244"/>
                  </a:moveTo>
                  <a:lnTo>
                    <a:pt x="5467" y="30244"/>
                  </a:lnTo>
                  <a:lnTo>
                    <a:pt x="2096" y="26873"/>
                  </a:lnTo>
                  <a:lnTo>
                    <a:pt x="441" y="23336"/>
                  </a:lnTo>
                  <a:lnTo>
                    <a:pt x="0" y="21406"/>
                  </a:lnTo>
                  <a:lnTo>
                    <a:pt x="2749" y="11946"/>
                  </a:lnTo>
                  <a:lnTo>
                    <a:pt x="9903" y="6119"/>
                  </a:lnTo>
                  <a:lnTo>
                    <a:pt x="20137" y="1883"/>
                  </a:lnTo>
                  <a:lnTo>
                    <a:pt x="31743" y="0"/>
                  </a:lnTo>
                  <a:lnTo>
                    <a:pt x="43956" y="2926"/>
                  </a:lnTo>
                  <a:lnTo>
                    <a:pt x="50176" y="5682"/>
                  </a:lnTo>
                  <a:lnTo>
                    <a:pt x="54323" y="10342"/>
                  </a:lnTo>
                  <a:lnTo>
                    <a:pt x="58930" y="23044"/>
                  </a:lnTo>
                  <a:lnTo>
                    <a:pt x="57215" y="38098"/>
                  </a:lnTo>
                  <a:lnTo>
                    <a:pt x="44617" y="67387"/>
                  </a:lnTo>
                  <a:lnTo>
                    <a:pt x="21496" y="105310"/>
                  </a:lnTo>
                  <a:lnTo>
                    <a:pt x="18824" y="119782"/>
                  </a:lnTo>
                  <a:lnTo>
                    <a:pt x="21427" y="122391"/>
                  </a:lnTo>
                  <a:lnTo>
                    <a:pt x="31845" y="127172"/>
                  </a:lnTo>
                  <a:lnTo>
                    <a:pt x="78149" y="136696"/>
                  </a:lnTo>
                  <a:lnTo>
                    <a:pt x="122488" y="146060"/>
                  </a:lnTo>
                  <a:lnTo>
                    <a:pt x="145167" y="15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157"/>
            <p:cNvSpPr/>
            <p:nvPr>
              <p:custDataLst>
                <p:tags r:id="rId73"/>
              </p:custDataLst>
            </p:nvPr>
          </p:nvSpPr>
          <p:spPr>
            <a:xfrm>
              <a:off x="6535371" y="4064883"/>
              <a:ext cx="100380" cy="73121"/>
            </a:xfrm>
            <a:custGeom>
              <a:avLst/>
              <a:gdLst/>
              <a:ahLst/>
              <a:cxnLst/>
              <a:rect l="0" t="0" r="0" b="0"/>
              <a:pathLst>
                <a:path w="100380" h="73121">
                  <a:moveTo>
                    <a:pt x="11479" y="5467"/>
                  </a:moveTo>
                  <a:lnTo>
                    <a:pt x="11479" y="5467"/>
                  </a:lnTo>
                  <a:lnTo>
                    <a:pt x="16946" y="0"/>
                  </a:lnTo>
                  <a:lnTo>
                    <a:pt x="17241" y="411"/>
                  </a:lnTo>
                  <a:lnTo>
                    <a:pt x="17751" y="14775"/>
                  </a:lnTo>
                  <a:lnTo>
                    <a:pt x="6992" y="59393"/>
                  </a:lnTo>
                  <a:lnTo>
                    <a:pt x="0" y="73080"/>
                  </a:lnTo>
                  <a:lnTo>
                    <a:pt x="1004" y="73120"/>
                  </a:lnTo>
                  <a:lnTo>
                    <a:pt x="5882" y="71283"/>
                  </a:lnTo>
                  <a:lnTo>
                    <a:pt x="25582" y="48440"/>
                  </a:lnTo>
                  <a:lnTo>
                    <a:pt x="52743" y="10595"/>
                  </a:lnTo>
                  <a:lnTo>
                    <a:pt x="61803" y="4218"/>
                  </a:lnTo>
                  <a:lnTo>
                    <a:pt x="66195" y="2518"/>
                  </a:lnTo>
                  <a:lnTo>
                    <a:pt x="69828" y="2795"/>
                  </a:lnTo>
                  <a:lnTo>
                    <a:pt x="72956" y="4391"/>
                  </a:lnTo>
                  <a:lnTo>
                    <a:pt x="79019" y="11339"/>
                  </a:lnTo>
                  <a:lnTo>
                    <a:pt x="95144" y="43364"/>
                  </a:lnTo>
                  <a:lnTo>
                    <a:pt x="100379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648"/>
          <p:cNvGrpSpPr/>
          <p:nvPr/>
        </p:nvGrpSpPr>
        <p:grpSpPr>
          <a:xfrm>
            <a:off x="6956229" y="3873500"/>
            <a:ext cx="162122" cy="177801"/>
            <a:chOff x="6956229" y="3873500"/>
            <a:chExt cx="162122" cy="177801"/>
          </a:xfrm>
        </p:grpSpPr>
        <p:sp>
          <p:nvSpPr>
            <p:cNvPr id="604" name="SMARTInkShape-3158"/>
            <p:cNvSpPr/>
            <p:nvPr>
              <p:custDataLst>
                <p:tags r:id="rId68"/>
              </p:custDataLst>
            </p:nvPr>
          </p:nvSpPr>
          <p:spPr>
            <a:xfrm>
              <a:off x="7035908" y="3873500"/>
              <a:ext cx="18943" cy="177801"/>
            </a:xfrm>
            <a:custGeom>
              <a:avLst/>
              <a:gdLst/>
              <a:ahLst/>
              <a:cxnLst/>
              <a:rect l="0" t="0" r="0" b="0"/>
              <a:pathLst>
                <a:path w="18943" h="177801">
                  <a:moveTo>
                    <a:pt x="18942" y="0"/>
                  </a:moveTo>
                  <a:lnTo>
                    <a:pt x="18942" y="0"/>
                  </a:lnTo>
                  <a:lnTo>
                    <a:pt x="15571" y="0"/>
                  </a:lnTo>
                  <a:lnTo>
                    <a:pt x="12034" y="3763"/>
                  </a:lnTo>
                  <a:lnTo>
                    <a:pt x="4015" y="21048"/>
                  </a:lnTo>
                  <a:lnTo>
                    <a:pt x="435" y="61733"/>
                  </a:lnTo>
                  <a:lnTo>
                    <a:pt x="0" y="108855"/>
                  </a:lnTo>
                  <a:lnTo>
                    <a:pt x="8641" y="151743"/>
                  </a:lnTo>
                  <a:lnTo>
                    <a:pt x="1259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3159"/>
            <p:cNvSpPr/>
            <p:nvPr>
              <p:custDataLst>
                <p:tags r:id="rId69"/>
              </p:custDataLst>
            </p:nvPr>
          </p:nvSpPr>
          <p:spPr>
            <a:xfrm>
              <a:off x="6956229" y="3962400"/>
              <a:ext cx="162122" cy="31751"/>
            </a:xfrm>
            <a:custGeom>
              <a:avLst/>
              <a:gdLst/>
              <a:ahLst/>
              <a:cxnLst/>
              <a:rect l="0" t="0" r="0" b="0"/>
              <a:pathLst>
                <a:path w="1621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21700" y="19541"/>
                  </a:lnTo>
                  <a:lnTo>
                    <a:pt x="67956" y="9687"/>
                  </a:lnTo>
                  <a:lnTo>
                    <a:pt x="108037" y="7338"/>
                  </a:lnTo>
                  <a:lnTo>
                    <a:pt x="144172" y="4664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7" name="SMARTInkShape-3160"/>
          <p:cNvSpPr/>
          <p:nvPr>
            <p:custDataLst>
              <p:tags r:id="rId4"/>
            </p:custDataLst>
          </p:nvPr>
        </p:nvSpPr>
        <p:spPr>
          <a:xfrm>
            <a:off x="7569200" y="4044950"/>
            <a:ext cx="6351" cy="6351"/>
          </a:xfrm>
          <a:custGeom>
            <a:avLst/>
            <a:gdLst/>
            <a:ahLst/>
            <a:cxnLst/>
            <a:rect l="0" t="0" r="0" b="0"/>
            <a:pathLst>
              <a:path w="6351" h="6351">
                <a:moveTo>
                  <a:pt x="0" y="6350"/>
                </a:moveTo>
                <a:lnTo>
                  <a:pt x="0" y="635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SMARTInkShape-3161"/>
          <p:cNvSpPr/>
          <p:nvPr>
            <p:custDataLst>
              <p:tags r:id="rId5"/>
            </p:custDataLst>
          </p:nvPr>
        </p:nvSpPr>
        <p:spPr>
          <a:xfrm>
            <a:off x="8255000" y="4044950"/>
            <a:ext cx="63501" cy="6351"/>
          </a:xfrm>
          <a:custGeom>
            <a:avLst/>
            <a:gdLst/>
            <a:ahLst/>
            <a:cxnLst/>
            <a:rect l="0" t="0" r="0" b="0"/>
            <a:pathLst>
              <a:path w="63501" h="6351">
                <a:moveTo>
                  <a:pt x="0" y="0"/>
                </a:moveTo>
                <a:lnTo>
                  <a:pt x="0" y="0"/>
                </a:lnTo>
                <a:lnTo>
                  <a:pt x="44191" y="5467"/>
                </a:lnTo>
                <a:lnTo>
                  <a:pt x="635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1" name="SMARTInkShape-Group651"/>
          <p:cNvGrpSpPr/>
          <p:nvPr/>
        </p:nvGrpSpPr>
        <p:grpSpPr>
          <a:xfrm>
            <a:off x="8788400" y="3887083"/>
            <a:ext cx="241301" cy="227718"/>
            <a:chOff x="8788400" y="3887083"/>
            <a:chExt cx="241301" cy="227718"/>
          </a:xfrm>
        </p:grpSpPr>
        <p:sp>
          <p:nvSpPr>
            <p:cNvPr id="609" name="SMARTInkShape-3162"/>
            <p:cNvSpPr/>
            <p:nvPr>
              <p:custDataLst>
                <p:tags r:id="rId66"/>
              </p:custDataLst>
            </p:nvPr>
          </p:nvSpPr>
          <p:spPr>
            <a:xfrm>
              <a:off x="8909048" y="3887083"/>
              <a:ext cx="32996" cy="227718"/>
            </a:xfrm>
            <a:custGeom>
              <a:avLst/>
              <a:gdLst/>
              <a:ahLst/>
              <a:cxnLst/>
              <a:rect l="0" t="0" r="0" b="0"/>
              <a:pathLst>
                <a:path w="32996" h="22771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1413" y="1103"/>
                  </a:lnTo>
                  <a:lnTo>
                    <a:pt x="6743" y="0"/>
                  </a:lnTo>
                  <a:lnTo>
                    <a:pt x="9435" y="2527"/>
                  </a:lnTo>
                  <a:lnTo>
                    <a:pt x="14307" y="12862"/>
                  </a:lnTo>
                  <a:lnTo>
                    <a:pt x="23890" y="59113"/>
                  </a:lnTo>
                  <a:lnTo>
                    <a:pt x="30844" y="92104"/>
                  </a:lnTo>
                  <a:lnTo>
                    <a:pt x="32995" y="129815"/>
                  </a:lnTo>
                  <a:lnTo>
                    <a:pt x="32305" y="167271"/>
                  </a:lnTo>
                  <a:lnTo>
                    <a:pt x="31752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3163"/>
            <p:cNvSpPr/>
            <p:nvPr>
              <p:custDataLst>
                <p:tags r:id="rId67"/>
              </p:custDataLst>
            </p:nvPr>
          </p:nvSpPr>
          <p:spPr>
            <a:xfrm>
              <a:off x="8788400" y="40132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10844" y="15966"/>
                  </a:lnTo>
                  <a:lnTo>
                    <a:pt x="21049" y="11094"/>
                  </a:lnTo>
                  <a:lnTo>
                    <a:pt x="62876" y="6581"/>
                  </a:lnTo>
                  <a:lnTo>
                    <a:pt x="97324" y="3396"/>
                  </a:lnTo>
                  <a:lnTo>
                    <a:pt x="139915" y="1509"/>
                  </a:lnTo>
                  <a:lnTo>
                    <a:pt x="182126" y="67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652"/>
          <p:cNvGrpSpPr/>
          <p:nvPr/>
        </p:nvGrpSpPr>
        <p:grpSpPr>
          <a:xfrm>
            <a:off x="9331747" y="3476258"/>
            <a:ext cx="1291804" cy="879843"/>
            <a:chOff x="9331747" y="3476258"/>
            <a:chExt cx="1291804" cy="879843"/>
          </a:xfrm>
        </p:grpSpPr>
        <p:sp>
          <p:nvSpPr>
            <p:cNvPr id="612" name="SMARTInkShape-3164"/>
            <p:cNvSpPr/>
            <p:nvPr>
              <p:custDataLst>
                <p:tags r:id="rId57"/>
              </p:custDataLst>
            </p:nvPr>
          </p:nvSpPr>
          <p:spPr>
            <a:xfrm>
              <a:off x="10531260" y="3676912"/>
              <a:ext cx="92291" cy="139439"/>
            </a:xfrm>
            <a:custGeom>
              <a:avLst/>
              <a:gdLst/>
              <a:ahLst/>
              <a:cxnLst/>
              <a:rect l="0" t="0" r="0" b="0"/>
              <a:pathLst>
                <a:path w="92291" h="139439">
                  <a:moveTo>
                    <a:pt x="85940" y="6088"/>
                  </a:moveTo>
                  <a:lnTo>
                    <a:pt x="85940" y="6088"/>
                  </a:lnTo>
                  <a:lnTo>
                    <a:pt x="89310" y="2717"/>
                  </a:lnTo>
                  <a:lnTo>
                    <a:pt x="89599" y="1724"/>
                  </a:lnTo>
                  <a:lnTo>
                    <a:pt x="89083" y="1062"/>
                  </a:lnTo>
                  <a:lnTo>
                    <a:pt x="86631" y="326"/>
                  </a:lnTo>
                  <a:lnTo>
                    <a:pt x="83190" y="0"/>
                  </a:lnTo>
                  <a:lnTo>
                    <a:pt x="37181" y="21415"/>
                  </a:lnTo>
                  <a:lnTo>
                    <a:pt x="7029" y="42139"/>
                  </a:lnTo>
                  <a:lnTo>
                    <a:pt x="1478" y="52450"/>
                  </a:lnTo>
                  <a:lnTo>
                    <a:pt x="0" y="58162"/>
                  </a:lnTo>
                  <a:lnTo>
                    <a:pt x="1836" y="63382"/>
                  </a:lnTo>
                  <a:lnTo>
                    <a:pt x="36879" y="99309"/>
                  </a:lnTo>
                  <a:lnTo>
                    <a:pt x="82674" y="131444"/>
                  </a:lnTo>
                  <a:lnTo>
                    <a:pt x="9229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3165"/>
            <p:cNvSpPr/>
            <p:nvPr>
              <p:custDataLst>
                <p:tags r:id="rId58"/>
              </p:custDataLst>
            </p:nvPr>
          </p:nvSpPr>
          <p:spPr>
            <a:xfrm>
              <a:off x="10502900" y="3632200"/>
              <a:ext cx="12361" cy="184151"/>
            </a:xfrm>
            <a:custGeom>
              <a:avLst/>
              <a:gdLst/>
              <a:ahLst/>
              <a:cxnLst/>
              <a:rect l="0" t="0" r="0" b="0"/>
              <a:pathLst>
                <a:path w="12361" h="184151">
                  <a:moveTo>
                    <a:pt x="0" y="0"/>
                  </a:moveTo>
                  <a:lnTo>
                    <a:pt x="0" y="0"/>
                  </a:lnTo>
                  <a:lnTo>
                    <a:pt x="6907" y="19460"/>
                  </a:lnTo>
                  <a:lnTo>
                    <a:pt x="11556" y="59739"/>
                  </a:lnTo>
                  <a:lnTo>
                    <a:pt x="12360" y="96017"/>
                  </a:lnTo>
                  <a:lnTo>
                    <a:pt x="8268" y="139721"/>
                  </a:lnTo>
                  <a:lnTo>
                    <a:pt x="63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166"/>
            <p:cNvSpPr/>
            <p:nvPr>
              <p:custDataLst>
                <p:tags r:id="rId59"/>
              </p:custDataLst>
            </p:nvPr>
          </p:nvSpPr>
          <p:spPr>
            <a:xfrm>
              <a:off x="10344512" y="4085572"/>
              <a:ext cx="124683" cy="111947"/>
            </a:xfrm>
            <a:custGeom>
              <a:avLst/>
              <a:gdLst/>
              <a:ahLst/>
              <a:cxnLst/>
              <a:rect l="0" t="0" r="0" b="0"/>
              <a:pathLst>
                <a:path w="124683" h="111947">
                  <a:moveTo>
                    <a:pt x="18688" y="29228"/>
                  </a:moveTo>
                  <a:lnTo>
                    <a:pt x="18688" y="29228"/>
                  </a:lnTo>
                  <a:lnTo>
                    <a:pt x="17983" y="45834"/>
                  </a:lnTo>
                  <a:lnTo>
                    <a:pt x="3761" y="92880"/>
                  </a:lnTo>
                  <a:lnTo>
                    <a:pt x="181" y="111946"/>
                  </a:lnTo>
                  <a:lnTo>
                    <a:pt x="0" y="111890"/>
                  </a:lnTo>
                  <a:lnTo>
                    <a:pt x="27801" y="74208"/>
                  </a:lnTo>
                  <a:lnTo>
                    <a:pt x="62638" y="31841"/>
                  </a:lnTo>
                  <a:lnTo>
                    <a:pt x="90163" y="5990"/>
                  </a:lnTo>
                  <a:lnTo>
                    <a:pt x="101960" y="1261"/>
                  </a:lnTo>
                  <a:lnTo>
                    <a:pt x="108069" y="0"/>
                  </a:lnTo>
                  <a:lnTo>
                    <a:pt x="112849" y="1981"/>
                  </a:lnTo>
                  <a:lnTo>
                    <a:pt x="120038" y="11709"/>
                  </a:lnTo>
                  <a:lnTo>
                    <a:pt x="124682" y="36423"/>
                  </a:lnTo>
                  <a:lnTo>
                    <a:pt x="121357" y="83005"/>
                  </a:lnTo>
                  <a:lnTo>
                    <a:pt x="120288" y="105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3167"/>
            <p:cNvSpPr/>
            <p:nvPr>
              <p:custDataLst>
                <p:tags r:id="rId60"/>
              </p:custDataLst>
            </p:nvPr>
          </p:nvSpPr>
          <p:spPr>
            <a:xfrm>
              <a:off x="10083800" y="3795479"/>
              <a:ext cx="203201" cy="293922"/>
            </a:xfrm>
            <a:custGeom>
              <a:avLst/>
              <a:gdLst/>
              <a:ahLst/>
              <a:cxnLst/>
              <a:rect l="0" t="0" r="0" b="0"/>
              <a:pathLst>
                <a:path w="203201" h="293922">
                  <a:moveTo>
                    <a:pt x="203200" y="8171"/>
                  </a:moveTo>
                  <a:lnTo>
                    <a:pt x="203200" y="8171"/>
                  </a:lnTo>
                  <a:lnTo>
                    <a:pt x="199829" y="1429"/>
                  </a:lnTo>
                  <a:lnTo>
                    <a:pt x="197424" y="149"/>
                  </a:lnTo>
                  <a:lnTo>
                    <a:pt x="194411" y="0"/>
                  </a:lnTo>
                  <a:lnTo>
                    <a:pt x="190990" y="607"/>
                  </a:lnTo>
                  <a:lnTo>
                    <a:pt x="146751" y="41843"/>
                  </a:lnTo>
                  <a:lnTo>
                    <a:pt x="106276" y="86822"/>
                  </a:lnTo>
                  <a:lnTo>
                    <a:pt x="78982" y="120033"/>
                  </a:lnTo>
                  <a:lnTo>
                    <a:pt x="55095" y="155959"/>
                  </a:lnTo>
                  <a:lnTo>
                    <a:pt x="34599" y="191212"/>
                  </a:lnTo>
                  <a:lnTo>
                    <a:pt x="18200" y="224284"/>
                  </a:lnTo>
                  <a:lnTo>
                    <a:pt x="5707" y="263880"/>
                  </a:lnTo>
                  <a:lnTo>
                    <a:pt x="0" y="2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3168"/>
            <p:cNvSpPr/>
            <p:nvPr>
              <p:custDataLst>
                <p:tags r:id="rId61"/>
              </p:custDataLst>
            </p:nvPr>
          </p:nvSpPr>
          <p:spPr>
            <a:xfrm>
              <a:off x="10001250" y="3841750"/>
              <a:ext cx="228601" cy="241301"/>
            </a:xfrm>
            <a:custGeom>
              <a:avLst/>
              <a:gdLst/>
              <a:ahLst/>
              <a:cxnLst/>
              <a:rect l="0" t="0" r="0" b="0"/>
              <a:pathLst>
                <a:path w="228601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58331" y="50216"/>
                  </a:lnTo>
                  <a:lnTo>
                    <a:pt x="103830" y="94371"/>
                  </a:lnTo>
                  <a:lnTo>
                    <a:pt x="136459" y="128020"/>
                  </a:lnTo>
                  <a:lnTo>
                    <a:pt x="183738" y="173320"/>
                  </a:lnTo>
                  <a:lnTo>
                    <a:pt x="214054" y="208301"/>
                  </a:lnTo>
                  <a:lnTo>
                    <a:pt x="2286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169"/>
            <p:cNvSpPr/>
            <p:nvPr>
              <p:custDataLst>
                <p:tags r:id="rId62"/>
              </p:custDataLst>
            </p:nvPr>
          </p:nvSpPr>
          <p:spPr>
            <a:xfrm>
              <a:off x="9445306" y="3476258"/>
              <a:ext cx="186423" cy="144025"/>
            </a:xfrm>
            <a:custGeom>
              <a:avLst/>
              <a:gdLst/>
              <a:ahLst/>
              <a:cxnLst/>
              <a:rect l="0" t="0" r="0" b="0"/>
              <a:pathLst>
                <a:path w="186423" h="144025">
                  <a:moveTo>
                    <a:pt x="73344" y="35292"/>
                  </a:moveTo>
                  <a:lnTo>
                    <a:pt x="73344" y="35292"/>
                  </a:lnTo>
                  <a:lnTo>
                    <a:pt x="73342" y="31921"/>
                  </a:lnTo>
                  <a:lnTo>
                    <a:pt x="72639" y="30928"/>
                  </a:lnTo>
                  <a:lnTo>
                    <a:pt x="71463" y="30266"/>
                  </a:lnTo>
                  <a:lnTo>
                    <a:pt x="69973" y="29825"/>
                  </a:lnTo>
                  <a:lnTo>
                    <a:pt x="57764" y="42687"/>
                  </a:lnTo>
                  <a:lnTo>
                    <a:pt x="28513" y="87344"/>
                  </a:lnTo>
                  <a:lnTo>
                    <a:pt x="3575" y="131987"/>
                  </a:lnTo>
                  <a:lnTo>
                    <a:pt x="0" y="141298"/>
                  </a:lnTo>
                  <a:lnTo>
                    <a:pt x="459" y="143357"/>
                  </a:lnTo>
                  <a:lnTo>
                    <a:pt x="2177" y="144024"/>
                  </a:lnTo>
                  <a:lnTo>
                    <a:pt x="4732" y="143763"/>
                  </a:lnTo>
                  <a:lnTo>
                    <a:pt x="42652" y="101192"/>
                  </a:lnTo>
                  <a:lnTo>
                    <a:pt x="75537" y="59130"/>
                  </a:lnTo>
                  <a:lnTo>
                    <a:pt x="115850" y="16038"/>
                  </a:lnTo>
                  <a:lnTo>
                    <a:pt x="138801" y="2981"/>
                  </a:lnTo>
                  <a:lnTo>
                    <a:pt x="159351" y="0"/>
                  </a:lnTo>
                  <a:lnTo>
                    <a:pt x="168782" y="1181"/>
                  </a:lnTo>
                  <a:lnTo>
                    <a:pt x="175773" y="5495"/>
                  </a:lnTo>
                  <a:lnTo>
                    <a:pt x="185426" y="19697"/>
                  </a:lnTo>
                  <a:lnTo>
                    <a:pt x="186422" y="41531"/>
                  </a:lnTo>
                  <a:lnTo>
                    <a:pt x="182307" y="85678"/>
                  </a:lnTo>
                  <a:lnTo>
                    <a:pt x="181294" y="105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170"/>
            <p:cNvSpPr/>
            <p:nvPr>
              <p:custDataLst>
                <p:tags r:id="rId63"/>
              </p:custDataLst>
            </p:nvPr>
          </p:nvSpPr>
          <p:spPr>
            <a:xfrm>
              <a:off x="9690995" y="4027305"/>
              <a:ext cx="94356" cy="119246"/>
            </a:xfrm>
            <a:custGeom>
              <a:avLst/>
              <a:gdLst/>
              <a:ahLst/>
              <a:cxnLst/>
              <a:rect l="0" t="0" r="0" b="0"/>
              <a:pathLst>
                <a:path w="94356" h="119246">
                  <a:moveTo>
                    <a:pt x="94355" y="17645"/>
                  </a:moveTo>
                  <a:lnTo>
                    <a:pt x="94355" y="17645"/>
                  </a:lnTo>
                  <a:lnTo>
                    <a:pt x="94355" y="10903"/>
                  </a:lnTo>
                  <a:lnTo>
                    <a:pt x="92943" y="8211"/>
                  </a:lnTo>
                  <a:lnTo>
                    <a:pt x="87612" y="3340"/>
                  </a:lnTo>
                  <a:lnTo>
                    <a:pt x="78658" y="704"/>
                  </a:lnTo>
                  <a:lnTo>
                    <a:pt x="73306" y="0"/>
                  </a:lnTo>
                  <a:lnTo>
                    <a:pt x="48921" y="9124"/>
                  </a:lnTo>
                  <a:lnTo>
                    <a:pt x="26095" y="21863"/>
                  </a:lnTo>
                  <a:lnTo>
                    <a:pt x="9297" y="41315"/>
                  </a:lnTo>
                  <a:lnTo>
                    <a:pt x="2125" y="58212"/>
                  </a:lnTo>
                  <a:lnTo>
                    <a:pt x="0" y="72154"/>
                  </a:lnTo>
                  <a:lnTo>
                    <a:pt x="3266" y="80912"/>
                  </a:lnTo>
                  <a:lnTo>
                    <a:pt x="16860" y="98032"/>
                  </a:lnTo>
                  <a:lnTo>
                    <a:pt x="28980" y="107394"/>
                  </a:lnTo>
                  <a:lnTo>
                    <a:pt x="62605" y="119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171"/>
            <p:cNvSpPr/>
            <p:nvPr>
              <p:custDataLst>
                <p:tags r:id="rId64"/>
              </p:custDataLst>
            </p:nvPr>
          </p:nvSpPr>
          <p:spPr>
            <a:xfrm>
              <a:off x="9652000" y="4015892"/>
              <a:ext cx="25401" cy="124309"/>
            </a:xfrm>
            <a:custGeom>
              <a:avLst/>
              <a:gdLst/>
              <a:ahLst/>
              <a:cxnLst/>
              <a:rect l="0" t="0" r="0" b="0"/>
              <a:pathLst>
                <a:path w="25401" h="1243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8839" y="1562"/>
                  </a:lnTo>
                  <a:lnTo>
                    <a:pt x="14926" y="13150"/>
                  </a:lnTo>
                  <a:lnTo>
                    <a:pt x="22599" y="51237"/>
                  </a:lnTo>
                  <a:lnTo>
                    <a:pt x="24847" y="95763"/>
                  </a:lnTo>
                  <a:lnTo>
                    <a:pt x="254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172"/>
            <p:cNvSpPr/>
            <p:nvPr>
              <p:custDataLst>
                <p:tags r:id="rId65"/>
              </p:custDataLst>
            </p:nvPr>
          </p:nvSpPr>
          <p:spPr>
            <a:xfrm>
              <a:off x="9331747" y="3714593"/>
              <a:ext cx="223588" cy="641508"/>
            </a:xfrm>
            <a:custGeom>
              <a:avLst/>
              <a:gdLst/>
              <a:ahLst/>
              <a:cxnLst/>
              <a:rect l="0" t="0" r="0" b="0"/>
              <a:pathLst>
                <a:path w="223588" h="641508">
                  <a:moveTo>
                    <a:pt x="9103" y="641507"/>
                  </a:moveTo>
                  <a:lnTo>
                    <a:pt x="9103" y="641507"/>
                  </a:lnTo>
                  <a:lnTo>
                    <a:pt x="2196" y="624548"/>
                  </a:lnTo>
                  <a:lnTo>
                    <a:pt x="264" y="621734"/>
                  </a:lnTo>
                  <a:lnTo>
                    <a:pt x="0" y="612963"/>
                  </a:lnTo>
                  <a:lnTo>
                    <a:pt x="2512" y="567060"/>
                  </a:lnTo>
                  <a:lnTo>
                    <a:pt x="2681" y="528432"/>
                  </a:lnTo>
                  <a:lnTo>
                    <a:pt x="4133" y="493885"/>
                  </a:lnTo>
                  <a:lnTo>
                    <a:pt x="9479" y="447956"/>
                  </a:lnTo>
                  <a:lnTo>
                    <a:pt x="10766" y="422867"/>
                  </a:lnTo>
                  <a:lnTo>
                    <a:pt x="10917" y="396969"/>
                  </a:lnTo>
                  <a:lnTo>
                    <a:pt x="10312" y="370532"/>
                  </a:lnTo>
                  <a:lnTo>
                    <a:pt x="11320" y="343029"/>
                  </a:lnTo>
                  <a:lnTo>
                    <a:pt x="13404" y="314816"/>
                  </a:lnTo>
                  <a:lnTo>
                    <a:pt x="16203" y="286129"/>
                  </a:lnTo>
                  <a:lnTo>
                    <a:pt x="20187" y="257834"/>
                  </a:lnTo>
                  <a:lnTo>
                    <a:pt x="24959" y="229797"/>
                  </a:lnTo>
                  <a:lnTo>
                    <a:pt x="30256" y="201933"/>
                  </a:lnTo>
                  <a:lnTo>
                    <a:pt x="36609" y="174891"/>
                  </a:lnTo>
                  <a:lnTo>
                    <a:pt x="43671" y="148396"/>
                  </a:lnTo>
                  <a:lnTo>
                    <a:pt x="51199" y="122267"/>
                  </a:lnTo>
                  <a:lnTo>
                    <a:pt x="68969" y="80063"/>
                  </a:lnTo>
                  <a:lnTo>
                    <a:pt x="96926" y="34181"/>
                  </a:lnTo>
                  <a:lnTo>
                    <a:pt x="121202" y="8356"/>
                  </a:lnTo>
                  <a:lnTo>
                    <a:pt x="128286" y="3507"/>
                  </a:lnTo>
                  <a:lnTo>
                    <a:pt x="141800" y="0"/>
                  </a:lnTo>
                  <a:lnTo>
                    <a:pt x="148367" y="52"/>
                  </a:lnTo>
                  <a:lnTo>
                    <a:pt x="153451" y="2204"/>
                  </a:lnTo>
                  <a:lnTo>
                    <a:pt x="160982" y="10239"/>
                  </a:lnTo>
                  <a:lnTo>
                    <a:pt x="162918" y="26510"/>
                  </a:lnTo>
                  <a:lnTo>
                    <a:pt x="160015" y="47853"/>
                  </a:lnTo>
                  <a:lnTo>
                    <a:pt x="145775" y="82963"/>
                  </a:lnTo>
                  <a:lnTo>
                    <a:pt x="118023" y="127382"/>
                  </a:lnTo>
                  <a:lnTo>
                    <a:pt x="112871" y="142903"/>
                  </a:lnTo>
                  <a:lnTo>
                    <a:pt x="114266" y="146826"/>
                  </a:lnTo>
                  <a:lnTo>
                    <a:pt x="140779" y="167289"/>
                  </a:lnTo>
                  <a:lnTo>
                    <a:pt x="184033" y="199156"/>
                  </a:lnTo>
                  <a:lnTo>
                    <a:pt x="197623" y="217012"/>
                  </a:lnTo>
                  <a:lnTo>
                    <a:pt x="213205" y="253421"/>
                  </a:lnTo>
                  <a:lnTo>
                    <a:pt x="222347" y="276172"/>
                  </a:lnTo>
                  <a:lnTo>
                    <a:pt x="223587" y="298043"/>
                  </a:lnTo>
                  <a:lnTo>
                    <a:pt x="221942" y="308815"/>
                  </a:lnTo>
                  <a:lnTo>
                    <a:pt x="212591" y="324545"/>
                  </a:lnTo>
                  <a:lnTo>
                    <a:pt x="206143" y="330716"/>
                  </a:lnTo>
                  <a:lnTo>
                    <a:pt x="189573" y="337572"/>
                  </a:lnTo>
                  <a:lnTo>
                    <a:pt x="150194" y="341973"/>
                  </a:lnTo>
                  <a:lnTo>
                    <a:pt x="122326" y="335993"/>
                  </a:lnTo>
                  <a:lnTo>
                    <a:pt x="110459" y="329099"/>
                  </a:lnTo>
                  <a:lnTo>
                    <a:pt x="98003" y="317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SMARTInkShape-3173"/>
          <p:cNvSpPr/>
          <p:nvPr>
            <p:custDataLst>
              <p:tags r:id="rId6"/>
            </p:custDataLst>
          </p:nvPr>
        </p:nvSpPr>
        <p:spPr>
          <a:xfrm>
            <a:off x="2485787" y="311150"/>
            <a:ext cx="314564" cy="4284643"/>
          </a:xfrm>
          <a:custGeom>
            <a:avLst/>
            <a:gdLst/>
            <a:ahLst/>
            <a:cxnLst/>
            <a:rect l="0" t="0" r="0" b="0"/>
            <a:pathLst>
              <a:path w="314564" h="4284643">
                <a:moveTo>
                  <a:pt x="282813" y="0"/>
                </a:moveTo>
                <a:lnTo>
                  <a:pt x="282813" y="0"/>
                </a:lnTo>
                <a:lnTo>
                  <a:pt x="266207" y="706"/>
                </a:lnTo>
                <a:lnTo>
                  <a:pt x="223553" y="10984"/>
                </a:lnTo>
                <a:lnTo>
                  <a:pt x="177982" y="17544"/>
                </a:lnTo>
                <a:lnTo>
                  <a:pt x="136543" y="25521"/>
                </a:lnTo>
                <a:lnTo>
                  <a:pt x="108711" y="33667"/>
                </a:lnTo>
                <a:lnTo>
                  <a:pt x="62706" y="57035"/>
                </a:lnTo>
                <a:lnTo>
                  <a:pt x="59875" y="59190"/>
                </a:lnTo>
                <a:lnTo>
                  <a:pt x="56729" y="65347"/>
                </a:lnTo>
                <a:lnTo>
                  <a:pt x="43480" y="112634"/>
                </a:lnTo>
                <a:lnTo>
                  <a:pt x="36397" y="149202"/>
                </a:lnTo>
                <a:lnTo>
                  <a:pt x="35407" y="192377"/>
                </a:lnTo>
                <a:lnTo>
                  <a:pt x="35235" y="229156"/>
                </a:lnTo>
                <a:lnTo>
                  <a:pt x="35184" y="266159"/>
                </a:lnTo>
                <a:lnTo>
                  <a:pt x="35169" y="301190"/>
                </a:lnTo>
                <a:lnTo>
                  <a:pt x="34459" y="342222"/>
                </a:lnTo>
                <a:lnTo>
                  <a:pt x="30094" y="384954"/>
                </a:lnTo>
                <a:lnTo>
                  <a:pt x="24332" y="426151"/>
                </a:lnTo>
                <a:lnTo>
                  <a:pt x="20236" y="457276"/>
                </a:lnTo>
                <a:lnTo>
                  <a:pt x="17945" y="491806"/>
                </a:lnTo>
                <a:lnTo>
                  <a:pt x="16222" y="527614"/>
                </a:lnTo>
                <a:lnTo>
                  <a:pt x="13104" y="562343"/>
                </a:lnTo>
                <a:lnTo>
                  <a:pt x="11248" y="600356"/>
                </a:lnTo>
                <a:lnTo>
                  <a:pt x="9718" y="640064"/>
                </a:lnTo>
                <a:lnTo>
                  <a:pt x="6685" y="678878"/>
                </a:lnTo>
                <a:lnTo>
                  <a:pt x="2986" y="719178"/>
                </a:lnTo>
                <a:lnTo>
                  <a:pt x="401" y="759901"/>
                </a:lnTo>
                <a:lnTo>
                  <a:pt x="1604" y="799167"/>
                </a:lnTo>
                <a:lnTo>
                  <a:pt x="4490" y="837785"/>
                </a:lnTo>
                <a:lnTo>
                  <a:pt x="8125" y="876821"/>
                </a:lnTo>
                <a:lnTo>
                  <a:pt x="12093" y="917689"/>
                </a:lnTo>
                <a:lnTo>
                  <a:pt x="18089" y="959371"/>
                </a:lnTo>
                <a:lnTo>
                  <a:pt x="24752" y="1001415"/>
                </a:lnTo>
                <a:lnTo>
                  <a:pt x="30065" y="1043620"/>
                </a:lnTo>
                <a:lnTo>
                  <a:pt x="32898" y="1087777"/>
                </a:lnTo>
                <a:lnTo>
                  <a:pt x="34156" y="1133273"/>
                </a:lnTo>
                <a:lnTo>
                  <a:pt x="34716" y="1179364"/>
                </a:lnTo>
                <a:lnTo>
                  <a:pt x="34964" y="1223838"/>
                </a:lnTo>
                <a:lnTo>
                  <a:pt x="35074" y="1268533"/>
                </a:lnTo>
                <a:lnTo>
                  <a:pt x="35104" y="1292305"/>
                </a:lnTo>
                <a:lnTo>
                  <a:pt x="35124" y="1316620"/>
                </a:lnTo>
                <a:lnTo>
                  <a:pt x="34431" y="1340591"/>
                </a:lnTo>
                <a:lnTo>
                  <a:pt x="31780" y="1387922"/>
                </a:lnTo>
                <a:lnTo>
                  <a:pt x="30132" y="1432947"/>
                </a:lnTo>
                <a:lnTo>
                  <a:pt x="29399" y="1477182"/>
                </a:lnTo>
                <a:lnTo>
                  <a:pt x="29073" y="1522712"/>
                </a:lnTo>
                <a:lnTo>
                  <a:pt x="28281" y="1546425"/>
                </a:lnTo>
                <a:lnTo>
                  <a:pt x="27047" y="1570700"/>
                </a:lnTo>
                <a:lnTo>
                  <a:pt x="25519" y="1595350"/>
                </a:lnTo>
                <a:lnTo>
                  <a:pt x="23795" y="1620250"/>
                </a:lnTo>
                <a:lnTo>
                  <a:pt x="21940" y="1645317"/>
                </a:lnTo>
                <a:lnTo>
                  <a:pt x="19997" y="1670494"/>
                </a:lnTo>
                <a:lnTo>
                  <a:pt x="17997" y="1696452"/>
                </a:lnTo>
                <a:lnTo>
                  <a:pt x="15958" y="1722929"/>
                </a:lnTo>
                <a:lnTo>
                  <a:pt x="13893" y="1749753"/>
                </a:lnTo>
                <a:lnTo>
                  <a:pt x="11811" y="1776102"/>
                </a:lnTo>
                <a:lnTo>
                  <a:pt x="9717" y="1802134"/>
                </a:lnTo>
                <a:lnTo>
                  <a:pt x="7616" y="1827956"/>
                </a:lnTo>
                <a:lnTo>
                  <a:pt x="6215" y="1853637"/>
                </a:lnTo>
                <a:lnTo>
                  <a:pt x="5281" y="1879225"/>
                </a:lnTo>
                <a:lnTo>
                  <a:pt x="4658" y="1904750"/>
                </a:lnTo>
                <a:lnTo>
                  <a:pt x="3537" y="1930939"/>
                </a:lnTo>
                <a:lnTo>
                  <a:pt x="2085" y="1957570"/>
                </a:lnTo>
                <a:lnTo>
                  <a:pt x="411" y="1984497"/>
                </a:lnTo>
                <a:lnTo>
                  <a:pt x="0" y="2011620"/>
                </a:lnTo>
                <a:lnTo>
                  <a:pt x="432" y="2038875"/>
                </a:lnTo>
                <a:lnTo>
                  <a:pt x="1426" y="2066216"/>
                </a:lnTo>
                <a:lnTo>
                  <a:pt x="2088" y="2093616"/>
                </a:lnTo>
                <a:lnTo>
                  <a:pt x="2530" y="2121055"/>
                </a:lnTo>
                <a:lnTo>
                  <a:pt x="2824" y="2148520"/>
                </a:lnTo>
                <a:lnTo>
                  <a:pt x="3726" y="2176708"/>
                </a:lnTo>
                <a:lnTo>
                  <a:pt x="5033" y="2205377"/>
                </a:lnTo>
                <a:lnTo>
                  <a:pt x="6609" y="2234368"/>
                </a:lnTo>
                <a:lnTo>
                  <a:pt x="8366" y="2263573"/>
                </a:lnTo>
                <a:lnTo>
                  <a:pt x="10243" y="2292921"/>
                </a:lnTo>
                <a:lnTo>
                  <a:pt x="12199" y="2322364"/>
                </a:lnTo>
                <a:lnTo>
                  <a:pt x="13504" y="2351871"/>
                </a:lnTo>
                <a:lnTo>
                  <a:pt x="14373" y="2381419"/>
                </a:lnTo>
                <a:lnTo>
                  <a:pt x="14953" y="2410996"/>
                </a:lnTo>
                <a:lnTo>
                  <a:pt x="16045" y="2439886"/>
                </a:lnTo>
                <a:lnTo>
                  <a:pt x="17479" y="2468319"/>
                </a:lnTo>
                <a:lnTo>
                  <a:pt x="19140" y="2496446"/>
                </a:lnTo>
                <a:lnTo>
                  <a:pt x="20954" y="2525075"/>
                </a:lnTo>
                <a:lnTo>
                  <a:pt x="22868" y="2554039"/>
                </a:lnTo>
                <a:lnTo>
                  <a:pt x="24849" y="2583226"/>
                </a:lnTo>
                <a:lnTo>
                  <a:pt x="26876" y="2612562"/>
                </a:lnTo>
                <a:lnTo>
                  <a:pt x="28933" y="2641996"/>
                </a:lnTo>
                <a:lnTo>
                  <a:pt x="31010" y="2671498"/>
                </a:lnTo>
                <a:lnTo>
                  <a:pt x="33805" y="2700337"/>
                </a:lnTo>
                <a:lnTo>
                  <a:pt x="37080" y="2728736"/>
                </a:lnTo>
                <a:lnTo>
                  <a:pt x="40674" y="2756840"/>
                </a:lnTo>
                <a:lnTo>
                  <a:pt x="44482" y="2785455"/>
                </a:lnTo>
                <a:lnTo>
                  <a:pt x="48431" y="2814409"/>
                </a:lnTo>
                <a:lnTo>
                  <a:pt x="52475" y="2843589"/>
                </a:lnTo>
                <a:lnTo>
                  <a:pt x="57288" y="2872215"/>
                </a:lnTo>
                <a:lnTo>
                  <a:pt x="62613" y="2900471"/>
                </a:lnTo>
                <a:lnTo>
                  <a:pt x="68280" y="2928481"/>
                </a:lnTo>
                <a:lnTo>
                  <a:pt x="72763" y="2957737"/>
                </a:lnTo>
                <a:lnTo>
                  <a:pt x="76457" y="2987825"/>
                </a:lnTo>
                <a:lnTo>
                  <a:pt x="79626" y="3018467"/>
                </a:lnTo>
                <a:lnTo>
                  <a:pt x="83149" y="3048772"/>
                </a:lnTo>
                <a:lnTo>
                  <a:pt x="86909" y="3078854"/>
                </a:lnTo>
                <a:lnTo>
                  <a:pt x="90827" y="3108786"/>
                </a:lnTo>
                <a:lnTo>
                  <a:pt x="94850" y="3138618"/>
                </a:lnTo>
                <a:lnTo>
                  <a:pt x="98944" y="3168384"/>
                </a:lnTo>
                <a:lnTo>
                  <a:pt x="103083" y="3198106"/>
                </a:lnTo>
                <a:lnTo>
                  <a:pt x="106549" y="3227798"/>
                </a:lnTo>
                <a:lnTo>
                  <a:pt x="109565" y="3257471"/>
                </a:lnTo>
                <a:lnTo>
                  <a:pt x="112281" y="3287131"/>
                </a:lnTo>
                <a:lnTo>
                  <a:pt x="114797" y="3315371"/>
                </a:lnTo>
                <a:lnTo>
                  <a:pt x="117180" y="3342663"/>
                </a:lnTo>
                <a:lnTo>
                  <a:pt x="119475" y="3369325"/>
                </a:lnTo>
                <a:lnTo>
                  <a:pt x="121710" y="3395567"/>
                </a:lnTo>
                <a:lnTo>
                  <a:pt x="123905" y="3421528"/>
                </a:lnTo>
                <a:lnTo>
                  <a:pt x="126074" y="3447302"/>
                </a:lnTo>
                <a:lnTo>
                  <a:pt x="128226" y="3472951"/>
                </a:lnTo>
                <a:lnTo>
                  <a:pt x="130366" y="3498517"/>
                </a:lnTo>
                <a:lnTo>
                  <a:pt x="132499" y="3524028"/>
                </a:lnTo>
                <a:lnTo>
                  <a:pt x="133920" y="3548797"/>
                </a:lnTo>
                <a:lnTo>
                  <a:pt x="134868" y="3573070"/>
                </a:lnTo>
                <a:lnTo>
                  <a:pt x="135500" y="3597013"/>
                </a:lnTo>
                <a:lnTo>
                  <a:pt x="138083" y="3644313"/>
                </a:lnTo>
                <a:lnTo>
                  <a:pt x="141583" y="3691206"/>
                </a:lnTo>
                <a:lnTo>
                  <a:pt x="145490" y="3737918"/>
                </a:lnTo>
                <a:lnTo>
                  <a:pt x="149579" y="3782667"/>
                </a:lnTo>
                <a:lnTo>
                  <a:pt x="153042" y="3826074"/>
                </a:lnTo>
                <a:lnTo>
                  <a:pt x="154581" y="3868885"/>
                </a:lnTo>
                <a:lnTo>
                  <a:pt x="155266" y="3911430"/>
                </a:lnTo>
                <a:lnTo>
                  <a:pt x="155570" y="3953858"/>
                </a:lnTo>
                <a:lnTo>
                  <a:pt x="155705" y="3996233"/>
                </a:lnTo>
                <a:lnTo>
                  <a:pt x="153883" y="4036704"/>
                </a:lnTo>
                <a:lnTo>
                  <a:pt x="150017" y="4074446"/>
                </a:lnTo>
                <a:lnTo>
                  <a:pt x="143594" y="4107683"/>
                </a:lnTo>
                <a:lnTo>
                  <a:pt x="138787" y="4154162"/>
                </a:lnTo>
                <a:lnTo>
                  <a:pt x="133992" y="4195842"/>
                </a:lnTo>
                <a:lnTo>
                  <a:pt x="126756" y="4237713"/>
                </a:lnTo>
                <a:lnTo>
                  <a:pt x="124418" y="4271644"/>
                </a:lnTo>
                <a:lnTo>
                  <a:pt x="126102" y="4278112"/>
                </a:lnTo>
                <a:lnTo>
                  <a:pt x="127539" y="4280824"/>
                </a:lnTo>
                <a:lnTo>
                  <a:pt x="131319" y="4282633"/>
                </a:lnTo>
                <a:lnTo>
                  <a:pt x="143046" y="4284642"/>
                </a:lnTo>
                <a:lnTo>
                  <a:pt x="165514" y="4282403"/>
                </a:lnTo>
                <a:lnTo>
                  <a:pt x="208657" y="4266415"/>
                </a:lnTo>
                <a:lnTo>
                  <a:pt x="249350" y="4250112"/>
                </a:lnTo>
                <a:lnTo>
                  <a:pt x="296901" y="4231595"/>
                </a:lnTo>
                <a:lnTo>
                  <a:pt x="314563" y="4229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SMARTInkShape-3174"/>
          <p:cNvSpPr/>
          <p:nvPr>
            <p:custDataLst>
              <p:tags r:id="rId7"/>
            </p:custDataLst>
          </p:nvPr>
        </p:nvSpPr>
        <p:spPr>
          <a:xfrm>
            <a:off x="3035300" y="323957"/>
            <a:ext cx="380624" cy="4238092"/>
          </a:xfrm>
          <a:custGeom>
            <a:avLst/>
            <a:gdLst/>
            <a:ahLst/>
            <a:cxnLst/>
            <a:rect l="0" t="0" r="0" b="0"/>
            <a:pathLst>
              <a:path w="380624" h="4238092">
                <a:moveTo>
                  <a:pt x="0" y="18943"/>
                </a:moveTo>
                <a:lnTo>
                  <a:pt x="0" y="18943"/>
                </a:lnTo>
                <a:lnTo>
                  <a:pt x="42095" y="10105"/>
                </a:lnTo>
                <a:lnTo>
                  <a:pt x="80754" y="4016"/>
                </a:lnTo>
                <a:lnTo>
                  <a:pt x="126515" y="707"/>
                </a:lnTo>
                <a:lnTo>
                  <a:pt x="157458" y="0"/>
                </a:lnTo>
                <a:lnTo>
                  <a:pt x="163585" y="1822"/>
                </a:lnTo>
                <a:lnTo>
                  <a:pt x="166207" y="3296"/>
                </a:lnTo>
                <a:lnTo>
                  <a:pt x="167249" y="5689"/>
                </a:lnTo>
                <a:lnTo>
                  <a:pt x="167169" y="33740"/>
                </a:lnTo>
                <a:lnTo>
                  <a:pt x="168842" y="46686"/>
                </a:lnTo>
                <a:lnTo>
                  <a:pt x="165732" y="93892"/>
                </a:lnTo>
                <a:lnTo>
                  <a:pt x="165287" y="131775"/>
                </a:lnTo>
                <a:lnTo>
                  <a:pt x="168527" y="177650"/>
                </a:lnTo>
                <a:lnTo>
                  <a:pt x="170150" y="212246"/>
                </a:lnTo>
                <a:lnTo>
                  <a:pt x="170873" y="249494"/>
                </a:lnTo>
                <a:lnTo>
                  <a:pt x="171193" y="289568"/>
                </a:lnTo>
                <a:lnTo>
                  <a:pt x="171336" y="332778"/>
                </a:lnTo>
                <a:lnTo>
                  <a:pt x="171400" y="379264"/>
                </a:lnTo>
                <a:lnTo>
                  <a:pt x="171417" y="404502"/>
                </a:lnTo>
                <a:lnTo>
                  <a:pt x="171428" y="430499"/>
                </a:lnTo>
                <a:lnTo>
                  <a:pt x="171435" y="457002"/>
                </a:lnTo>
                <a:lnTo>
                  <a:pt x="171440" y="483844"/>
                </a:lnTo>
                <a:lnTo>
                  <a:pt x="171443" y="510910"/>
                </a:lnTo>
                <a:lnTo>
                  <a:pt x="171446" y="538832"/>
                </a:lnTo>
                <a:lnTo>
                  <a:pt x="171447" y="567325"/>
                </a:lnTo>
                <a:lnTo>
                  <a:pt x="171448" y="596197"/>
                </a:lnTo>
                <a:lnTo>
                  <a:pt x="171449" y="626029"/>
                </a:lnTo>
                <a:lnTo>
                  <a:pt x="171449" y="656500"/>
                </a:lnTo>
                <a:lnTo>
                  <a:pt x="171449" y="687398"/>
                </a:lnTo>
                <a:lnTo>
                  <a:pt x="170744" y="718580"/>
                </a:lnTo>
                <a:lnTo>
                  <a:pt x="169568" y="749951"/>
                </a:lnTo>
                <a:lnTo>
                  <a:pt x="168079" y="781448"/>
                </a:lnTo>
                <a:lnTo>
                  <a:pt x="167791" y="813735"/>
                </a:lnTo>
                <a:lnTo>
                  <a:pt x="168305" y="846549"/>
                </a:lnTo>
                <a:lnTo>
                  <a:pt x="169353" y="879714"/>
                </a:lnTo>
                <a:lnTo>
                  <a:pt x="170758" y="913818"/>
                </a:lnTo>
                <a:lnTo>
                  <a:pt x="172400" y="948548"/>
                </a:lnTo>
                <a:lnTo>
                  <a:pt x="174199" y="983697"/>
                </a:lnTo>
                <a:lnTo>
                  <a:pt x="176105" y="1019123"/>
                </a:lnTo>
                <a:lnTo>
                  <a:pt x="178081" y="1054735"/>
                </a:lnTo>
                <a:lnTo>
                  <a:pt x="180104" y="1090471"/>
                </a:lnTo>
                <a:lnTo>
                  <a:pt x="182158" y="1127701"/>
                </a:lnTo>
                <a:lnTo>
                  <a:pt x="184233" y="1165926"/>
                </a:lnTo>
                <a:lnTo>
                  <a:pt x="186322" y="1204815"/>
                </a:lnTo>
                <a:lnTo>
                  <a:pt x="188420" y="1243441"/>
                </a:lnTo>
                <a:lnTo>
                  <a:pt x="190524" y="1281892"/>
                </a:lnTo>
                <a:lnTo>
                  <a:pt x="192633" y="1320225"/>
                </a:lnTo>
                <a:lnTo>
                  <a:pt x="194744" y="1358481"/>
                </a:lnTo>
                <a:lnTo>
                  <a:pt x="196857" y="1396685"/>
                </a:lnTo>
                <a:lnTo>
                  <a:pt x="198972" y="1434854"/>
                </a:lnTo>
                <a:lnTo>
                  <a:pt x="200381" y="1473706"/>
                </a:lnTo>
                <a:lnTo>
                  <a:pt x="201321" y="1513013"/>
                </a:lnTo>
                <a:lnTo>
                  <a:pt x="201947" y="1552623"/>
                </a:lnTo>
                <a:lnTo>
                  <a:pt x="201659" y="1593846"/>
                </a:lnTo>
                <a:lnTo>
                  <a:pt x="200762" y="1636145"/>
                </a:lnTo>
                <a:lnTo>
                  <a:pt x="199458" y="1679161"/>
                </a:lnTo>
                <a:lnTo>
                  <a:pt x="198589" y="1721950"/>
                </a:lnTo>
                <a:lnTo>
                  <a:pt x="198009" y="1764586"/>
                </a:lnTo>
                <a:lnTo>
                  <a:pt x="197623" y="1807122"/>
                </a:lnTo>
                <a:lnTo>
                  <a:pt x="196660" y="1849590"/>
                </a:lnTo>
                <a:lnTo>
                  <a:pt x="195312" y="1892013"/>
                </a:lnTo>
                <a:lnTo>
                  <a:pt x="193708" y="1934406"/>
                </a:lnTo>
                <a:lnTo>
                  <a:pt x="191933" y="1977485"/>
                </a:lnTo>
                <a:lnTo>
                  <a:pt x="190044" y="2021021"/>
                </a:lnTo>
                <a:lnTo>
                  <a:pt x="188079" y="2064862"/>
                </a:lnTo>
                <a:lnTo>
                  <a:pt x="186770" y="2108906"/>
                </a:lnTo>
                <a:lnTo>
                  <a:pt x="185896" y="2153085"/>
                </a:lnTo>
                <a:lnTo>
                  <a:pt x="185314" y="2197354"/>
                </a:lnTo>
                <a:lnTo>
                  <a:pt x="184926" y="2240978"/>
                </a:lnTo>
                <a:lnTo>
                  <a:pt x="184667" y="2284172"/>
                </a:lnTo>
                <a:lnTo>
                  <a:pt x="184495" y="2327079"/>
                </a:lnTo>
                <a:lnTo>
                  <a:pt x="185791" y="2369089"/>
                </a:lnTo>
                <a:lnTo>
                  <a:pt x="188066" y="2410502"/>
                </a:lnTo>
                <a:lnTo>
                  <a:pt x="190994" y="2451515"/>
                </a:lnTo>
                <a:lnTo>
                  <a:pt x="194357" y="2492969"/>
                </a:lnTo>
                <a:lnTo>
                  <a:pt x="198010" y="2534716"/>
                </a:lnTo>
                <a:lnTo>
                  <a:pt x="201857" y="2576658"/>
                </a:lnTo>
                <a:lnTo>
                  <a:pt x="207244" y="2618731"/>
                </a:lnTo>
                <a:lnTo>
                  <a:pt x="213657" y="2660891"/>
                </a:lnTo>
                <a:lnTo>
                  <a:pt x="220755" y="2703108"/>
                </a:lnTo>
                <a:lnTo>
                  <a:pt x="227603" y="2744658"/>
                </a:lnTo>
                <a:lnTo>
                  <a:pt x="234285" y="2785764"/>
                </a:lnTo>
                <a:lnTo>
                  <a:pt x="240857" y="2826574"/>
                </a:lnTo>
                <a:lnTo>
                  <a:pt x="248060" y="2867186"/>
                </a:lnTo>
                <a:lnTo>
                  <a:pt x="255684" y="2907666"/>
                </a:lnTo>
                <a:lnTo>
                  <a:pt x="263589" y="2948058"/>
                </a:lnTo>
                <a:lnTo>
                  <a:pt x="270976" y="2987686"/>
                </a:lnTo>
                <a:lnTo>
                  <a:pt x="278018" y="3026805"/>
                </a:lnTo>
                <a:lnTo>
                  <a:pt x="284828" y="3065585"/>
                </a:lnTo>
                <a:lnTo>
                  <a:pt x="290780" y="3104843"/>
                </a:lnTo>
                <a:lnTo>
                  <a:pt x="296158" y="3144421"/>
                </a:lnTo>
                <a:lnTo>
                  <a:pt x="301156" y="3184211"/>
                </a:lnTo>
                <a:lnTo>
                  <a:pt x="305898" y="3222733"/>
                </a:lnTo>
                <a:lnTo>
                  <a:pt x="310471" y="3260408"/>
                </a:lnTo>
                <a:lnTo>
                  <a:pt x="314930" y="3297520"/>
                </a:lnTo>
                <a:lnTo>
                  <a:pt x="318609" y="3334255"/>
                </a:lnTo>
                <a:lnTo>
                  <a:pt x="321767" y="3370740"/>
                </a:lnTo>
                <a:lnTo>
                  <a:pt x="324578" y="3407058"/>
                </a:lnTo>
                <a:lnTo>
                  <a:pt x="327158" y="3443264"/>
                </a:lnTo>
                <a:lnTo>
                  <a:pt x="329583" y="3479396"/>
                </a:lnTo>
                <a:lnTo>
                  <a:pt x="331905" y="3515478"/>
                </a:lnTo>
                <a:lnTo>
                  <a:pt x="333454" y="3550822"/>
                </a:lnTo>
                <a:lnTo>
                  <a:pt x="334486" y="3585673"/>
                </a:lnTo>
                <a:lnTo>
                  <a:pt x="335174" y="3620196"/>
                </a:lnTo>
                <a:lnTo>
                  <a:pt x="335633" y="3652384"/>
                </a:lnTo>
                <a:lnTo>
                  <a:pt x="335938" y="3683015"/>
                </a:lnTo>
                <a:lnTo>
                  <a:pt x="336142" y="3712607"/>
                </a:lnTo>
                <a:lnTo>
                  <a:pt x="336278" y="3740803"/>
                </a:lnTo>
                <a:lnTo>
                  <a:pt x="336369" y="3768066"/>
                </a:lnTo>
                <a:lnTo>
                  <a:pt x="336429" y="3794708"/>
                </a:lnTo>
                <a:lnTo>
                  <a:pt x="336469" y="3820937"/>
                </a:lnTo>
                <a:lnTo>
                  <a:pt x="336496" y="3846888"/>
                </a:lnTo>
                <a:lnTo>
                  <a:pt x="336514" y="3872657"/>
                </a:lnTo>
                <a:lnTo>
                  <a:pt x="334652" y="3920103"/>
                </a:lnTo>
                <a:lnTo>
                  <a:pt x="332179" y="3964003"/>
                </a:lnTo>
                <a:lnTo>
                  <a:pt x="331079" y="4004681"/>
                </a:lnTo>
                <a:lnTo>
                  <a:pt x="328709" y="4040164"/>
                </a:lnTo>
                <a:lnTo>
                  <a:pt x="325290" y="4084143"/>
                </a:lnTo>
                <a:lnTo>
                  <a:pt x="327505" y="4130609"/>
                </a:lnTo>
                <a:lnTo>
                  <a:pt x="338801" y="4177360"/>
                </a:lnTo>
                <a:lnTo>
                  <a:pt x="345056" y="4193625"/>
                </a:lnTo>
                <a:lnTo>
                  <a:pt x="351149" y="4201044"/>
                </a:lnTo>
                <a:lnTo>
                  <a:pt x="365597" y="4213135"/>
                </a:lnTo>
                <a:lnTo>
                  <a:pt x="374534" y="4217551"/>
                </a:lnTo>
                <a:lnTo>
                  <a:pt x="379723" y="4221637"/>
                </a:lnTo>
                <a:lnTo>
                  <a:pt x="380432" y="4224077"/>
                </a:lnTo>
                <a:lnTo>
                  <a:pt x="380623" y="4225716"/>
                </a:lnTo>
                <a:lnTo>
                  <a:pt x="380042" y="4226808"/>
                </a:lnTo>
                <a:lnTo>
                  <a:pt x="378951" y="4227536"/>
                </a:lnTo>
                <a:lnTo>
                  <a:pt x="375150" y="4228345"/>
                </a:lnTo>
                <a:lnTo>
                  <a:pt x="331454" y="4230836"/>
                </a:lnTo>
                <a:lnTo>
                  <a:pt x="293177" y="4235889"/>
                </a:lnTo>
                <a:lnTo>
                  <a:pt x="255495" y="4238091"/>
                </a:lnTo>
                <a:lnTo>
                  <a:pt x="228600" y="42353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6" name="SMARTInkShape-Group655"/>
          <p:cNvGrpSpPr/>
          <p:nvPr/>
        </p:nvGrpSpPr>
        <p:grpSpPr>
          <a:xfrm>
            <a:off x="3677608" y="320192"/>
            <a:ext cx="550522" cy="4193030"/>
            <a:chOff x="3677608" y="320192"/>
            <a:chExt cx="550522" cy="4193030"/>
          </a:xfrm>
        </p:grpSpPr>
        <p:sp>
          <p:nvSpPr>
            <p:cNvPr id="624" name="SMARTInkShape-3175"/>
            <p:cNvSpPr/>
            <p:nvPr>
              <p:custDataLst>
                <p:tags r:id="rId55"/>
              </p:custDataLst>
            </p:nvPr>
          </p:nvSpPr>
          <p:spPr>
            <a:xfrm>
              <a:off x="4006850" y="350288"/>
              <a:ext cx="221280" cy="4162934"/>
            </a:xfrm>
            <a:custGeom>
              <a:avLst/>
              <a:gdLst/>
              <a:ahLst/>
              <a:cxnLst/>
              <a:rect l="0" t="0" r="0" b="0"/>
              <a:pathLst>
                <a:path w="221280" h="4162934">
                  <a:moveTo>
                    <a:pt x="6350" y="18012"/>
                  </a:moveTo>
                  <a:lnTo>
                    <a:pt x="6350" y="18012"/>
                  </a:lnTo>
                  <a:lnTo>
                    <a:pt x="16463" y="18012"/>
                  </a:lnTo>
                  <a:lnTo>
                    <a:pt x="59969" y="7077"/>
                  </a:lnTo>
                  <a:lnTo>
                    <a:pt x="99194" y="0"/>
                  </a:lnTo>
                  <a:lnTo>
                    <a:pt x="107586" y="1305"/>
                  </a:lnTo>
                  <a:lnTo>
                    <a:pt x="109824" y="2640"/>
                  </a:lnTo>
                  <a:lnTo>
                    <a:pt x="116345" y="24746"/>
                  </a:lnTo>
                  <a:lnTo>
                    <a:pt x="116939" y="70465"/>
                  </a:lnTo>
                  <a:lnTo>
                    <a:pt x="117669" y="110459"/>
                  </a:lnTo>
                  <a:lnTo>
                    <a:pt x="115797" y="144472"/>
                  </a:lnTo>
                  <a:lnTo>
                    <a:pt x="114744" y="187420"/>
                  </a:lnTo>
                  <a:lnTo>
                    <a:pt x="115137" y="226957"/>
                  </a:lnTo>
                  <a:lnTo>
                    <a:pt x="118703" y="266188"/>
                  </a:lnTo>
                  <a:lnTo>
                    <a:pt x="120778" y="309484"/>
                  </a:lnTo>
                  <a:lnTo>
                    <a:pt x="123764" y="341348"/>
                  </a:lnTo>
                  <a:lnTo>
                    <a:pt x="125562" y="374324"/>
                  </a:lnTo>
                  <a:lnTo>
                    <a:pt x="126361" y="407795"/>
                  </a:lnTo>
                  <a:lnTo>
                    <a:pt x="126716" y="441486"/>
                  </a:lnTo>
                  <a:lnTo>
                    <a:pt x="128755" y="475274"/>
                  </a:lnTo>
                  <a:lnTo>
                    <a:pt x="131308" y="509106"/>
                  </a:lnTo>
                  <a:lnTo>
                    <a:pt x="132443" y="542958"/>
                  </a:lnTo>
                  <a:lnTo>
                    <a:pt x="133081" y="590378"/>
                  </a:lnTo>
                  <a:lnTo>
                    <a:pt x="133231" y="622588"/>
                  </a:lnTo>
                  <a:lnTo>
                    <a:pt x="133297" y="656423"/>
                  </a:lnTo>
                  <a:lnTo>
                    <a:pt x="133326" y="692628"/>
                  </a:lnTo>
                  <a:lnTo>
                    <a:pt x="131458" y="729886"/>
                  </a:lnTo>
                  <a:lnTo>
                    <a:pt x="128981" y="766906"/>
                  </a:lnTo>
                  <a:lnTo>
                    <a:pt x="127880" y="802174"/>
                  </a:lnTo>
                  <a:lnTo>
                    <a:pt x="125510" y="838545"/>
                  </a:lnTo>
                  <a:lnTo>
                    <a:pt x="122810" y="875877"/>
                  </a:lnTo>
                  <a:lnTo>
                    <a:pt x="121610" y="913635"/>
                  </a:lnTo>
                  <a:lnTo>
                    <a:pt x="121076" y="951583"/>
                  </a:lnTo>
                  <a:lnTo>
                    <a:pt x="120840" y="988910"/>
                  </a:lnTo>
                  <a:lnTo>
                    <a:pt x="120734" y="1024315"/>
                  </a:lnTo>
                  <a:lnTo>
                    <a:pt x="122569" y="1060747"/>
                  </a:lnTo>
                  <a:lnTo>
                    <a:pt x="125736" y="1098105"/>
                  </a:lnTo>
                  <a:lnTo>
                    <a:pt x="129495" y="1135875"/>
                  </a:lnTo>
                  <a:lnTo>
                    <a:pt x="133518" y="1171948"/>
                  </a:lnTo>
                  <a:lnTo>
                    <a:pt x="137658" y="1207500"/>
                  </a:lnTo>
                  <a:lnTo>
                    <a:pt x="141849" y="1244468"/>
                  </a:lnTo>
                  <a:lnTo>
                    <a:pt x="146065" y="1283946"/>
                  </a:lnTo>
                  <a:lnTo>
                    <a:pt x="150290" y="1325010"/>
                  </a:lnTo>
                  <a:lnTo>
                    <a:pt x="154519" y="1366780"/>
                  </a:lnTo>
                  <a:lnTo>
                    <a:pt x="156869" y="1408863"/>
                  </a:lnTo>
                  <a:lnTo>
                    <a:pt x="158621" y="1450379"/>
                  </a:lnTo>
                  <a:lnTo>
                    <a:pt x="161749" y="1489997"/>
                  </a:lnTo>
                  <a:lnTo>
                    <a:pt x="163611" y="1532535"/>
                  </a:lnTo>
                  <a:lnTo>
                    <a:pt x="163733" y="1578017"/>
                  </a:lnTo>
                  <a:lnTo>
                    <a:pt x="162778" y="1601998"/>
                  </a:lnTo>
                  <a:lnTo>
                    <a:pt x="161435" y="1626453"/>
                  </a:lnTo>
                  <a:lnTo>
                    <a:pt x="160540" y="1651223"/>
                  </a:lnTo>
                  <a:lnTo>
                    <a:pt x="159943" y="1676202"/>
                  </a:lnTo>
                  <a:lnTo>
                    <a:pt x="159546" y="1701322"/>
                  </a:lnTo>
                  <a:lnTo>
                    <a:pt x="159281" y="1726535"/>
                  </a:lnTo>
                  <a:lnTo>
                    <a:pt x="159104" y="1751811"/>
                  </a:lnTo>
                  <a:lnTo>
                    <a:pt x="158985" y="1777128"/>
                  </a:lnTo>
                  <a:lnTo>
                    <a:pt x="158907" y="1802473"/>
                  </a:lnTo>
                  <a:lnTo>
                    <a:pt x="158855" y="1827836"/>
                  </a:lnTo>
                  <a:lnTo>
                    <a:pt x="158819" y="1853211"/>
                  </a:lnTo>
                  <a:lnTo>
                    <a:pt x="159502" y="1878595"/>
                  </a:lnTo>
                  <a:lnTo>
                    <a:pt x="160662" y="1903984"/>
                  </a:lnTo>
                  <a:lnTo>
                    <a:pt x="162141" y="1929377"/>
                  </a:lnTo>
                  <a:lnTo>
                    <a:pt x="163127" y="1954066"/>
                  </a:lnTo>
                  <a:lnTo>
                    <a:pt x="163785" y="1978287"/>
                  </a:lnTo>
                  <a:lnTo>
                    <a:pt x="164223" y="2002195"/>
                  </a:lnTo>
                  <a:lnTo>
                    <a:pt x="165221" y="2027306"/>
                  </a:lnTo>
                  <a:lnTo>
                    <a:pt x="166592" y="2053219"/>
                  </a:lnTo>
                  <a:lnTo>
                    <a:pt x="168211" y="2079667"/>
                  </a:lnTo>
                  <a:lnTo>
                    <a:pt x="169996" y="2105060"/>
                  </a:lnTo>
                  <a:lnTo>
                    <a:pt x="171892" y="2129750"/>
                  </a:lnTo>
                  <a:lnTo>
                    <a:pt x="173861" y="2153970"/>
                  </a:lnTo>
                  <a:lnTo>
                    <a:pt x="175880" y="2179290"/>
                  </a:lnTo>
                  <a:lnTo>
                    <a:pt x="177931" y="2205342"/>
                  </a:lnTo>
                  <a:lnTo>
                    <a:pt x="180004" y="2231882"/>
                  </a:lnTo>
                  <a:lnTo>
                    <a:pt x="182797" y="2258042"/>
                  </a:lnTo>
                  <a:lnTo>
                    <a:pt x="186070" y="2283948"/>
                  </a:lnTo>
                  <a:lnTo>
                    <a:pt x="189664" y="2309686"/>
                  </a:lnTo>
                  <a:lnTo>
                    <a:pt x="192765" y="2334606"/>
                  </a:lnTo>
                  <a:lnTo>
                    <a:pt x="195537" y="2358980"/>
                  </a:lnTo>
                  <a:lnTo>
                    <a:pt x="198091" y="2382991"/>
                  </a:lnTo>
                  <a:lnTo>
                    <a:pt x="200500" y="2408170"/>
                  </a:lnTo>
                  <a:lnTo>
                    <a:pt x="202811" y="2434129"/>
                  </a:lnTo>
                  <a:lnTo>
                    <a:pt x="205058" y="2460606"/>
                  </a:lnTo>
                  <a:lnTo>
                    <a:pt x="206555" y="2486725"/>
                  </a:lnTo>
                  <a:lnTo>
                    <a:pt x="207552" y="2512604"/>
                  </a:lnTo>
                  <a:lnTo>
                    <a:pt x="208219" y="2538323"/>
                  </a:lnTo>
                  <a:lnTo>
                    <a:pt x="209368" y="2563231"/>
                  </a:lnTo>
                  <a:lnTo>
                    <a:pt x="210840" y="2587597"/>
                  </a:lnTo>
                  <a:lnTo>
                    <a:pt x="213651" y="2634661"/>
                  </a:lnTo>
                  <a:lnTo>
                    <a:pt x="214900" y="2679097"/>
                  </a:lnTo>
                  <a:lnTo>
                    <a:pt x="217337" y="2722364"/>
                  </a:lnTo>
                  <a:lnTo>
                    <a:pt x="220066" y="2765113"/>
                  </a:lnTo>
                  <a:lnTo>
                    <a:pt x="221279" y="2807631"/>
                  </a:lnTo>
                  <a:lnTo>
                    <a:pt x="219937" y="2850046"/>
                  </a:lnTo>
                  <a:lnTo>
                    <a:pt x="217694" y="2891710"/>
                  </a:lnTo>
                  <a:lnTo>
                    <a:pt x="216697" y="2931394"/>
                  </a:lnTo>
                  <a:lnTo>
                    <a:pt x="216254" y="2970198"/>
                  </a:lnTo>
                  <a:lnTo>
                    <a:pt x="215352" y="3008612"/>
                  </a:lnTo>
                  <a:lnTo>
                    <a:pt x="212599" y="3046851"/>
                  </a:lnTo>
                  <a:lnTo>
                    <a:pt x="209024" y="3086894"/>
                  </a:lnTo>
                  <a:lnTo>
                    <a:pt x="205082" y="3127504"/>
                  </a:lnTo>
                  <a:lnTo>
                    <a:pt x="200979" y="3166719"/>
                  </a:lnTo>
                  <a:lnTo>
                    <a:pt x="196804" y="3207196"/>
                  </a:lnTo>
                  <a:lnTo>
                    <a:pt x="192596" y="3248705"/>
                  </a:lnTo>
                  <a:lnTo>
                    <a:pt x="188374" y="3290672"/>
                  </a:lnTo>
                  <a:lnTo>
                    <a:pt x="184146" y="3334724"/>
                  </a:lnTo>
                  <a:lnTo>
                    <a:pt x="179209" y="3380173"/>
                  </a:lnTo>
                  <a:lnTo>
                    <a:pt x="172311" y="3426243"/>
                  </a:lnTo>
                  <a:lnTo>
                    <a:pt x="166423" y="3468825"/>
                  </a:lnTo>
                  <a:lnTo>
                    <a:pt x="162160" y="3510329"/>
                  </a:lnTo>
                  <a:lnTo>
                    <a:pt x="160265" y="3554647"/>
                  </a:lnTo>
                  <a:lnTo>
                    <a:pt x="159424" y="3596449"/>
                  </a:lnTo>
                  <a:lnTo>
                    <a:pt x="159049" y="3636195"/>
                  </a:lnTo>
                  <a:lnTo>
                    <a:pt x="158883" y="3675027"/>
                  </a:lnTo>
                  <a:lnTo>
                    <a:pt x="158809" y="3713452"/>
                  </a:lnTo>
                  <a:lnTo>
                    <a:pt x="159483" y="3750991"/>
                  </a:lnTo>
                  <a:lnTo>
                    <a:pt x="162132" y="3786490"/>
                  </a:lnTo>
                  <a:lnTo>
                    <a:pt x="165662" y="3819200"/>
                  </a:lnTo>
                  <a:lnTo>
                    <a:pt x="169583" y="3850908"/>
                  </a:lnTo>
                  <a:lnTo>
                    <a:pt x="173677" y="3883814"/>
                  </a:lnTo>
                  <a:lnTo>
                    <a:pt x="179949" y="3930702"/>
                  </a:lnTo>
                  <a:lnTo>
                    <a:pt x="186276" y="3975874"/>
                  </a:lnTo>
                  <a:lnTo>
                    <a:pt x="192619" y="4017168"/>
                  </a:lnTo>
                  <a:lnTo>
                    <a:pt x="196014" y="4063271"/>
                  </a:lnTo>
                  <a:lnTo>
                    <a:pt x="196740" y="4109012"/>
                  </a:lnTo>
                  <a:lnTo>
                    <a:pt x="193038" y="4122469"/>
                  </a:lnTo>
                  <a:lnTo>
                    <a:pt x="182535" y="4142606"/>
                  </a:lnTo>
                  <a:lnTo>
                    <a:pt x="170497" y="4149630"/>
                  </a:lnTo>
                  <a:lnTo>
                    <a:pt x="127282" y="4159887"/>
                  </a:lnTo>
                  <a:lnTo>
                    <a:pt x="96081" y="4162483"/>
                  </a:lnTo>
                  <a:lnTo>
                    <a:pt x="62457" y="4162933"/>
                  </a:lnTo>
                  <a:lnTo>
                    <a:pt x="20701" y="4159924"/>
                  </a:lnTo>
                  <a:lnTo>
                    <a:pt x="0" y="4158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176"/>
            <p:cNvSpPr/>
            <p:nvPr>
              <p:custDataLst>
                <p:tags r:id="rId56"/>
              </p:custDataLst>
            </p:nvPr>
          </p:nvSpPr>
          <p:spPr>
            <a:xfrm>
              <a:off x="3677608" y="320192"/>
              <a:ext cx="246693" cy="4169017"/>
            </a:xfrm>
            <a:custGeom>
              <a:avLst/>
              <a:gdLst/>
              <a:ahLst/>
              <a:cxnLst/>
              <a:rect l="0" t="0" r="0" b="0"/>
              <a:pathLst>
                <a:path w="246693" h="4169017">
                  <a:moveTo>
                    <a:pt x="164142" y="3658"/>
                  </a:moveTo>
                  <a:lnTo>
                    <a:pt x="164142" y="3658"/>
                  </a:lnTo>
                  <a:lnTo>
                    <a:pt x="160771" y="287"/>
                  </a:lnTo>
                  <a:lnTo>
                    <a:pt x="158367" y="0"/>
                  </a:lnTo>
                  <a:lnTo>
                    <a:pt x="128016" y="6845"/>
                  </a:lnTo>
                  <a:lnTo>
                    <a:pt x="80766" y="32721"/>
                  </a:lnTo>
                  <a:lnTo>
                    <a:pt x="72019" y="40178"/>
                  </a:lnTo>
                  <a:lnTo>
                    <a:pt x="47737" y="78033"/>
                  </a:lnTo>
                  <a:lnTo>
                    <a:pt x="32909" y="124690"/>
                  </a:lnTo>
                  <a:lnTo>
                    <a:pt x="22325" y="168225"/>
                  </a:lnTo>
                  <a:lnTo>
                    <a:pt x="18223" y="209993"/>
                  </a:lnTo>
                  <a:lnTo>
                    <a:pt x="13270" y="245887"/>
                  </a:lnTo>
                  <a:lnTo>
                    <a:pt x="8040" y="283333"/>
                  </a:lnTo>
                  <a:lnTo>
                    <a:pt x="6176" y="321240"/>
                  </a:lnTo>
                  <a:lnTo>
                    <a:pt x="5624" y="359988"/>
                  </a:lnTo>
                  <a:lnTo>
                    <a:pt x="6166" y="403140"/>
                  </a:lnTo>
                  <a:lnTo>
                    <a:pt x="8794" y="434971"/>
                  </a:lnTo>
                  <a:lnTo>
                    <a:pt x="8550" y="471695"/>
                  </a:lnTo>
                  <a:lnTo>
                    <a:pt x="7501" y="511536"/>
                  </a:lnTo>
                  <a:lnTo>
                    <a:pt x="9387" y="552761"/>
                  </a:lnTo>
                  <a:lnTo>
                    <a:pt x="10695" y="594602"/>
                  </a:lnTo>
                  <a:lnTo>
                    <a:pt x="11277" y="637422"/>
                  </a:lnTo>
                  <a:lnTo>
                    <a:pt x="11535" y="682324"/>
                  </a:lnTo>
                  <a:lnTo>
                    <a:pt x="9768" y="726269"/>
                  </a:lnTo>
                  <a:lnTo>
                    <a:pt x="7337" y="769318"/>
                  </a:lnTo>
                  <a:lnTo>
                    <a:pt x="6257" y="811970"/>
                  </a:lnTo>
                  <a:lnTo>
                    <a:pt x="3895" y="856326"/>
                  </a:lnTo>
                  <a:lnTo>
                    <a:pt x="1199" y="902616"/>
                  </a:lnTo>
                  <a:lnTo>
                    <a:pt x="480" y="926813"/>
                  </a:lnTo>
                  <a:lnTo>
                    <a:pt x="0" y="951412"/>
                  </a:lnTo>
                  <a:lnTo>
                    <a:pt x="386" y="975572"/>
                  </a:lnTo>
                  <a:lnTo>
                    <a:pt x="2697" y="1023112"/>
                  </a:lnTo>
                  <a:lnTo>
                    <a:pt x="3595" y="1047361"/>
                  </a:lnTo>
                  <a:lnTo>
                    <a:pt x="4194" y="1071993"/>
                  </a:lnTo>
                  <a:lnTo>
                    <a:pt x="4593" y="1096881"/>
                  </a:lnTo>
                  <a:lnTo>
                    <a:pt x="4859" y="1121940"/>
                  </a:lnTo>
                  <a:lnTo>
                    <a:pt x="5037" y="1147113"/>
                  </a:lnTo>
                  <a:lnTo>
                    <a:pt x="5155" y="1172361"/>
                  </a:lnTo>
                  <a:lnTo>
                    <a:pt x="6645" y="1198366"/>
                  </a:lnTo>
                  <a:lnTo>
                    <a:pt x="9050" y="1224874"/>
                  </a:lnTo>
                  <a:lnTo>
                    <a:pt x="12064" y="1251719"/>
                  </a:lnTo>
                  <a:lnTo>
                    <a:pt x="14779" y="1278082"/>
                  </a:lnTo>
                  <a:lnTo>
                    <a:pt x="17294" y="1304124"/>
                  </a:lnTo>
                  <a:lnTo>
                    <a:pt x="19677" y="1329952"/>
                  </a:lnTo>
                  <a:lnTo>
                    <a:pt x="21971" y="1356343"/>
                  </a:lnTo>
                  <a:lnTo>
                    <a:pt x="24206" y="1383109"/>
                  </a:lnTo>
                  <a:lnTo>
                    <a:pt x="26401" y="1410125"/>
                  </a:lnTo>
                  <a:lnTo>
                    <a:pt x="28570" y="1437308"/>
                  </a:lnTo>
                  <a:lnTo>
                    <a:pt x="30722" y="1464603"/>
                  </a:lnTo>
                  <a:lnTo>
                    <a:pt x="32862" y="1491971"/>
                  </a:lnTo>
                  <a:lnTo>
                    <a:pt x="34994" y="1520095"/>
                  </a:lnTo>
                  <a:lnTo>
                    <a:pt x="37121" y="1548721"/>
                  </a:lnTo>
                  <a:lnTo>
                    <a:pt x="39245" y="1577683"/>
                  </a:lnTo>
                  <a:lnTo>
                    <a:pt x="42072" y="1606869"/>
                  </a:lnTo>
                  <a:lnTo>
                    <a:pt x="45367" y="1636204"/>
                  </a:lnTo>
                  <a:lnTo>
                    <a:pt x="48975" y="1665639"/>
                  </a:lnTo>
                  <a:lnTo>
                    <a:pt x="52086" y="1695140"/>
                  </a:lnTo>
                  <a:lnTo>
                    <a:pt x="54866" y="1724685"/>
                  </a:lnTo>
                  <a:lnTo>
                    <a:pt x="57424" y="1754259"/>
                  </a:lnTo>
                  <a:lnTo>
                    <a:pt x="59130" y="1783853"/>
                  </a:lnTo>
                  <a:lnTo>
                    <a:pt x="60267" y="1813460"/>
                  </a:lnTo>
                  <a:lnTo>
                    <a:pt x="61025" y="1843076"/>
                  </a:lnTo>
                  <a:lnTo>
                    <a:pt x="61530" y="1873403"/>
                  </a:lnTo>
                  <a:lnTo>
                    <a:pt x="61868" y="1904205"/>
                  </a:lnTo>
                  <a:lnTo>
                    <a:pt x="62093" y="1935323"/>
                  </a:lnTo>
                  <a:lnTo>
                    <a:pt x="62242" y="1967357"/>
                  </a:lnTo>
                  <a:lnTo>
                    <a:pt x="62342" y="2000001"/>
                  </a:lnTo>
                  <a:lnTo>
                    <a:pt x="62409" y="2033054"/>
                  </a:lnTo>
                  <a:lnTo>
                    <a:pt x="61747" y="2065672"/>
                  </a:lnTo>
                  <a:lnTo>
                    <a:pt x="60601" y="2098001"/>
                  </a:lnTo>
                  <a:lnTo>
                    <a:pt x="59131" y="2130136"/>
                  </a:lnTo>
                  <a:lnTo>
                    <a:pt x="58151" y="2162143"/>
                  </a:lnTo>
                  <a:lnTo>
                    <a:pt x="57498" y="2194065"/>
                  </a:lnTo>
                  <a:lnTo>
                    <a:pt x="57063" y="2225929"/>
                  </a:lnTo>
                  <a:lnTo>
                    <a:pt x="56067" y="2257050"/>
                  </a:lnTo>
                  <a:lnTo>
                    <a:pt x="54698" y="2287675"/>
                  </a:lnTo>
                  <a:lnTo>
                    <a:pt x="53079" y="2317969"/>
                  </a:lnTo>
                  <a:lnTo>
                    <a:pt x="52705" y="2348043"/>
                  </a:lnTo>
                  <a:lnTo>
                    <a:pt x="53162" y="2377970"/>
                  </a:lnTo>
                  <a:lnTo>
                    <a:pt x="54172" y="2407800"/>
                  </a:lnTo>
                  <a:lnTo>
                    <a:pt x="55551" y="2436858"/>
                  </a:lnTo>
                  <a:lnTo>
                    <a:pt x="57176" y="2465403"/>
                  </a:lnTo>
                  <a:lnTo>
                    <a:pt x="58964" y="2493604"/>
                  </a:lnTo>
                  <a:lnTo>
                    <a:pt x="60863" y="2522283"/>
                  </a:lnTo>
                  <a:lnTo>
                    <a:pt x="62833" y="2551280"/>
                  </a:lnTo>
                  <a:lnTo>
                    <a:pt x="64853" y="2580489"/>
                  </a:lnTo>
                  <a:lnTo>
                    <a:pt x="67610" y="2609134"/>
                  </a:lnTo>
                  <a:lnTo>
                    <a:pt x="70860" y="2637403"/>
                  </a:lnTo>
                  <a:lnTo>
                    <a:pt x="74437" y="2665421"/>
                  </a:lnTo>
                  <a:lnTo>
                    <a:pt x="78233" y="2693273"/>
                  </a:lnTo>
                  <a:lnTo>
                    <a:pt x="82175" y="2721012"/>
                  </a:lnTo>
                  <a:lnTo>
                    <a:pt x="86214" y="2748677"/>
                  </a:lnTo>
                  <a:lnTo>
                    <a:pt x="90318" y="2775588"/>
                  </a:lnTo>
                  <a:lnTo>
                    <a:pt x="94464" y="2801994"/>
                  </a:lnTo>
                  <a:lnTo>
                    <a:pt x="98640" y="2828065"/>
                  </a:lnTo>
                  <a:lnTo>
                    <a:pt x="102130" y="2854618"/>
                  </a:lnTo>
                  <a:lnTo>
                    <a:pt x="105161" y="2881493"/>
                  </a:lnTo>
                  <a:lnTo>
                    <a:pt x="107888" y="2908581"/>
                  </a:lnTo>
                  <a:lnTo>
                    <a:pt x="110412" y="2934401"/>
                  </a:lnTo>
                  <a:lnTo>
                    <a:pt x="112799" y="2959376"/>
                  </a:lnTo>
                  <a:lnTo>
                    <a:pt x="115097" y="2983787"/>
                  </a:lnTo>
                  <a:lnTo>
                    <a:pt x="117334" y="3009233"/>
                  </a:lnTo>
                  <a:lnTo>
                    <a:pt x="119532" y="3035369"/>
                  </a:lnTo>
                  <a:lnTo>
                    <a:pt x="121702" y="3061966"/>
                  </a:lnTo>
                  <a:lnTo>
                    <a:pt x="123854" y="3087457"/>
                  </a:lnTo>
                  <a:lnTo>
                    <a:pt x="125994" y="3112213"/>
                  </a:lnTo>
                  <a:lnTo>
                    <a:pt x="128127" y="3136478"/>
                  </a:lnTo>
                  <a:lnTo>
                    <a:pt x="129548" y="3160416"/>
                  </a:lnTo>
                  <a:lnTo>
                    <a:pt x="131128" y="3207710"/>
                  </a:lnTo>
                  <a:lnTo>
                    <a:pt x="133712" y="3254599"/>
                  </a:lnTo>
                  <a:lnTo>
                    <a:pt x="136506" y="3301310"/>
                  </a:lnTo>
                  <a:lnTo>
                    <a:pt x="137748" y="3347940"/>
                  </a:lnTo>
                  <a:lnTo>
                    <a:pt x="140182" y="3394535"/>
                  </a:lnTo>
                  <a:lnTo>
                    <a:pt x="142910" y="3441114"/>
                  </a:lnTo>
                  <a:lnTo>
                    <a:pt x="144122" y="3487686"/>
                  </a:lnTo>
                  <a:lnTo>
                    <a:pt x="144661" y="3530493"/>
                  </a:lnTo>
                  <a:lnTo>
                    <a:pt x="145606" y="3571390"/>
                  </a:lnTo>
                  <a:lnTo>
                    <a:pt x="148378" y="3613085"/>
                  </a:lnTo>
                  <a:lnTo>
                    <a:pt x="150080" y="3653253"/>
                  </a:lnTo>
                  <a:lnTo>
                    <a:pt x="150836" y="3691567"/>
                  </a:lnTo>
                  <a:lnTo>
                    <a:pt x="151173" y="3727410"/>
                  </a:lnTo>
                  <a:lnTo>
                    <a:pt x="151322" y="3762155"/>
                  </a:lnTo>
                  <a:lnTo>
                    <a:pt x="149978" y="3796412"/>
                  </a:lnTo>
                  <a:lnTo>
                    <a:pt x="144676" y="3830452"/>
                  </a:lnTo>
                  <a:lnTo>
                    <a:pt x="139498" y="3864396"/>
                  </a:lnTo>
                  <a:lnTo>
                    <a:pt x="134139" y="3897591"/>
                  </a:lnTo>
                  <a:lnTo>
                    <a:pt x="123189" y="3944752"/>
                  </a:lnTo>
                  <a:lnTo>
                    <a:pt x="115131" y="3977520"/>
                  </a:lnTo>
                  <a:lnTo>
                    <a:pt x="106033" y="4024332"/>
                  </a:lnTo>
                  <a:lnTo>
                    <a:pt x="98868" y="4066109"/>
                  </a:lnTo>
                  <a:lnTo>
                    <a:pt x="90833" y="4108013"/>
                  </a:lnTo>
                  <a:lnTo>
                    <a:pt x="88901" y="4150478"/>
                  </a:lnTo>
                  <a:lnTo>
                    <a:pt x="93443" y="4166506"/>
                  </a:lnTo>
                  <a:lnTo>
                    <a:pt x="94432" y="4167423"/>
                  </a:lnTo>
                  <a:lnTo>
                    <a:pt x="97412" y="4168442"/>
                  </a:lnTo>
                  <a:lnTo>
                    <a:pt x="106427" y="4169016"/>
                  </a:lnTo>
                  <a:lnTo>
                    <a:pt x="149794" y="4147581"/>
                  </a:lnTo>
                  <a:lnTo>
                    <a:pt x="193762" y="4122646"/>
                  </a:lnTo>
                  <a:lnTo>
                    <a:pt x="240744" y="4096127"/>
                  </a:lnTo>
                  <a:lnTo>
                    <a:pt x="246692" y="4093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7" name="SMARTInkShape-3177"/>
          <p:cNvSpPr/>
          <p:nvPr>
            <p:custDataLst>
              <p:tags r:id="rId8"/>
            </p:custDataLst>
          </p:nvPr>
        </p:nvSpPr>
        <p:spPr>
          <a:xfrm>
            <a:off x="8950036" y="317500"/>
            <a:ext cx="365415" cy="4248151"/>
          </a:xfrm>
          <a:custGeom>
            <a:avLst/>
            <a:gdLst/>
            <a:ahLst/>
            <a:cxnLst/>
            <a:rect l="0" t="0" r="0" b="0"/>
            <a:pathLst>
              <a:path w="365415" h="4248151">
                <a:moveTo>
                  <a:pt x="225714" y="0"/>
                </a:moveTo>
                <a:lnTo>
                  <a:pt x="225714" y="0"/>
                </a:lnTo>
                <a:lnTo>
                  <a:pt x="211212" y="706"/>
                </a:lnTo>
                <a:lnTo>
                  <a:pt x="183029" y="12209"/>
                </a:lnTo>
                <a:lnTo>
                  <a:pt x="139948" y="39497"/>
                </a:lnTo>
                <a:lnTo>
                  <a:pt x="118692" y="57564"/>
                </a:lnTo>
                <a:lnTo>
                  <a:pt x="109240" y="71915"/>
                </a:lnTo>
                <a:lnTo>
                  <a:pt x="95028" y="113161"/>
                </a:lnTo>
                <a:lnTo>
                  <a:pt x="82359" y="154893"/>
                </a:lnTo>
                <a:lnTo>
                  <a:pt x="74513" y="178202"/>
                </a:lnTo>
                <a:lnTo>
                  <a:pt x="73341" y="225674"/>
                </a:lnTo>
                <a:lnTo>
                  <a:pt x="75203" y="267715"/>
                </a:lnTo>
                <a:lnTo>
                  <a:pt x="80224" y="311451"/>
                </a:lnTo>
                <a:lnTo>
                  <a:pt x="82417" y="357571"/>
                </a:lnTo>
                <a:lnTo>
                  <a:pt x="79476" y="390343"/>
                </a:lnTo>
                <a:lnTo>
                  <a:pt x="73465" y="423723"/>
                </a:lnTo>
                <a:lnTo>
                  <a:pt x="66090" y="459254"/>
                </a:lnTo>
                <a:lnTo>
                  <a:pt x="58813" y="496213"/>
                </a:lnTo>
                <a:lnTo>
                  <a:pt x="53228" y="533806"/>
                </a:lnTo>
                <a:lnTo>
                  <a:pt x="48394" y="571680"/>
                </a:lnTo>
                <a:lnTo>
                  <a:pt x="43893" y="611091"/>
                </a:lnTo>
                <a:lnTo>
                  <a:pt x="39540" y="654477"/>
                </a:lnTo>
                <a:lnTo>
                  <a:pt x="35255" y="697749"/>
                </a:lnTo>
                <a:lnTo>
                  <a:pt x="31000" y="740500"/>
                </a:lnTo>
                <a:lnTo>
                  <a:pt x="26758" y="783018"/>
                </a:lnTo>
                <a:lnTo>
                  <a:pt x="22518" y="825434"/>
                </a:lnTo>
                <a:lnTo>
                  <a:pt x="18988" y="868510"/>
                </a:lnTo>
                <a:lnTo>
                  <a:pt x="17419" y="913525"/>
                </a:lnTo>
                <a:lnTo>
                  <a:pt x="16721" y="959402"/>
                </a:lnTo>
                <a:lnTo>
                  <a:pt x="17117" y="1006367"/>
                </a:lnTo>
                <a:lnTo>
                  <a:pt x="18210" y="1030745"/>
                </a:lnTo>
                <a:lnTo>
                  <a:pt x="19644" y="1055463"/>
                </a:lnTo>
                <a:lnTo>
                  <a:pt x="20601" y="1079703"/>
                </a:lnTo>
                <a:lnTo>
                  <a:pt x="21239" y="1103624"/>
                </a:lnTo>
                <a:lnTo>
                  <a:pt x="21662" y="1127333"/>
                </a:lnTo>
                <a:lnTo>
                  <a:pt x="21947" y="1151605"/>
                </a:lnTo>
                <a:lnTo>
                  <a:pt x="22135" y="1176254"/>
                </a:lnTo>
                <a:lnTo>
                  <a:pt x="22262" y="1201153"/>
                </a:lnTo>
                <a:lnTo>
                  <a:pt x="22346" y="1226218"/>
                </a:lnTo>
                <a:lnTo>
                  <a:pt x="22402" y="1251395"/>
                </a:lnTo>
                <a:lnTo>
                  <a:pt x="22442" y="1276647"/>
                </a:lnTo>
                <a:lnTo>
                  <a:pt x="22462" y="1302653"/>
                </a:lnTo>
                <a:lnTo>
                  <a:pt x="22481" y="1329163"/>
                </a:lnTo>
                <a:lnTo>
                  <a:pt x="22492" y="1356009"/>
                </a:lnTo>
                <a:lnTo>
                  <a:pt x="21792" y="1382372"/>
                </a:lnTo>
                <a:lnTo>
                  <a:pt x="20623" y="1408415"/>
                </a:lnTo>
                <a:lnTo>
                  <a:pt x="19137" y="1434243"/>
                </a:lnTo>
                <a:lnTo>
                  <a:pt x="17439" y="1460634"/>
                </a:lnTo>
                <a:lnTo>
                  <a:pt x="15604" y="1487401"/>
                </a:lnTo>
                <a:lnTo>
                  <a:pt x="13673" y="1514417"/>
                </a:lnTo>
                <a:lnTo>
                  <a:pt x="12387" y="1540895"/>
                </a:lnTo>
                <a:lnTo>
                  <a:pt x="11529" y="1567013"/>
                </a:lnTo>
                <a:lnTo>
                  <a:pt x="10957" y="1592892"/>
                </a:lnTo>
                <a:lnTo>
                  <a:pt x="9872" y="1619317"/>
                </a:lnTo>
                <a:lnTo>
                  <a:pt x="8440" y="1646106"/>
                </a:lnTo>
                <a:lnTo>
                  <a:pt x="6782" y="1673137"/>
                </a:lnTo>
                <a:lnTo>
                  <a:pt x="5675" y="1699625"/>
                </a:lnTo>
                <a:lnTo>
                  <a:pt x="4938" y="1725750"/>
                </a:lnTo>
                <a:lnTo>
                  <a:pt x="4447" y="1751633"/>
                </a:lnTo>
                <a:lnTo>
                  <a:pt x="3412" y="1778061"/>
                </a:lnTo>
                <a:lnTo>
                  <a:pt x="2020" y="1804852"/>
                </a:lnTo>
                <a:lnTo>
                  <a:pt x="384" y="1831885"/>
                </a:lnTo>
                <a:lnTo>
                  <a:pt x="0" y="1858373"/>
                </a:lnTo>
                <a:lnTo>
                  <a:pt x="448" y="1884499"/>
                </a:lnTo>
                <a:lnTo>
                  <a:pt x="1452" y="1910382"/>
                </a:lnTo>
                <a:lnTo>
                  <a:pt x="2127" y="1936811"/>
                </a:lnTo>
                <a:lnTo>
                  <a:pt x="2571" y="1963601"/>
                </a:lnTo>
                <a:lnTo>
                  <a:pt x="2869" y="1990634"/>
                </a:lnTo>
                <a:lnTo>
                  <a:pt x="3773" y="2017828"/>
                </a:lnTo>
                <a:lnTo>
                  <a:pt x="5080" y="2045130"/>
                </a:lnTo>
                <a:lnTo>
                  <a:pt x="6658" y="2072504"/>
                </a:lnTo>
                <a:lnTo>
                  <a:pt x="8416" y="2099924"/>
                </a:lnTo>
                <a:lnTo>
                  <a:pt x="10292" y="2127378"/>
                </a:lnTo>
                <a:lnTo>
                  <a:pt x="12250" y="2154852"/>
                </a:lnTo>
                <a:lnTo>
                  <a:pt x="14965" y="2183045"/>
                </a:lnTo>
                <a:lnTo>
                  <a:pt x="18188" y="2211719"/>
                </a:lnTo>
                <a:lnTo>
                  <a:pt x="21747" y="2240713"/>
                </a:lnTo>
                <a:lnTo>
                  <a:pt x="25530" y="2269214"/>
                </a:lnTo>
                <a:lnTo>
                  <a:pt x="29463" y="2297387"/>
                </a:lnTo>
                <a:lnTo>
                  <a:pt x="33497" y="2325341"/>
                </a:lnTo>
                <a:lnTo>
                  <a:pt x="37598" y="2353150"/>
                </a:lnTo>
                <a:lnTo>
                  <a:pt x="41742" y="2380861"/>
                </a:lnTo>
                <a:lnTo>
                  <a:pt x="45915" y="2408507"/>
                </a:lnTo>
                <a:lnTo>
                  <a:pt x="50109" y="2436111"/>
                </a:lnTo>
                <a:lnTo>
                  <a:pt x="54317" y="2463685"/>
                </a:lnTo>
                <a:lnTo>
                  <a:pt x="58533" y="2491240"/>
                </a:lnTo>
                <a:lnTo>
                  <a:pt x="62754" y="2518782"/>
                </a:lnTo>
                <a:lnTo>
                  <a:pt x="66979" y="2546316"/>
                </a:lnTo>
                <a:lnTo>
                  <a:pt x="71208" y="2573844"/>
                </a:lnTo>
                <a:lnTo>
                  <a:pt x="75438" y="2602779"/>
                </a:lnTo>
                <a:lnTo>
                  <a:pt x="79668" y="2632653"/>
                </a:lnTo>
                <a:lnTo>
                  <a:pt x="83902" y="2663152"/>
                </a:lnTo>
                <a:lnTo>
                  <a:pt x="87426" y="2692657"/>
                </a:lnTo>
                <a:lnTo>
                  <a:pt x="90484" y="2721499"/>
                </a:lnTo>
                <a:lnTo>
                  <a:pt x="93227" y="2749899"/>
                </a:lnTo>
                <a:lnTo>
                  <a:pt x="95760" y="2778005"/>
                </a:lnTo>
                <a:lnTo>
                  <a:pt x="98157" y="2805915"/>
                </a:lnTo>
                <a:lnTo>
                  <a:pt x="100459" y="2833693"/>
                </a:lnTo>
                <a:lnTo>
                  <a:pt x="102699" y="2862090"/>
                </a:lnTo>
                <a:lnTo>
                  <a:pt x="104899" y="2890899"/>
                </a:lnTo>
                <a:lnTo>
                  <a:pt x="107070" y="2919982"/>
                </a:lnTo>
                <a:lnTo>
                  <a:pt x="109223" y="2948544"/>
                </a:lnTo>
                <a:lnTo>
                  <a:pt x="111367" y="2976757"/>
                </a:lnTo>
                <a:lnTo>
                  <a:pt x="113500" y="3004738"/>
                </a:lnTo>
                <a:lnTo>
                  <a:pt x="114920" y="3033270"/>
                </a:lnTo>
                <a:lnTo>
                  <a:pt x="115869" y="3062169"/>
                </a:lnTo>
                <a:lnTo>
                  <a:pt x="116499" y="3091312"/>
                </a:lnTo>
                <a:lnTo>
                  <a:pt x="117625" y="3119913"/>
                </a:lnTo>
                <a:lnTo>
                  <a:pt x="119083" y="3148154"/>
                </a:lnTo>
                <a:lnTo>
                  <a:pt x="120759" y="3176152"/>
                </a:lnTo>
                <a:lnTo>
                  <a:pt x="121878" y="3203285"/>
                </a:lnTo>
                <a:lnTo>
                  <a:pt x="122623" y="3229840"/>
                </a:lnTo>
                <a:lnTo>
                  <a:pt x="123119" y="3256010"/>
                </a:lnTo>
                <a:lnTo>
                  <a:pt x="124157" y="3282629"/>
                </a:lnTo>
                <a:lnTo>
                  <a:pt x="125553" y="3309547"/>
                </a:lnTo>
                <a:lnTo>
                  <a:pt x="127192" y="3336664"/>
                </a:lnTo>
                <a:lnTo>
                  <a:pt x="128987" y="3362504"/>
                </a:lnTo>
                <a:lnTo>
                  <a:pt x="130890" y="3387491"/>
                </a:lnTo>
                <a:lnTo>
                  <a:pt x="132865" y="3411911"/>
                </a:lnTo>
                <a:lnTo>
                  <a:pt x="134181" y="3435952"/>
                </a:lnTo>
                <a:lnTo>
                  <a:pt x="135644" y="3483360"/>
                </a:lnTo>
                <a:lnTo>
                  <a:pt x="138174" y="3526537"/>
                </a:lnTo>
                <a:lnTo>
                  <a:pt x="140946" y="3566895"/>
                </a:lnTo>
                <a:lnTo>
                  <a:pt x="142178" y="3605998"/>
                </a:lnTo>
                <a:lnTo>
                  <a:pt x="142726" y="3644543"/>
                </a:lnTo>
                <a:lnTo>
                  <a:pt x="142969" y="3682136"/>
                </a:lnTo>
                <a:lnTo>
                  <a:pt x="143075" y="3717658"/>
                </a:lnTo>
                <a:lnTo>
                  <a:pt x="145008" y="3750380"/>
                </a:lnTo>
                <a:lnTo>
                  <a:pt x="147511" y="3782091"/>
                </a:lnTo>
                <a:lnTo>
                  <a:pt x="148623" y="3814999"/>
                </a:lnTo>
                <a:lnTo>
                  <a:pt x="149250" y="3861889"/>
                </a:lnTo>
                <a:lnTo>
                  <a:pt x="152806" y="3907062"/>
                </a:lnTo>
                <a:lnTo>
                  <a:pt x="154959" y="3948355"/>
                </a:lnTo>
                <a:lnTo>
                  <a:pt x="158967" y="3987402"/>
                </a:lnTo>
                <a:lnTo>
                  <a:pt x="161252" y="4029153"/>
                </a:lnTo>
                <a:lnTo>
                  <a:pt x="158558" y="4066061"/>
                </a:lnTo>
                <a:lnTo>
                  <a:pt x="156662" y="4102710"/>
                </a:lnTo>
                <a:lnTo>
                  <a:pt x="152729" y="4140381"/>
                </a:lnTo>
                <a:lnTo>
                  <a:pt x="145786" y="4184555"/>
                </a:lnTo>
                <a:lnTo>
                  <a:pt x="143509" y="4215159"/>
                </a:lnTo>
                <a:lnTo>
                  <a:pt x="144804" y="4218395"/>
                </a:lnTo>
                <a:lnTo>
                  <a:pt x="157500" y="4230922"/>
                </a:lnTo>
                <a:lnTo>
                  <a:pt x="177671" y="4234108"/>
                </a:lnTo>
                <a:lnTo>
                  <a:pt x="216799" y="4235890"/>
                </a:lnTo>
                <a:lnTo>
                  <a:pt x="253646" y="4239736"/>
                </a:lnTo>
                <a:lnTo>
                  <a:pt x="299685" y="4241894"/>
                </a:lnTo>
                <a:lnTo>
                  <a:pt x="343429" y="4245983"/>
                </a:lnTo>
                <a:lnTo>
                  <a:pt x="365414" y="42481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SMARTInkShape-3178"/>
          <p:cNvSpPr/>
          <p:nvPr>
            <p:custDataLst>
              <p:tags r:id="rId9"/>
            </p:custDataLst>
          </p:nvPr>
        </p:nvSpPr>
        <p:spPr>
          <a:xfrm>
            <a:off x="9505950" y="342923"/>
            <a:ext cx="348792" cy="4305278"/>
          </a:xfrm>
          <a:custGeom>
            <a:avLst/>
            <a:gdLst/>
            <a:ahLst/>
            <a:cxnLst/>
            <a:rect l="0" t="0" r="0" b="0"/>
            <a:pathLst>
              <a:path w="348792" h="4305278">
                <a:moveTo>
                  <a:pt x="0" y="6327"/>
                </a:moveTo>
                <a:lnTo>
                  <a:pt x="0" y="6327"/>
                </a:lnTo>
                <a:lnTo>
                  <a:pt x="16619" y="1963"/>
                </a:lnTo>
                <a:lnTo>
                  <a:pt x="62543" y="151"/>
                </a:lnTo>
                <a:lnTo>
                  <a:pt x="91755" y="0"/>
                </a:lnTo>
                <a:lnTo>
                  <a:pt x="94329" y="1403"/>
                </a:lnTo>
                <a:lnTo>
                  <a:pt x="95341" y="3750"/>
                </a:lnTo>
                <a:lnTo>
                  <a:pt x="93375" y="27590"/>
                </a:lnTo>
                <a:lnTo>
                  <a:pt x="87409" y="72460"/>
                </a:lnTo>
                <a:lnTo>
                  <a:pt x="80140" y="119422"/>
                </a:lnTo>
                <a:lnTo>
                  <a:pt x="73995" y="158370"/>
                </a:lnTo>
                <a:lnTo>
                  <a:pt x="67707" y="200092"/>
                </a:lnTo>
                <a:lnTo>
                  <a:pt x="64746" y="243734"/>
                </a:lnTo>
                <a:lnTo>
                  <a:pt x="63869" y="287945"/>
                </a:lnTo>
                <a:lnTo>
                  <a:pt x="63609" y="332324"/>
                </a:lnTo>
                <a:lnTo>
                  <a:pt x="63547" y="363822"/>
                </a:lnTo>
                <a:lnTo>
                  <a:pt x="63522" y="396636"/>
                </a:lnTo>
                <a:lnTo>
                  <a:pt x="63509" y="430035"/>
                </a:lnTo>
                <a:lnTo>
                  <a:pt x="63504" y="463693"/>
                </a:lnTo>
                <a:lnTo>
                  <a:pt x="64207" y="497468"/>
                </a:lnTo>
                <a:lnTo>
                  <a:pt x="66871" y="531293"/>
                </a:lnTo>
                <a:lnTo>
                  <a:pt x="70407" y="567023"/>
                </a:lnTo>
                <a:lnTo>
                  <a:pt x="74331" y="603364"/>
                </a:lnTo>
                <a:lnTo>
                  <a:pt x="78427" y="638330"/>
                </a:lnTo>
                <a:lnTo>
                  <a:pt x="82597" y="674567"/>
                </a:lnTo>
                <a:lnTo>
                  <a:pt x="86099" y="712545"/>
                </a:lnTo>
                <a:lnTo>
                  <a:pt x="87656" y="752942"/>
                </a:lnTo>
                <a:lnTo>
                  <a:pt x="90229" y="794415"/>
                </a:lnTo>
                <a:lnTo>
                  <a:pt x="93722" y="835661"/>
                </a:lnTo>
                <a:lnTo>
                  <a:pt x="97628" y="875159"/>
                </a:lnTo>
                <a:lnTo>
                  <a:pt x="99835" y="915761"/>
                </a:lnTo>
                <a:lnTo>
                  <a:pt x="100815" y="958031"/>
                </a:lnTo>
                <a:lnTo>
                  <a:pt x="101250" y="1002688"/>
                </a:lnTo>
                <a:lnTo>
                  <a:pt x="103326" y="1046525"/>
                </a:lnTo>
                <a:lnTo>
                  <a:pt x="105895" y="1089526"/>
                </a:lnTo>
                <a:lnTo>
                  <a:pt x="107036" y="1132156"/>
                </a:lnTo>
                <a:lnTo>
                  <a:pt x="107545" y="1176503"/>
                </a:lnTo>
                <a:lnTo>
                  <a:pt x="107770" y="1222789"/>
                </a:lnTo>
                <a:lnTo>
                  <a:pt x="107830" y="1246985"/>
                </a:lnTo>
                <a:lnTo>
                  <a:pt x="107870" y="1271582"/>
                </a:lnTo>
                <a:lnTo>
                  <a:pt x="107897" y="1295742"/>
                </a:lnTo>
                <a:lnTo>
                  <a:pt x="107928" y="1343282"/>
                </a:lnTo>
                <a:lnTo>
                  <a:pt x="106056" y="1390281"/>
                </a:lnTo>
                <a:lnTo>
                  <a:pt x="103580" y="1437745"/>
                </a:lnTo>
                <a:lnTo>
                  <a:pt x="102921" y="1462256"/>
                </a:lnTo>
                <a:lnTo>
                  <a:pt x="102478" y="1487063"/>
                </a:lnTo>
                <a:lnTo>
                  <a:pt x="101480" y="1512067"/>
                </a:lnTo>
                <a:lnTo>
                  <a:pt x="100109" y="1537204"/>
                </a:lnTo>
                <a:lnTo>
                  <a:pt x="98489" y="1562428"/>
                </a:lnTo>
                <a:lnTo>
                  <a:pt x="96704" y="1587006"/>
                </a:lnTo>
                <a:lnTo>
                  <a:pt x="94807" y="1611152"/>
                </a:lnTo>
                <a:lnTo>
                  <a:pt x="92840" y="1635010"/>
                </a:lnTo>
                <a:lnTo>
                  <a:pt x="91525" y="1659382"/>
                </a:lnTo>
                <a:lnTo>
                  <a:pt x="90651" y="1684097"/>
                </a:lnTo>
                <a:lnTo>
                  <a:pt x="90068" y="1709040"/>
                </a:lnTo>
                <a:lnTo>
                  <a:pt x="89678" y="1734136"/>
                </a:lnTo>
                <a:lnTo>
                  <a:pt x="89419" y="1759333"/>
                </a:lnTo>
                <a:lnTo>
                  <a:pt x="89245" y="1784598"/>
                </a:lnTo>
                <a:lnTo>
                  <a:pt x="89836" y="1809202"/>
                </a:lnTo>
                <a:lnTo>
                  <a:pt x="90936" y="1833366"/>
                </a:lnTo>
                <a:lnTo>
                  <a:pt x="92373" y="1857236"/>
                </a:lnTo>
                <a:lnTo>
                  <a:pt x="94037" y="1881616"/>
                </a:lnTo>
                <a:lnTo>
                  <a:pt x="95852" y="1906337"/>
                </a:lnTo>
                <a:lnTo>
                  <a:pt x="97768" y="1931283"/>
                </a:lnTo>
                <a:lnTo>
                  <a:pt x="99751" y="1957087"/>
                </a:lnTo>
                <a:lnTo>
                  <a:pt x="101778" y="1983461"/>
                </a:lnTo>
                <a:lnTo>
                  <a:pt x="103836" y="2010217"/>
                </a:lnTo>
                <a:lnTo>
                  <a:pt x="105912" y="2037225"/>
                </a:lnTo>
                <a:lnTo>
                  <a:pt x="108003" y="2064404"/>
                </a:lnTo>
                <a:lnTo>
                  <a:pt x="110102" y="2091695"/>
                </a:lnTo>
                <a:lnTo>
                  <a:pt x="112207" y="2118355"/>
                </a:lnTo>
                <a:lnTo>
                  <a:pt x="114316" y="2144596"/>
                </a:lnTo>
                <a:lnTo>
                  <a:pt x="116427" y="2170556"/>
                </a:lnTo>
                <a:lnTo>
                  <a:pt x="117835" y="2197036"/>
                </a:lnTo>
                <a:lnTo>
                  <a:pt x="118773" y="2223861"/>
                </a:lnTo>
                <a:lnTo>
                  <a:pt x="119400" y="2250916"/>
                </a:lnTo>
                <a:lnTo>
                  <a:pt x="120522" y="2278831"/>
                </a:lnTo>
                <a:lnTo>
                  <a:pt x="121975" y="2307319"/>
                </a:lnTo>
                <a:lnTo>
                  <a:pt x="123649" y="2336188"/>
                </a:lnTo>
                <a:lnTo>
                  <a:pt x="124765" y="2364607"/>
                </a:lnTo>
                <a:lnTo>
                  <a:pt x="125509" y="2392725"/>
                </a:lnTo>
                <a:lnTo>
                  <a:pt x="126005" y="2420642"/>
                </a:lnTo>
                <a:lnTo>
                  <a:pt x="127043" y="2448426"/>
                </a:lnTo>
                <a:lnTo>
                  <a:pt x="128441" y="2476120"/>
                </a:lnTo>
                <a:lnTo>
                  <a:pt x="130078" y="2503756"/>
                </a:lnTo>
                <a:lnTo>
                  <a:pt x="132579" y="2532057"/>
                </a:lnTo>
                <a:lnTo>
                  <a:pt x="135659" y="2560803"/>
                </a:lnTo>
                <a:lnTo>
                  <a:pt x="139121" y="2589844"/>
                </a:lnTo>
                <a:lnTo>
                  <a:pt x="142842" y="2618377"/>
                </a:lnTo>
                <a:lnTo>
                  <a:pt x="146734" y="2646571"/>
                </a:lnTo>
                <a:lnTo>
                  <a:pt x="150740" y="2674540"/>
                </a:lnTo>
                <a:lnTo>
                  <a:pt x="154114" y="2702358"/>
                </a:lnTo>
                <a:lnTo>
                  <a:pt x="157070" y="2730075"/>
                </a:lnTo>
                <a:lnTo>
                  <a:pt x="159746" y="2757726"/>
                </a:lnTo>
                <a:lnTo>
                  <a:pt x="163647" y="2786037"/>
                </a:lnTo>
                <a:lnTo>
                  <a:pt x="168366" y="2814789"/>
                </a:lnTo>
                <a:lnTo>
                  <a:pt x="173627" y="2843835"/>
                </a:lnTo>
                <a:lnTo>
                  <a:pt x="178546" y="2872371"/>
                </a:lnTo>
                <a:lnTo>
                  <a:pt x="183236" y="2900568"/>
                </a:lnTo>
                <a:lnTo>
                  <a:pt x="187774" y="2928537"/>
                </a:lnTo>
                <a:lnTo>
                  <a:pt x="192209" y="2957062"/>
                </a:lnTo>
                <a:lnTo>
                  <a:pt x="196579" y="2985956"/>
                </a:lnTo>
                <a:lnTo>
                  <a:pt x="200902" y="3015096"/>
                </a:lnTo>
                <a:lnTo>
                  <a:pt x="205194" y="3043695"/>
                </a:lnTo>
                <a:lnTo>
                  <a:pt x="209469" y="3071934"/>
                </a:lnTo>
                <a:lnTo>
                  <a:pt x="213727" y="3099931"/>
                </a:lnTo>
                <a:lnTo>
                  <a:pt x="217980" y="3128474"/>
                </a:lnTo>
                <a:lnTo>
                  <a:pt x="222228" y="3157381"/>
                </a:lnTo>
                <a:lnTo>
                  <a:pt x="226469" y="3186531"/>
                </a:lnTo>
                <a:lnTo>
                  <a:pt x="229999" y="3215840"/>
                </a:lnTo>
                <a:lnTo>
                  <a:pt x="233061" y="3245258"/>
                </a:lnTo>
                <a:lnTo>
                  <a:pt x="235808" y="3274748"/>
                </a:lnTo>
                <a:lnTo>
                  <a:pt x="238344" y="3303580"/>
                </a:lnTo>
                <a:lnTo>
                  <a:pt x="240740" y="3331973"/>
                </a:lnTo>
                <a:lnTo>
                  <a:pt x="243043" y="3360074"/>
                </a:lnTo>
                <a:lnTo>
                  <a:pt x="245284" y="3388686"/>
                </a:lnTo>
                <a:lnTo>
                  <a:pt x="247483" y="3417639"/>
                </a:lnTo>
                <a:lnTo>
                  <a:pt x="249655" y="3446819"/>
                </a:lnTo>
                <a:lnTo>
                  <a:pt x="251810" y="3475444"/>
                </a:lnTo>
                <a:lnTo>
                  <a:pt x="253953" y="3503699"/>
                </a:lnTo>
                <a:lnTo>
                  <a:pt x="256086" y="3531708"/>
                </a:lnTo>
                <a:lnTo>
                  <a:pt x="258211" y="3559553"/>
                </a:lnTo>
                <a:lnTo>
                  <a:pt x="260335" y="3587289"/>
                </a:lnTo>
                <a:lnTo>
                  <a:pt x="262456" y="3614951"/>
                </a:lnTo>
                <a:lnTo>
                  <a:pt x="265988" y="3642566"/>
                </a:lnTo>
                <a:lnTo>
                  <a:pt x="270459" y="3670148"/>
                </a:lnTo>
                <a:lnTo>
                  <a:pt x="275558" y="3697707"/>
                </a:lnTo>
                <a:lnTo>
                  <a:pt x="280364" y="3724547"/>
                </a:lnTo>
                <a:lnTo>
                  <a:pt x="284983" y="3750907"/>
                </a:lnTo>
                <a:lnTo>
                  <a:pt x="289471" y="3776946"/>
                </a:lnTo>
                <a:lnTo>
                  <a:pt x="293876" y="3803479"/>
                </a:lnTo>
                <a:lnTo>
                  <a:pt x="298223" y="3830340"/>
                </a:lnTo>
                <a:lnTo>
                  <a:pt x="302533" y="3857418"/>
                </a:lnTo>
                <a:lnTo>
                  <a:pt x="306816" y="3883233"/>
                </a:lnTo>
                <a:lnTo>
                  <a:pt x="311084" y="3908203"/>
                </a:lnTo>
                <a:lnTo>
                  <a:pt x="315339" y="3932611"/>
                </a:lnTo>
                <a:lnTo>
                  <a:pt x="321949" y="3978546"/>
                </a:lnTo>
                <a:lnTo>
                  <a:pt x="327945" y="4021774"/>
                </a:lnTo>
                <a:lnTo>
                  <a:pt x="335312" y="4062153"/>
                </a:lnTo>
                <a:lnTo>
                  <a:pt x="341409" y="4097504"/>
                </a:lnTo>
                <a:lnTo>
                  <a:pt x="346927" y="4143290"/>
                </a:lnTo>
                <a:lnTo>
                  <a:pt x="348791" y="4189946"/>
                </a:lnTo>
                <a:lnTo>
                  <a:pt x="347307" y="4233131"/>
                </a:lnTo>
                <a:lnTo>
                  <a:pt x="340442" y="4253796"/>
                </a:lnTo>
                <a:lnTo>
                  <a:pt x="337030" y="4260373"/>
                </a:lnTo>
                <a:lnTo>
                  <a:pt x="325708" y="4271445"/>
                </a:lnTo>
                <a:lnTo>
                  <a:pt x="309156" y="4280362"/>
                </a:lnTo>
                <a:lnTo>
                  <a:pt x="269947" y="4290055"/>
                </a:lnTo>
                <a:lnTo>
                  <a:pt x="234042" y="4297571"/>
                </a:lnTo>
                <a:lnTo>
                  <a:pt x="196850" y="430527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" name="SMARTInkShape-Group658"/>
          <p:cNvGrpSpPr/>
          <p:nvPr/>
        </p:nvGrpSpPr>
        <p:grpSpPr>
          <a:xfrm>
            <a:off x="2292350" y="5156723"/>
            <a:ext cx="603251" cy="614588"/>
            <a:chOff x="2292350" y="5156723"/>
            <a:chExt cx="603251" cy="614588"/>
          </a:xfrm>
        </p:grpSpPr>
        <p:sp>
          <p:nvSpPr>
            <p:cNvPr id="629" name="SMARTInkShape-3179"/>
            <p:cNvSpPr/>
            <p:nvPr>
              <p:custDataLst>
                <p:tags r:id="rId49"/>
              </p:custDataLst>
            </p:nvPr>
          </p:nvSpPr>
          <p:spPr>
            <a:xfrm>
              <a:off x="2724150" y="564515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4306" y="12209"/>
                  </a:lnTo>
                  <a:lnTo>
                    <a:pt x="57027" y="40312"/>
                  </a:lnTo>
                  <a:lnTo>
                    <a:pt x="82142" y="58026"/>
                  </a:lnTo>
                  <a:lnTo>
                    <a:pt x="85897" y="62948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3180"/>
            <p:cNvSpPr/>
            <p:nvPr>
              <p:custDataLst>
                <p:tags r:id="rId50"/>
              </p:custDataLst>
            </p:nvPr>
          </p:nvSpPr>
          <p:spPr>
            <a:xfrm>
              <a:off x="2870200" y="5613478"/>
              <a:ext cx="25401" cy="101523"/>
            </a:xfrm>
            <a:custGeom>
              <a:avLst/>
              <a:gdLst/>
              <a:ahLst/>
              <a:cxnLst/>
              <a:rect l="0" t="0" r="0" b="0"/>
              <a:pathLst>
                <a:path w="25401" h="101523">
                  <a:moveTo>
                    <a:pt x="0" y="6272"/>
                  </a:moveTo>
                  <a:lnTo>
                    <a:pt x="0" y="6272"/>
                  </a:lnTo>
                  <a:lnTo>
                    <a:pt x="6272" y="0"/>
                  </a:lnTo>
                  <a:lnTo>
                    <a:pt x="9698" y="3316"/>
                  </a:lnTo>
                  <a:lnTo>
                    <a:pt x="11810" y="15509"/>
                  </a:lnTo>
                  <a:lnTo>
                    <a:pt x="17717" y="63003"/>
                  </a:lnTo>
                  <a:lnTo>
                    <a:pt x="25400" y="10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181"/>
            <p:cNvSpPr/>
            <p:nvPr>
              <p:custDataLst>
                <p:tags r:id="rId51"/>
              </p:custDataLst>
            </p:nvPr>
          </p:nvSpPr>
          <p:spPr>
            <a:xfrm>
              <a:off x="2768600" y="56070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7394" y="12242"/>
                  </a:lnTo>
                  <a:lnTo>
                    <a:pt x="23173" y="55284"/>
                  </a:lnTo>
                  <a:lnTo>
                    <a:pt x="3404" y="10147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3182"/>
            <p:cNvSpPr/>
            <p:nvPr>
              <p:custDataLst>
                <p:tags r:id="rId52"/>
              </p:custDataLst>
            </p:nvPr>
          </p:nvSpPr>
          <p:spPr>
            <a:xfrm>
              <a:off x="2571750" y="5652751"/>
              <a:ext cx="95251" cy="118560"/>
            </a:xfrm>
            <a:custGeom>
              <a:avLst/>
              <a:gdLst/>
              <a:ahLst/>
              <a:cxnLst/>
              <a:rect l="0" t="0" r="0" b="0"/>
              <a:pathLst>
                <a:path w="95251" h="118560">
                  <a:moveTo>
                    <a:pt x="0" y="49549"/>
                  </a:moveTo>
                  <a:lnTo>
                    <a:pt x="0" y="49549"/>
                  </a:lnTo>
                  <a:lnTo>
                    <a:pt x="3371" y="52920"/>
                  </a:lnTo>
                  <a:lnTo>
                    <a:pt x="5026" y="58338"/>
                  </a:lnTo>
                  <a:lnTo>
                    <a:pt x="11354" y="99986"/>
                  </a:lnTo>
                  <a:lnTo>
                    <a:pt x="6586" y="118559"/>
                  </a:lnTo>
                  <a:lnTo>
                    <a:pt x="3049" y="112408"/>
                  </a:lnTo>
                  <a:lnTo>
                    <a:pt x="3236" y="103591"/>
                  </a:lnTo>
                  <a:lnTo>
                    <a:pt x="6646" y="64400"/>
                  </a:lnTo>
                  <a:lnTo>
                    <a:pt x="15134" y="23404"/>
                  </a:lnTo>
                  <a:lnTo>
                    <a:pt x="24632" y="8248"/>
                  </a:lnTo>
                  <a:lnTo>
                    <a:pt x="32349" y="2971"/>
                  </a:lnTo>
                  <a:lnTo>
                    <a:pt x="44628" y="0"/>
                  </a:lnTo>
                  <a:lnTo>
                    <a:pt x="52996" y="10"/>
                  </a:lnTo>
                  <a:lnTo>
                    <a:pt x="61418" y="2367"/>
                  </a:lnTo>
                  <a:lnTo>
                    <a:pt x="74094" y="11032"/>
                  </a:lnTo>
                  <a:lnTo>
                    <a:pt x="80673" y="22317"/>
                  </a:lnTo>
                  <a:lnTo>
                    <a:pt x="92181" y="56363"/>
                  </a:lnTo>
                  <a:lnTo>
                    <a:pt x="95250" y="106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3183"/>
            <p:cNvSpPr/>
            <p:nvPr>
              <p:custDataLst>
                <p:tags r:id="rId53"/>
              </p:custDataLst>
            </p:nvPr>
          </p:nvSpPr>
          <p:spPr>
            <a:xfrm>
              <a:off x="2292350" y="5194639"/>
              <a:ext cx="214324" cy="253662"/>
            </a:xfrm>
            <a:custGeom>
              <a:avLst/>
              <a:gdLst/>
              <a:ahLst/>
              <a:cxnLst/>
              <a:rect l="0" t="0" r="0" b="0"/>
              <a:pathLst>
                <a:path w="214324" h="2536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47530" y="45103"/>
                  </a:lnTo>
                  <a:lnTo>
                    <a:pt x="91468" y="90717"/>
                  </a:lnTo>
                  <a:lnTo>
                    <a:pt x="131916" y="131455"/>
                  </a:lnTo>
                  <a:lnTo>
                    <a:pt x="168908" y="169944"/>
                  </a:lnTo>
                  <a:lnTo>
                    <a:pt x="197681" y="211150"/>
                  </a:lnTo>
                  <a:lnTo>
                    <a:pt x="214323" y="247544"/>
                  </a:lnTo>
                  <a:lnTo>
                    <a:pt x="214143" y="249583"/>
                  </a:lnTo>
                  <a:lnTo>
                    <a:pt x="213317" y="250943"/>
                  </a:lnTo>
                  <a:lnTo>
                    <a:pt x="209550" y="253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3184"/>
            <p:cNvSpPr/>
            <p:nvPr>
              <p:custDataLst>
                <p:tags r:id="rId54"/>
              </p:custDataLst>
            </p:nvPr>
          </p:nvSpPr>
          <p:spPr>
            <a:xfrm>
              <a:off x="2470162" y="5156723"/>
              <a:ext cx="146039" cy="520178"/>
            </a:xfrm>
            <a:custGeom>
              <a:avLst/>
              <a:gdLst/>
              <a:ahLst/>
              <a:cxnLst/>
              <a:rect l="0" t="0" r="0" b="0"/>
              <a:pathLst>
                <a:path w="146039" h="520178">
                  <a:moveTo>
                    <a:pt x="146038" y="12177"/>
                  </a:moveTo>
                  <a:lnTo>
                    <a:pt x="146038" y="12177"/>
                  </a:lnTo>
                  <a:lnTo>
                    <a:pt x="146038" y="1242"/>
                  </a:lnTo>
                  <a:lnTo>
                    <a:pt x="145332" y="654"/>
                  </a:lnTo>
                  <a:lnTo>
                    <a:pt x="142667" y="0"/>
                  </a:lnTo>
                  <a:lnTo>
                    <a:pt x="137249" y="5354"/>
                  </a:lnTo>
                  <a:lnTo>
                    <a:pt x="105285" y="48763"/>
                  </a:lnTo>
                  <a:lnTo>
                    <a:pt x="81752" y="85341"/>
                  </a:lnTo>
                  <a:lnTo>
                    <a:pt x="56905" y="125578"/>
                  </a:lnTo>
                  <a:lnTo>
                    <a:pt x="33550" y="164310"/>
                  </a:lnTo>
                  <a:lnTo>
                    <a:pt x="13438" y="208582"/>
                  </a:lnTo>
                  <a:lnTo>
                    <a:pt x="658" y="252097"/>
                  </a:lnTo>
                  <a:lnTo>
                    <a:pt x="0" y="259693"/>
                  </a:lnTo>
                  <a:lnTo>
                    <a:pt x="6077" y="259824"/>
                  </a:lnTo>
                  <a:lnTo>
                    <a:pt x="7039" y="271777"/>
                  </a:lnTo>
                  <a:lnTo>
                    <a:pt x="16463" y="304844"/>
                  </a:lnTo>
                  <a:lnTo>
                    <a:pt x="20411" y="343325"/>
                  </a:lnTo>
                  <a:lnTo>
                    <a:pt x="23913" y="378171"/>
                  </a:lnTo>
                  <a:lnTo>
                    <a:pt x="24951" y="417893"/>
                  </a:lnTo>
                  <a:lnTo>
                    <a:pt x="25259" y="454593"/>
                  </a:lnTo>
                  <a:lnTo>
                    <a:pt x="25371" y="498475"/>
                  </a:lnTo>
                  <a:lnTo>
                    <a:pt x="25388" y="520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SMARTInkShape-Group659"/>
          <p:cNvGrpSpPr/>
          <p:nvPr/>
        </p:nvGrpSpPr>
        <p:grpSpPr>
          <a:xfrm>
            <a:off x="3435350" y="5430209"/>
            <a:ext cx="254001" cy="132392"/>
            <a:chOff x="3435350" y="5430209"/>
            <a:chExt cx="254001" cy="132392"/>
          </a:xfrm>
        </p:grpSpPr>
        <p:sp>
          <p:nvSpPr>
            <p:cNvPr id="636" name="SMARTInkShape-3185"/>
            <p:cNvSpPr/>
            <p:nvPr>
              <p:custDataLst>
                <p:tags r:id="rId47"/>
              </p:custDataLst>
            </p:nvPr>
          </p:nvSpPr>
          <p:spPr>
            <a:xfrm>
              <a:off x="3441961" y="5430209"/>
              <a:ext cx="215640" cy="11742"/>
            </a:xfrm>
            <a:custGeom>
              <a:avLst/>
              <a:gdLst/>
              <a:ahLst/>
              <a:cxnLst/>
              <a:rect l="0" t="0" r="0" b="0"/>
              <a:pathLst>
                <a:path w="215640" h="11742">
                  <a:moveTo>
                    <a:pt x="6089" y="5391"/>
                  </a:moveTo>
                  <a:lnTo>
                    <a:pt x="6089" y="5391"/>
                  </a:lnTo>
                  <a:lnTo>
                    <a:pt x="0" y="11480"/>
                  </a:lnTo>
                  <a:lnTo>
                    <a:pt x="11341" y="10984"/>
                  </a:lnTo>
                  <a:lnTo>
                    <a:pt x="54017" y="6267"/>
                  </a:lnTo>
                  <a:lnTo>
                    <a:pt x="99782" y="2280"/>
                  </a:lnTo>
                  <a:lnTo>
                    <a:pt x="146817" y="0"/>
                  </a:lnTo>
                  <a:lnTo>
                    <a:pt x="193996" y="641"/>
                  </a:lnTo>
                  <a:lnTo>
                    <a:pt x="215639" y="1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3186"/>
            <p:cNvSpPr/>
            <p:nvPr>
              <p:custDataLst>
                <p:tags r:id="rId48"/>
              </p:custDataLst>
            </p:nvPr>
          </p:nvSpPr>
          <p:spPr>
            <a:xfrm>
              <a:off x="3435350" y="5549900"/>
              <a:ext cx="254001" cy="12701"/>
            </a:xfrm>
            <a:custGeom>
              <a:avLst/>
              <a:gdLst/>
              <a:ahLst/>
              <a:cxnLst/>
              <a:rect l="0" t="0" r="0" b="0"/>
              <a:pathLst>
                <a:path w="2540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5434" y="6611"/>
                  </a:lnTo>
                  <a:lnTo>
                    <a:pt x="81743" y="6428"/>
                  </a:lnTo>
                  <a:lnTo>
                    <a:pt x="115117" y="4503"/>
                  </a:lnTo>
                  <a:lnTo>
                    <a:pt x="150647" y="2001"/>
                  </a:lnTo>
                  <a:lnTo>
                    <a:pt x="193742" y="593"/>
                  </a:lnTo>
                  <a:lnTo>
                    <a:pt x="241083" y="7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1" name="SMARTInkShape-Group660"/>
          <p:cNvGrpSpPr/>
          <p:nvPr/>
        </p:nvGrpSpPr>
        <p:grpSpPr>
          <a:xfrm>
            <a:off x="4229100" y="5283723"/>
            <a:ext cx="304801" cy="405878"/>
            <a:chOff x="4229100" y="5283723"/>
            <a:chExt cx="304801" cy="405878"/>
          </a:xfrm>
        </p:grpSpPr>
        <p:sp>
          <p:nvSpPr>
            <p:cNvPr id="639" name="SMARTInkShape-3187"/>
            <p:cNvSpPr/>
            <p:nvPr>
              <p:custDataLst>
                <p:tags r:id="rId45"/>
              </p:custDataLst>
            </p:nvPr>
          </p:nvSpPr>
          <p:spPr>
            <a:xfrm>
              <a:off x="4229100" y="5334588"/>
              <a:ext cx="293614" cy="355013"/>
            </a:xfrm>
            <a:custGeom>
              <a:avLst/>
              <a:gdLst/>
              <a:ahLst/>
              <a:cxnLst/>
              <a:rect l="0" t="0" r="0" b="0"/>
              <a:pathLst>
                <a:path w="293614" h="355013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6479" y="0"/>
                  </a:lnTo>
                  <a:lnTo>
                    <a:pt x="20264" y="292"/>
                  </a:lnTo>
                  <a:lnTo>
                    <a:pt x="29232" y="2861"/>
                  </a:lnTo>
                  <a:lnTo>
                    <a:pt x="42214" y="11644"/>
                  </a:lnTo>
                  <a:lnTo>
                    <a:pt x="76561" y="56588"/>
                  </a:lnTo>
                  <a:lnTo>
                    <a:pt x="102098" y="93573"/>
                  </a:lnTo>
                  <a:lnTo>
                    <a:pt x="125575" y="125223"/>
                  </a:lnTo>
                  <a:lnTo>
                    <a:pt x="151767" y="159044"/>
                  </a:lnTo>
                  <a:lnTo>
                    <a:pt x="189607" y="205146"/>
                  </a:lnTo>
                  <a:lnTo>
                    <a:pt x="222063" y="245226"/>
                  </a:lnTo>
                  <a:lnTo>
                    <a:pt x="254590" y="290731"/>
                  </a:lnTo>
                  <a:lnTo>
                    <a:pt x="285566" y="333481"/>
                  </a:lnTo>
                  <a:lnTo>
                    <a:pt x="293613" y="348005"/>
                  </a:lnTo>
                  <a:lnTo>
                    <a:pt x="292100" y="355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3188"/>
            <p:cNvSpPr/>
            <p:nvPr>
              <p:custDataLst>
                <p:tags r:id="rId46"/>
              </p:custDataLst>
            </p:nvPr>
          </p:nvSpPr>
          <p:spPr>
            <a:xfrm>
              <a:off x="4356100" y="5283723"/>
              <a:ext cx="177801" cy="380478"/>
            </a:xfrm>
            <a:custGeom>
              <a:avLst/>
              <a:gdLst/>
              <a:ahLst/>
              <a:cxnLst/>
              <a:rect l="0" t="0" r="0" b="0"/>
              <a:pathLst>
                <a:path w="177801" h="380478">
                  <a:moveTo>
                    <a:pt x="177800" y="12177"/>
                  </a:moveTo>
                  <a:lnTo>
                    <a:pt x="177800" y="12177"/>
                  </a:lnTo>
                  <a:lnTo>
                    <a:pt x="177800" y="5435"/>
                  </a:lnTo>
                  <a:lnTo>
                    <a:pt x="177094" y="3449"/>
                  </a:lnTo>
                  <a:lnTo>
                    <a:pt x="175918" y="2125"/>
                  </a:lnTo>
                  <a:lnTo>
                    <a:pt x="172333" y="0"/>
                  </a:lnTo>
                  <a:lnTo>
                    <a:pt x="172038" y="530"/>
                  </a:lnTo>
                  <a:lnTo>
                    <a:pt x="159264" y="38836"/>
                  </a:lnTo>
                  <a:lnTo>
                    <a:pt x="133478" y="79872"/>
                  </a:lnTo>
                  <a:lnTo>
                    <a:pt x="108772" y="120586"/>
                  </a:lnTo>
                  <a:lnTo>
                    <a:pt x="89500" y="151846"/>
                  </a:lnTo>
                  <a:lnTo>
                    <a:pt x="72939" y="186435"/>
                  </a:lnTo>
                  <a:lnTo>
                    <a:pt x="57817" y="222270"/>
                  </a:lnTo>
                  <a:lnTo>
                    <a:pt x="41689" y="257011"/>
                  </a:lnTo>
                  <a:lnTo>
                    <a:pt x="23484" y="298190"/>
                  </a:lnTo>
                  <a:lnTo>
                    <a:pt x="2712" y="338797"/>
                  </a:lnTo>
                  <a:lnTo>
                    <a:pt x="0" y="38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661"/>
          <p:cNvGrpSpPr/>
          <p:nvPr/>
        </p:nvGrpSpPr>
        <p:grpSpPr>
          <a:xfrm>
            <a:off x="4616450" y="5546242"/>
            <a:ext cx="875585" cy="257659"/>
            <a:chOff x="4616450" y="5546242"/>
            <a:chExt cx="875585" cy="257659"/>
          </a:xfrm>
        </p:grpSpPr>
        <p:sp>
          <p:nvSpPr>
            <p:cNvPr id="642" name="SMARTInkShape-3189"/>
            <p:cNvSpPr/>
            <p:nvPr>
              <p:custDataLst>
                <p:tags r:id="rId35"/>
              </p:custDataLst>
            </p:nvPr>
          </p:nvSpPr>
          <p:spPr>
            <a:xfrm>
              <a:off x="4762500" y="568325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15580" y="12209"/>
                  </a:lnTo>
                  <a:lnTo>
                    <a:pt x="53618" y="28820"/>
                  </a:lnTo>
                  <a:lnTo>
                    <a:pt x="86948" y="51475"/>
                  </a:lnTo>
                  <a:lnTo>
                    <a:pt x="103775" y="71264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3190"/>
            <p:cNvSpPr/>
            <p:nvPr>
              <p:custDataLst>
                <p:tags r:id="rId36"/>
              </p:custDataLst>
            </p:nvPr>
          </p:nvSpPr>
          <p:spPr>
            <a:xfrm>
              <a:off x="4795088" y="5645150"/>
              <a:ext cx="69013" cy="120651"/>
            </a:xfrm>
            <a:custGeom>
              <a:avLst/>
              <a:gdLst/>
              <a:ahLst/>
              <a:cxnLst/>
              <a:rect l="0" t="0" r="0" b="0"/>
              <a:pathLst>
                <a:path w="69013" h="120651">
                  <a:moveTo>
                    <a:pt x="69012" y="0"/>
                  </a:moveTo>
                  <a:lnTo>
                    <a:pt x="69012" y="0"/>
                  </a:lnTo>
                  <a:lnTo>
                    <a:pt x="65641" y="3371"/>
                  </a:lnTo>
                  <a:lnTo>
                    <a:pt x="63986" y="8789"/>
                  </a:lnTo>
                  <a:lnTo>
                    <a:pt x="63545" y="12209"/>
                  </a:lnTo>
                  <a:lnTo>
                    <a:pt x="59291" y="19773"/>
                  </a:lnTo>
                  <a:lnTo>
                    <a:pt x="23993" y="63031"/>
                  </a:lnTo>
                  <a:lnTo>
                    <a:pt x="5529" y="92466"/>
                  </a:lnTo>
                  <a:lnTo>
                    <a:pt x="0" y="114517"/>
                  </a:lnTo>
                  <a:lnTo>
                    <a:pt x="426" y="116561"/>
                  </a:lnTo>
                  <a:lnTo>
                    <a:pt x="1416" y="117923"/>
                  </a:lnTo>
                  <a:lnTo>
                    <a:pt x="551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3191"/>
            <p:cNvSpPr/>
            <p:nvPr>
              <p:custDataLst>
                <p:tags r:id="rId37"/>
              </p:custDataLst>
            </p:nvPr>
          </p:nvSpPr>
          <p:spPr>
            <a:xfrm>
              <a:off x="4975562" y="5588261"/>
              <a:ext cx="53639" cy="215640"/>
            </a:xfrm>
            <a:custGeom>
              <a:avLst/>
              <a:gdLst/>
              <a:ahLst/>
              <a:cxnLst/>
              <a:rect l="0" t="0" r="0" b="0"/>
              <a:pathLst>
                <a:path w="53639" h="215640">
                  <a:moveTo>
                    <a:pt x="34588" y="6089"/>
                  </a:moveTo>
                  <a:lnTo>
                    <a:pt x="34588" y="6089"/>
                  </a:lnTo>
                  <a:lnTo>
                    <a:pt x="31217" y="2718"/>
                  </a:lnTo>
                  <a:lnTo>
                    <a:pt x="27680" y="1063"/>
                  </a:lnTo>
                  <a:lnTo>
                    <a:pt x="23032" y="0"/>
                  </a:lnTo>
                  <a:lnTo>
                    <a:pt x="18856" y="6558"/>
                  </a:lnTo>
                  <a:lnTo>
                    <a:pt x="6991" y="50646"/>
                  </a:lnTo>
                  <a:lnTo>
                    <a:pt x="0" y="96970"/>
                  </a:lnTo>
                  <a:lnTo>
                    <a:pt x="3095" y="137125"/>
                  </a:lnTo>
                  <a:lnTo>
                    <a:pt x="16424" y="179251"/>
                  </a:lnTo>
                  <a:lnTo>
                    <a:pt x="32646" y="205002"/>
                  </a:lnTo>
                  <a:lnTo>
                    <a:pt x="41016" y="210912"/>
                  </a:lnTo>
                  <a:lnTo>
                    <a:pt x="53638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192"/>
            <p:cNvSpPr/>
            <p:nvPr>
              <p:custDataLst>
                <p:tags r:id="rId38"/>
              </p:custDataLst>
            </p:nvPr>
          </p:nvSpPr>
          <p:spPr>
            <a:xfrm>
              <a:off x="5080000" y="5620633"/>
              <a:ext cx="12098" cy="151518"/>
            </a:xfrm>
            <a:custGeom>
              <a:avLst/>
              <a:gdLst/>
              <a:ahLst/>
              <a:cxnLst/>
              <a:rect l="0" t="0" r="0" b="0"/>
              <a:pathLst>
                <a:path w="12098" h="1515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12097" y="43285"/>
                  </a:lnTo>
                  <a:lnTo>
                    <a:pt x="9249" y="87396"/>
                  </a:lnTo>
                  <a:lnTo>
                    <a:pt x="6605" y="133951"/>
                  </a:lnTo>
                  <a:lnTo>
                    <a:pt x="63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193"/>
            <p:cNvSpPr/>
            <p:nvPr>
              <p:custDataLst>
                <p:tags r:id="rId39"/>
              </p:custDataLst>
            </p:nvPr>
          </p:nvSpPr>
          <p:spPr>
            <a:xfrm>
              <a:off x="5094300" y="5626100"/>
              <a:ext cx="68251" cy="107951"/>
            </a:xfrm>
            <a:custGeom>
              <a:avLst/>
              <a:gdLst/>
              <a:ahLst/>
              <a:cxnLst/>
              <a:rect l="0" t="0" r="0" b="0"/>
              <a:pathLst>
                <a:path w="68251" h="107951">
                  <a:moveTo>
                    <a:pt x="61900" y="0"/>
                  </a:moveTo>
                  <a:lnTo>
                    <a:pt x="61900" y="0"/>
                  </a:lnTo>
                  <a:lnTo>
                    <a:pt x="58529" y="0"/>
                  </a:lnTo>
                  <a:lnTo>
                    <a:pt x="54993" y="1881"/>
                  </a:lnTo>
                  <a:lnTo>
                    <a:pt x="43602" y="12209"/>
                  </a:lnTo>
                  <a:lnTo>
                    <a:pt x="28646" y="35109"/>
                  </a:lnTo>
                  <a:lnTo>
                    <a:pt x="0" y="61932"/>
                  </a:lnTo>
                  <a:lnTo>
                    <a:pt x="172" y="63160"/>
                  </a:lnTo>
                  <a:lnTo>
                    <a:pt x="3785" y="68261"/>
                  </a:lnTo>
                  <a:lnTo>
                    <a:pt x="16739" y="81757"/>
                  </a:lnTo>
                  <a:lnTo>
                    <a:pt x="62455" y="105077"/>
                  </a:lnTo>
                  <a:lnTo>
                    <a:pt x="682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194"/>
            <p:cNvSpPr/>
            <p:nvPr>
              <p:custDataLst>
                <p:tags r:id="rId40"/>
              </p:custDataLst>
            </p:nvPr>
          </p:nvSpPr>
          <p:spPr>
            <a:xfrm>
              <a:off x="5241442" y="5670550"/>
              <a:ext cx="105259" cy="6351"/>
            </a:xfrm>
            <a:custGeom>
              <a:avLst/>
              <a:gdLst/>
              <a:ahLst/>
              <a:cxnLst/>
              <a:rect l="0" t="0" r="0" b="0"/>
              <a:pathLst>
                <a:path w="1052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2510" y="6350"/>
                  </a:lnTo>
                  <a:lnTo>
                    <a:pt x="89729" y="2979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3195"/>
            <p:cNvSpPr/>
            <p:nvPr>
              <p:custDataLst>
                <p:tags r:id="rId41"/>
              </p:custDataLst>
            </p:nvPr>
          </p:nvSpPr>
          <p:spPr>
            <a:xfrm>
              <a:off x="5283200" y="55816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9644" y="59891"/>
                  </a:lnTo>
                  <a:lnTo>
                    <a:pt x="12431" y="106750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3196"/>
            <p:cNvSpPr/>
            <p:nvPr>
              <p:custDataLst>
                <p:tags r:id="rId42"/>
              </p:custDataLst>
            </p:nvPr>
          </p:nvSpPr>
          <p:spPr>
            <a:xfrm>
              <a:off x="5384800" y="5607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5026" y="4738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197"/>
            <p:cNvSpPr/>
            <p:nvPr>
              <p:custDataLst>
                <p:tags r:id="rId43"/>
              </p:custDataLst>
            </p:nvPr>
          </p:nvSpPr>
          <p:spPr>
            <a:xfrm>
              <a:off x="5429250" y="5546242"/>
              <a:ext cx="62785" cy="232259"/>
            </a:xfrm>
            <a:custGeom>
              <a:avLst/>
              <a:gdLst/>
              <a:ahLst/>
              <a:cxnLst/>
              <a:rect l="0" t="0" r="0" b="0"/>
              <a:pathLst>
                <a:path w="62785" h="2322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4"/>
                  </a:lnTo>
                  <a:lnTo>
                    <a:pt x="8838" y="1562"/>
                  </a:lnTo>
                  <a:lnTo>
                    <a:pt x="38876" y="42198"/>
                  </a:lnTo>
                  <a:lnTo>
                    <a:pt x="57379" y="78891"/>
                  </a:lnTo>
                  <a:lnTo>
                    <a:pt x="62784" y="124413"/>
                  </a:lnTo>
                  <a:lnTo>
                    <a:pt x="53175" y="166907"/>
                  </a:lnTo>
                  <a:lnTo>
                    <a:pt x="26809" y="206310"/>
                  </a:lnTo>
                  <a:lnTo>
                    <a:pt x="635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198"/>
            <p:cNvSpPr/>
            <p:nvPr>
              <p:custDataLst>
                <p:tags r:id="rId44"/>
              </p:custDataLst>
            </p:nvPr>
          </p:nvSpPr>
          <p:spPr>
            <a:xfrm>
              <a:off x="4616450" y="5691018"/>
              <a:ext cx="95251" cy="100183"/>
            </a:xfrm>
            <a:custGeom>
              <a:avLst/>
              <a:gdLst/>
              <a:ahLst/>
              <a:cxnLst/>
              <a:rect l="0" t="0" r="0" b="0"/>
              <a:pathLst>
                <a:path w="95251" h="100183">
                  <a:moveTo>
                    <a:pt x="0" y="30332"/>
                  </a:moveTo>
                  <a:lnTo>
                    <a:pt x="0" y="30332"/>
                  </a:lnTo>
                  <a:lnTo>
                    <a:pt x="0" y="21494"/>
                  </a:lnTo>
                  <a:lnTo>
                    <a:pt x="705" y="20206"/>
                  </a:lnTo>
                  <a:lnTo>
                    <a:pt x="1881" y="19348"/>
                  </a:lnTo>
                  <a:lnTo>
                    <a:pt x="3371" y="18776"/>
                  </a:lnTo>
                  <a:lnTo>
                    <a:pt x="5069" y="19806"/>
                  </a:lnTo>
                  <a:lnTo>
                    <a:pt x="8838" y="24713"/>
                  </a:lnTo>
                  <a:lnTo>
                    <a:pt x="11556" y="38780"/>
                  </a:lnTo>
                  <a:lnTo>
                    <a:pt x="6166" y="75480"/>
                  </a:lnTo>
                  <a:lnTo>
                    <a:pt x="282" y="86972"/>
                  </a:lnTo>
                  <a:lnTo>
                    <a:pt x="1893" y="46984"/>
                  </a:lnTo>
                  <a:lnTo>
                    <a:pt x="5780" y="32794"/>
                  </a:lnTo>
                  <a:lnTo>
                    <a:pt x="12211" y="21784"/>
                  </a:lnTo>
                  <a:lnTo>
                    <a:pt x="23766" y="11022"/>
                  </a:lnTo>
                  <a:lnTo>
                    <a:pt x="36126" y="3366"/>
                  </a:lnTo>
                  <a:lnTo>
                    <a:pt x="48726" y="0"/>
                  </a:lnTo>
                  <a:lnTo>
                    <a:pt x="57169" y="1093"/>
                  </a:lnTo>
                  <a:lnTo>
                    <a:pt x="65625" y="4637"/>
                  </a:lnTo>
                  <a:lnTo>
                    <a:pt x="74087" y="10916"/>
                  </a:lnTo>
                  <a:lnTo>
                    <a:pt x="90644" y="40186"/>
                  </a:lnTo>
                  <a:lnTo>
                    <a:pt x="94340" y="62068"/>
                  </a:lnTo>
                  <a:lnTo>
                    <a:pt x="95250" y="100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3" name="SMARTInkShape-3199"/>
          <p:cNvSpPr/>
          <p:nvPr>
            <p:custDataLst>
              <p:tags r:id="rId10"/>
            </p:custDataLst>
          </p:nvPr>
        </p:nvSpPr>
        <p:spPr>
          <a:xfrm>
            <a:off x="5715262" y="5544073"/>
            <a:ext cx="6089" cy="12178"/>
          </a:xfrm>
          <a:custGeom>
            <a:avLst/>
            <a:gdLst/>
            <a:ahLst/>
            <a:cxnLst/>
            <a:rect l="0" t="0" r="0" b="0"/>
            <a:pathLst>
              <a:path w="6089" h="12178">
                <a:moveTo>
                  <a:pt x="6088" y="12177"/>
                </a:moveTo>
                <a:lnTo>
                  <a:pt x="6088" y="12177"/>
                </a:lnTo>
                <a:lnTo>
                  <a:pt x="0" y="0"/>
                </a:lnTo>
                <a:lnTo>
                  <a:pt x="6088" y="58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6" name="SMARTInkShape-Group663"/>
          <p:cNvGrpSpPr/>
          <p:nvPr/>
        </p:nvGrpSpPr>
        <p:grpSpPr>
          <a:xfrm>
            <a:off x="6121662" y="5084309"/>
            <a:ext cx="283097" cy="830739"/>
            <a:chOff x="6121662" y="5084309"/>
            <a:chExt cx="283097" cy="830739"/>
          </a:xfrm>
        </p:grpSpPr>
        <p:sp>
          <p:nvSpPr>
            <p:cNvPr id="654" name="SMARTInkShape-3200"/>
            <p:cNvSpPr/>
            <p:nvPr>
              <p:custDataLst>
                <p:tags r:id="rId33"/>
              </p:custDataLst>
            </p:nvPr>
          </p:nvSpPr>
          <p:spPr>
            <a:xfrm>
              <a:off x="6121662" y="5342554"/>
              <a:ext cx="283097" cy="572494"/>
            </a:xfrm>
            <a:custGeom>
              <a:avLst/>
              <a:gdLst/>
              <a:ahLst/>
              <a:cxnLst/>
              <a:rect l="0" t="0" r="0" b="0"/>
              <a:pathLst>
                <a:path w="283097" h="572494">
                  <a:moveTo>
                    <a:pt x="6088" y="118446"/>
                  </a:moveTo>
                  <a:lnTo>
                    <a:pt x="6088" y="118446"/>
                  </a:lnTo>
                  <a:lnTo>
                    <a:pt x="2717" y="118446"/>
                  </a:lnTo>
                  <a:lnTo>
                    <a:pt x="1724" y="119151"/>
                  </a:lnTo>
                  <a:lnTo>
                    <a:pt x="1062" y="120328"/>
                  </a:lnTo>
                  <a:lnTo>
                    <a:pt x="0" y="127284"/>
                  </a:lnTo>
                  <a:lnTo>
                    <a:pt x="8561" y="168938"/>
                  </a:lnTo>
                  <a:lnTo>
                    <a:pt x="15758" y="214780"/>
                  </a:lnTo>
                  <a:lnTo>
                    <a:pt x="18147" y="254395"/>
                  </a:lnTo>
                  <a:lnTo>
                    <a:pt x="21561" y="300223"/>
                  </a:lnTo>
                  <a:lnTo>
                    <a:pt x="23459" y="324297"/>
                  </a:lnTo>
                  <a:lnTo>
                    <a:pt x="25429" y="348813"/>
                  </a:lnTo>
                  <a:lnTo>
                    <a:pt x="27449" y="373623"/>
                  </a:lnTo>
                  <a:lnTo>
                    <a:pt x="29692" y="420007"/>
                  </a:lnTo>
                  <a:lnTo>
                    <a:pt x="30690" y="462729"/>
                  </a:lnTo>
                  <a:lnTo>
                    <a:pt x="31134" y="500530"/>
                  </a:lnTo>
                  <a:lnTo>
                    <a:pt x="31383" y="543433"/>
                  </a:lnTo>
                  <a:lnTo>
                    <a:pt x="26012" y="572493"/>
                  </a:lnTo>
                  <a:lnTo>
                    <a:pt x="23371" y="536312"/>
                  </a:lnTo>
                  <a:lnTo>
                    <a:pt x="19414" y="498898"/>
                  </a:lnTo>
                  <a:lnTo>
                    <a:pt x="16383" y="475091"/>
                  </a:lnTo>
                  <a:lnTo>
                    <a:pt x="12952" y="449342"/>
                  </a:lnTo>
                  <a:lnTo>
                    <a:pt x="10664" y="423711"/>
                  </a:lnTo>
                  <a:lnTo>
                    <a:pt x="9137" y="398156"/>
                  </a:lnTo>
                  <a:lnTo>
                    <a:pt x="8122" y="372653"/>
                  </a:lnTo>
                  <a:lnTo>
                    <a:pt x="6992" y="327382"/>
                  </a:lnTo>
                  <a:lnTo>
                    <a:pt x="7195" y="286095"/>
                  </a:lnTo>
                  <a:lnTo>
                    <a:pt x="9637" y="246579"/>
                  </a:lnTo>
                  <a:lnTo>
                    <a:pt x="13075" y="205968"/>
                  </a:lnTo>
                  <a:lnTo>
                    <a:pt x="18366" y="165105"/>
                  </a:lnTo>
                  <a:lnTo>
                    <a:pt x="27772" y="125778"/>
                  </a:lnTo>
                  <a:lnTo>
                    <a:pt x="40891" y="92777"/>
                  </a:lnTo>
                  <a:lnTo>
                    <a:pt x="62261" y="54161"/>
                  </a:lnTo>
                  <a:lnTo>
                    <a:pt x="83880" y="26726"/>
                  </a:lnTo>
                  <a:lnTo>
                    <a:pt x="99928" y="13476"/>
                  </a:lnTo>
                  <a:lnTo>
                    <a:pt x="124125" y="2756"/>
                  </a:lnTo>
                  <a:lnTo>
                    <a:pt x="138276" y="0"/>
                  </a:lnTo>
                  <a:lnTo>
                    <a:pt x="144308" y="2088"/>
                  </a:lnTo>
                  <a:lnTo>
                    <a:pt x="154773" y="11933"/>
                  </a:lnTo>
                  <a:lnTo>
                    <a:pt x="165227" y="40085"/>
                  </a:lnTo>
                  <a:lnTo>
                    <a:pt x="173669" y="87524"/>
                  </a:lnTo>
                  <a:lnTo>
                    <a:pt x="171531" y="124336"/>
                  </a:lnTo>
                  <a:lnTo>
                    <a:pt x="165723" y="155782"/>
                  </a:lnTo>
                  <a:lnTo>
                    <a:pt x="159116" y="169377"/>
                  </a:lnTo>
                  <a:lnTo>
                    <a:pt x="141817" y="186310"/>
                  </a:lnTo>
                  <a:lnTo>
                    <a:pt x="141024" y="186267"/>
                  </a:lnTo>
                  <a:lnTo>
                    <a:pt x="140495" y="185532"/>
                  </a:lnTo>
                  <a:lnTo>
                    <a:pt x="140143" y="184337"/>
                  </a:lnTo>
                  <a:lnTo>
                    <a:pt x="141319" y="182834"/>
                  </a:lnTo>
                  <a:lnTo>
                    <a:pt x="146388" y="179283"/>
                  </a:lnTo>
                  <a:lnTo>
                    <a:pt x="157176" y="176689"/>
                  </a:lnTo>
                  <a:lnTo>
                    <a:pt x="179423" y="182661"/>
                  </a:lnTo>
                  <a:lnTo>
                    <a:pt x="208356" y="196740"/>
                  </a:lnTo>
                  <a:lnTo>
                    <a:pt x="244669" y="231305"/>
                  </a:lnTo>
                  <a:lnTo>
                    <a:pt x="268375" y="265245"/>
                  </a:lnTo>
                  <a:lnTo>
                    <a:pt x="280104" y="297958"/>
                  </a:lnTo>
                  <a:lnTo>
                    <a:pt x="283096" y="319349"/>
                  </a:lnTo>
                  <a:lnTo>
                    <a:pt x="278780" y="338734"/>
                  </a:lnTo>
                  <a:lnTo>
                    <a:pt x="269103" y="355346"/>
                  </a:lnTo>
                  <a:lnTo>
                    <a:pt x="255392" y="367434"/>
                  </a:lnTo>
                  <a:lnTo>
                    <a:pt x="238010" y="373746"/>
                  </a:lnTo>
                  <a:lnTo>
                    <a:pt x="210272" y="375418"/>
                  </a:lnTo>
                  <a:lnTo>
                    <a:pt x="193497" y="372356"/>
                  </a:lnTo>
                  <a:lnTo>
                    <a:pt x="178986" y="366291"/>
                  </a:lnTo>
                  <a:lnTo>
                    <a:pt x="152138" y="340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3201"/>
            <p:cNvSpPr/>
            <p:nvPr>
              <p:custDataLst>
                <p:tags r:id="rId34"/>
              </p:custDataLst>
            </p:nvPr>
          </p:nvSpPr>
          <p:spPr>
            <a:xfrm>
              <a:off x="6166403" y="5084309"/>
              <a:ext cx="145498" cy="160792"/>
            </a:xfrm>
            <a:custGeom>
              <a:avLst/>
              <a:gdLst/>
              <a:ahLst/>
              <a:cxnLst/>
              <a:rect l="0" t="0" r="0" b="0"/>
              <a:pathLst>
                <a:path w="145498" h="160792">
                  <a:moveTo>
                    <a:pt x="24847" y="40141"/>
                  </a:moveTo>
                  <a:lnTo>
                    <a:pt x="24847" y="40141"/>
                  </a:lnTo>
                  <a:lnTo>
                    <a:pt x="24847" y="34052"/>
                  </a:lnTo>
                  <a:lnTo>
                    <a:pt x="24847" y="37239"/>
                  </a:lnTo>
                  <a:lnTo>
                    <a:pt x="14015" y="80487"/>
                  </a:lnTo>
                  <a:lnTo>
                    <a:pt x="5749" y="100531"/>
                  </a:lnTo>
                  <a:lnTo>
                    <a:pt x="691" y="108123"/>
                  </a:lnTo>
                  <a:lnTo>
                    <a:pt x="0" y="103516"/>
                  </a:lnTo>
                  <a:lnTo>
                    <a:pt x="1493" y="87141"/>
                  </a:lnTo>
                  <a:lnTo>
                    <a:pt x="6001" y="71613"/>
                  </a:lnTo>
                  <a:lnTo>
                    <a:pt x="28689" y="25984"/>
                  </a:lnTo>
                  <a:lnTo>
                    <a:pt x="51075" y="1097"/>
                  </a:lnTo>
                  <a:lnTo>
                    <a:pt x="54327" y="0"/>
                  </a:lnTo>
                  <a:lnTo>
                    <a:pt x="61703" y="664"/>
                  </a:lnTo>
                  <a:lnTo>
                    <a:pt x="73789" y="8375"/>
                  </a:lnTo>
                  <a:lnTo>
                    <a:pt x="89678" y="26338"/>
                  </a:lnTo>
                  <a:lnTo>
                    <a:pt x="108235" y="67127"/>
                  </a:lnTo>
                  <a:lnTo>
                    <a:pt x="119426" y="109886"/>
                  </a:lnTo>
                  <a:lnTo>
                    <a:pt x="125444" y="129699"/>
                  </a:lnTo>
                  <a:lnTo>
                    <a:pt x="145497" y="160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8" name="SMARTInkShape-Group664"/>
          <p:cNvGrpSpPr/>
          <p:nvPr/>
        </p:nvGrpSpPr>
        <p:grpSpPr>
          <a:xfrm>
            <a:off x="6484767" y="4978950"/>
            <a:ext cx="1219538" cy="1078951"/>
            <a:chOff x="6484767" y="4978950"/>
            <a:chExt cx="1219538" cy="1078951"/>
          </a:xfrm>
        </p:grpSpPr>
        <p:sp>
          <p:nvSpPr>
            <p:cNvPr id="657" name="SMARTInkShape-3202"/>
            <p:cNvSpPr/>
            <p:nvPr>
              <p:custDataLst>
                <p:tags r:id="rId22"/>
              </p:custDataLst>
            </p:nvPr>
          </p:nvSpPr>
          <p:spPr>
            <a:xfrm>
              <a:off x="6813550" y="56642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7007" y="48794"/>
                  </a:lnTo>
                  <a:lnTo>
                    <a:pt x="28403" y="94780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203"/>
            <p:cNvSpPr/>
            <p:nvPr>
              <p:custDataLst>
                <p:tags r:id="rId23"/>
              </p:custDataLst>
            </p:nvPr>
          </p:nvSpPr>
          <p:spPr>
            <a:xfrm>
              <a:off x="6946898" y="5619750"/>
              <a:ext cx="41275" cy="184151"/>
            </a:xfrm>
            <a:custGeom>
              <a:avLst/>
              <a:gdLst/>
              <a:ahLst/>
              <a:cxnLst/>
              <a:rect l="0" t="0" r="0" b="0"/>
              <a:pathLst>
                <a:path w="41275" h="1841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8"/>
                  </a:lnTo>
                  <a:lnTo>
                    <a:pt x="5071" y="12242"/>
                  </a:lnTo>
                  <a:lnTo>
                    <a:pt x="26442" y="55812"/>
                  </a:lnTo>
                  <a:lnTo>
                    <a:pt x="38489" y="90385"/>
                  </a:lnTo>
                  <a:lnTo>
                    <a:pt x="41274" y="126029"/>
                  </a:lnTo>
                  <a:lnTo>
                    <a:pt x="33790" y="154386"/>
                  </a:lnTo>
                  <a:lnTo>
                    <a:pt x="23340" y="174391"/>
                  </a:lnTo>
                  <a:lnTo>
                    <a:pt x="1270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204"/>
            <p:cNvSpPr/>
            <p:nvPr>
              <p:custDataLst>
                <p:tags r:id="rId24"/>
              </p:custDataLst>
            </p:nvPr>
          </p:nvSpPr>
          <p:spPr>
            <a:xfrm>
              <a:off x="7105650" y="5657850"/>
              <a:ext cx="133351" cy="120651"/>
            </a:xfrm>
            <a:custGeom>
              <a:avLst/>
              <a:gdLst/>
              <a:ahLst/>
              <a:cxnLst/>
              <a:rect l="0" t="0" r="0" b="0"/>
              <a:pathLst>
                <a:path w="133351" h="120651">
                  <a:moveTo>
                    <a:pt x="0" y="0"/>
                  </a:moveTo>
                  <a:lnTo>
                    <a:pt x="0" y="0"/>
                  </a:lnTo>
                  <a:lnTo>
                    <a:pt x="41702" y="32913"/>
                  </a:lnTo>
                  <a:lnTo>
                    <a:pt x="85716" y="68723"/>
                  </a:lnTo>
                  <a:lnTo>
                    <a:pt x="129462" y="114457"/>
                  </a:lnTo>
                  <a:lnTo>
                    <a:pt x="133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205"/>
            <p:cNvSpPr/>
            <p:nvPr>
              <p:custDataLst>
                <p:tags r:id="rId25"/>
              </p:custDataLst>
            </p:nvPr>
          </p:nvSpPr>
          <p:spPr>
            <a:xfrm>
              <a:off x="7150100" y="5670550"/>
              <a:ext cx="63501" cy="120651"/>
            </a:xfrm>
            <a:custGeom>
              <a:avLst/>
              <a:gdLst/>
              <a:ahLst/>
              <a:cxnLst/>
              <a:rect l="0" t="0" r="0" b="0"/>
              <a:pathLst>
                <a:path w="63501" h="120651">
                  <a:moveTo>
                    <a:pt x="63500" y="0"/>
                  </a:moveTo>
                  <a:lnTo>
                    <a:pt x="63500" y="0"/>
                  </a:lnTo>
                  <a:lnTo>
                    <a:pt x="53386" y="6742"/>
                  </a:lnTo>
                  <a:lnTo>
                    <a:pt x="46540" y="17578"/>
                  </a:lnTo>
                  <a:lnTo>
                    <a:pt x="25414" y="56381"/>
                  </a:lnTo>
                  <a:lnTo>
                    <a:pt x="7772" y="10291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206"/>
            <p:cNvSpPr/>
            <p:nvPr>
              <p:custDataLst>
                <p:tags r:id="rId26"/>
              </p:custDataLst>
            </p:nvPr>
          </p:nvSpPr>
          <p:spPr>
            <a:xfrm>
              <a:off x="7340600" y="5628792"/>
              <a:ext cx="19051" cy="130659"/>
            </a:xfrm>
            <a:custGeom>
              <a:avLst/>
              <a:gdLst/>
              <a:ahLst/>
              <a:cxnLst/>
              <a:rect l="0" t="0" r="0" b="0"/>
              <a:pathLst>
                <a:path w="1905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10831" y="41817"/>
                  </a:lnTo>
                  <a:lnTo>
                    <a:pt x="16301" y="79562"/>
                  </a:lnTo>
                  <a:lnTo>
                    <a:pt x="190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207"/>
            <p:cNvSpPr/>
            <p:nvPr>
              <p:custDataLst>
                <p:tags r:id="rId27"/>
              </p:custDataLst>
            </p:nvPr>
          </p:nvSpPr>
          <p:spPr>
            <a:xfrm>
              <a:off x="7401611" y="4978950"/>
              <a:ext cx="302694" cy="1078951"/>
            </a:xfrm>
            <a:custGeom>
              <a:avLst/>
              <a:gdLst/>
              <a:ahLst/>
              <a:cxnLst/>
              <a:rect l="0" t="0" r="0" b="0"/>
              <a:pathLst>
                <a:path w="302694" h="1078951">
                  <a:moveTo>
                    <a:pt x="8839" y="43900"/>
                  </a:moveTo>
                  <a:lnTo>
                    <a:pt x="8839" y="43900"/>
                  </a:lnTo>
                  <a:lnTo>
                    <a:pt x="0" y="26223"/>
                  </a:lnTo>
                  <a:lnTo>
                    <a:pt x="124" y="23649"/>
                  </a:lnTo>
                  <a:lnTo>
                    <a:pt x="1619" y="21932"/>
                  </a:lnTo>
                  <a:lnTo>
                    <a:pt x="25213" y="13882"/>
                  </a:lnTo>
                  <a:lnTo>
                    <a:pt x="71731" y="5724"/>
                  </a:lnTo>
                  <a:lnTo>
                    <a:pt x="118490" y="1309"/>
                  </a:lnTo>
                  <a:lnTo>
                    <a:pt x="162448" y="0"/>
                  </a:lnTo>
                  <a:lnTo>
                    <a:pt x="208906" y="2930"/>
                  </a:lnTo>
                  <a:lnTo>
                    <a:pt x="241915" y="15372"/>
                  </a:lnTo>
                  <a:lnTo>
                    <a:pt x="255656" y="23224"/>
                  </a:lnTo>
                  <a:lnTo>
                    <a:pt x="265056" y="35181"/>
                  </a:lnTo>
                  <a:lnTo>
                    <a:pt x="274313" y="63424"/>
                  </a:lnTo>
                  <a:lnTo>
                    <a:pt x="279644" y="108716"/>
                  </a:lnTo>
                  <a:lnTo>
                    <a:pt x="279480" y="148907"/>
                  </a:lnTo>
                  <a:lnTo>
                    <a:pt x="277461" y="172466"/>
                  </a:lnTo>
                  <a:lnTo>
                    <a:pt x="274704" y="197344"/>
                  </a:lnTo>
                  <a:lnTo>
                    <a:pt x="272865" y="224513"/>
                  </a:lnTo>
                  <a:lnTo>
                    <a:pt x="271639" y="253209"/>
                  </a:lnTo>
                  <a:lnTo>
                    <a:pt x="270823" y="282922"/>
                  </a:lnTo>
                  <a:lnTo>
                    <a:pt x="271690" y="314020"/>
                  </a:lnTo>
                  <a:lnTo>
                    <a:pt x="273677" y="346041"/>
                  </a:lnTo>
                  <a:lnTo>
                    <a:pt x="276416" y="378678"/>
                  </a:lnTo>
                  <a:lnTo>
                    <a:pt x="280357" y="411724"/>
                  </a:lnTo>
                  <a:lnTo>
                    <a:pt x="285100" y="445044"/>
                  </a:lnTo>
                  <a:lnTo>
                    <a:pt x="290380" y="478546"/>
                  </a:lnTo>
                  <a:lnTo>
                    <a:pt x="294605" y="511464"/>
                  </a:lnTo>
                  <a:lnTo>
                    <a:pt x="298128" y="543992"/>
                  </a:lnTo>
                  <a:lnTo>
                    <a:pt x="301182" y="576261"/>
                  </a:lnTo>
                  <a:lnTo>
                    <a:pt x="302512" y="607652"/>
                  </a:lnTo>
                  <a:lnTo>
                    <a:pt x="302693" y="638456"/>
                  </a:lnTo>
                  <a:lnTo>
                    <a:pt x="302108" y="668871"/>
                  </a:lnTo>
                  <a:lnTo>
                    <a:pt x="301719" y="698319"/>
                  </a:lnTo>
                  <a:lnTo>
                    <a:pt x="301458" y="727125"/>
                  </a:lnTo>
                  <a:lnTo>
                    <a:pt x="301285" y="755499"/>
                  </a:lnTo>
                  <a:lnTo>
                    <a:pt x="301169" y="781472"/>
                  </a:lnTo>
                  <a:lnTo>
                    <a:pt x="301092" y="805843"/>
                  </a:lnTo>
                  <a:lnTo>
                    <a:pt x="300301" y="851735"/>
                  </a:lnTo>
                  <a:lnTo>
                    <a:pt x="297598" y="895651"/>
                  </a:lnTo>
                  <a:lnTo>
                    <a:pt x="294479" y="919355"/>
                  </a:lnTo>
                  <a:lnTo>
                    <a:pt x="290282" y="944333"/>
                  </a:lnTo>
                  <a:lnTo>
                    <a:pt x="282091" y="989486"/>
                  </a:lnTo>
                  <a:lnTo>
                    <a:pt x="276402" y="1037038"/>
                  </a:lnTo>
                  <a:lnTo>
                    <a:pt x="275795" y="1047558"/>
                  </a:lnTo>
                  <a:lnTo>
                    <a:pt x="276415" y="1049556"/>
                  </a:lnTo>
                  <a:lnTo>
                    <a:pt x="277534" y="1050888"/>
                  </a:lnTo>
                  <a:lnTo>
                    <a:pt x="278985" y="1051775"/>
                  </a:lnTo>
                  <a:lnTo>
                    <a:pt x="279953" y="1053073"/>
                  </a:lnTo>
                  <a:lnTo>
                    <a:pt x="281634" y="1058861"/>
                  </a:lnTo>
                  <a:lnTo>
                    <a:pt x="281813" y="1062963"/>
                  </a:lnTo>
                  <a:lnTo>
                    <a:pt x="280427" y="1064059"/>
                  </a:lnTo>
                  <a:lnTo>
                    <a:pt x="239239" y="1071127"/>
                  </a:lnTo>
                  <a:lnTo>
                    <a:pt x="186639" y="107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208"/>
            <p:cNvSpPr/>
            <p:nvPr>
              <p:custDataLst>
                <p:tags r:id="rId28"/>
              </p:custDataLst>
            </p:nvPr>
          </p:nvSpPr>
          <p:spPr>
            <a:xfrm>
              <a:off x="6484767" y="5670811"/>
              <a:ext cx="36684" cy="160139"/>
            </a:xfrm>
            <a:custGeom>
              <a:avLst/>
              <a:gdLst/>
              <a:ahLst/>
              <a:cxnLst/>
              <a:rect l="0" t="0" r="0" b="0"/>
              <a:pathLst>
                <a:path w="36684" h="160139">
                  <a:moveTo>
                    <a:pt x="30333" y="6089"/>
                  </a:moveTo>
                  <a:lnTo>
                    <a:pt x="30333" y="6089"/>
                  </a:lnTo>
                  <a:lnTo>
                    <a:pt x="30333" y="622"/>
                  </a:lnTo>
                  <a:lnTo>
                    <a:pt x="29628" y="327"/>
                  </a:lnTo>
                  <a:lnTo>
                    <a:pt x="26962" y="0"/>
                  </a:lnTo>
                  <a:lnTo>
                    <a:pt x="25264" y="1325"/>
                  </a:lnTo>
                  <a:lnTo>
                    <a:pt x="18796" y="12047"/>
                  </a:lnTo>
                  <a:lnTo>
                    <a:pt x="9668" y="35920"/>
                  </a:lnTo>
                  <a:lnTo>
                    <a:pt x="2185" y="81453"/>
                  </a:lnTo>
                  <a:lnTo>
                    <a:pt x="0" y="116983"/>
                  </a:lnTo>
                  <a:lnTo>
                    <a:pt x="5631" y="143236"/>
                  </a:lnTo>
                  <a:lnTo>
                    <a:pt x="10182" y="152415"/>
                  </a:lnTo>
                  <a:lnTo>
                    <a:pt x="16908" y="158847"/>
                  </a:lnTo>
                  <a:lnTo>
                    <a:pt x="20678" y="160138"/>
                  </a:lnTo>
                  <a:lnTo>
                    <a:pt x="36683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209"/>
            <p:cNvSpPr/>
            <p:nvPr>
              <p:custDataLst>
                <p:tags r:id="rId29"/>
              </p:custDataLst>
            </p:nvPr>
          </p:nvSpPr>
          <p:spPr>
            <a:xfrm>
              <a:off x="6572250" y="56705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0125" y="705"/>
                  </a:lnTo>
                  <a:lnTo>
                    <a:pt x="10983" y="1882"/>
                  </a:lnTo>
                  <a:lnTo>
                    <a:pt x="22601" y="30443"/>
                  </a:lnTo>
                  <a:lnTo>
                    <a:pt x="25031" y="74617"/>
                  </a:lnTo>
                  <a:lnTo>
                    <a:pt x="25352" y="118490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210"/>
            <p:cNvSpPr/>
            <p:nvPr>
              <p:custDataLst>
                <p:tags r:id="rId30"/>
              </p:custDataLst>
            </p:nvPr>
          </p:nvSpPr>
          <p:spPr>
            <a:xfrm>
              <a:off x="6611058" y="5673241"/>
              <a:ext cx="50093" cy="124310"/>
            </a:xfrm>
            <a:custGeom>
              <a:avLst/>
              <a:gdLst/>
              <a:ahLst/>
              <a:cxnLst/>
              <a:rect l="0" t="0" r="0" b="0"/>
              <a:pathLst>
                <a:path w="50093" h="124310">
                  <a:moveTo>
                    <a:pt x="37392" y="3659"/>
                  </a:moveTo>
                  <a:lnTo>
                    <a:pt x="37392" y="3659"/>
                  </a:lnTo>
                  <a:lnTo>
                    <a:pt x="37392" y="0"/>
                  </a:lnTo>
                  <a:lnTo>
                    <a:pt x="37392" y="1563"/>
                  </a:lnTo>
                  <a:lnTo>
                    <a:pt x="35511" y="4609"/>
                  </a:lnTo>
                  <a:lnTo>
                    <a:pt x="32323" y="9725"/>
                  </a:lnTo>
                  <a:lnTo>
                    <a:pt x="22644" y="28376"/>
                  </a:lnTo>
                  <a:lnTo>
                    <a:pt x="885" y="53465"/>
                  </a:lnTo>
                  <a:lnTo>
                    <a:pt x="0" y="57074"/>
                  </a:lnTo>
                  <a:lnTo>
                    <a:pt x="469" y="58320"/>
                  </a:lnTo>
                  <a:lnTo>
                    <a:pt x="1489" y="59149"/>
                  </a:lnTo>
                  <a:lnTo>
                    <a:pt x="2872" y="59702"/>
                  </a:lnTo>
                  <a:lnTo>
                    <a:pt x="8192" y="67223"/>
                  </a:lnTo>
                  <a:lnTo>
                    <a:pt x="17720" y="86770"/>
                  </a:lnTo>
                  <a:lnTo>
                    <a:pt x="50092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211"/>
            <p:cNvSpPr/>
            <p:nvPr>
              <p:custDataLst>
                <p:tags r:id="rId31"/>
              </p:custDataLst>
            </p:nvPr>
          </p:nvSpPr>
          <p:spPr>
            <a:xfrm>
              <a:off x="6705600" y="5730940"/>
              <a:ext cx="88901" cy="9461"/>
            </a:xfrm>
            <a:custGeom>
              <a:avLst/>
              <a:gdLst/>
              <a:ahLst/>
              <a:cxnLst/>
              <a:rect l="0" t="0" r="0" b="0"/>
              <a:pathLst>
                <a:path w="88901" h="9461">
                  <a:moveTo>
                    <a:pt x="0" y="9460"/>
                  </a:moveTo>
                  <a:lnTo>
                    <a:pt x="0" y="9460"/>
                  </a:lnTo>
                  <a:lnTo>
                    <a:pt x="18510" y="7578"/>
                  </a:lnTo>
                  <a:lnTo>
                    <a:pt x="63468" y="0"/>
                  </a:lnTo>
                  <a:lnTo>
                    <a:pt x="74305" y="82"/>
                  </a:lnTo>
                  <a:lnTo>
                    <a:pt x="8890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212"/>
            <p:cNvSpPr/>
            <p:nvPr>
              <p:custDataLst>
                <p:tags r:id="rId32"/>
              </p:custDataLst>
            </p:nvPr>
          </p:nvSpPr>
          <p:spPr>
            <a:xfrm>
              <a:off x="6731000" y="565150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927" y="48335"/>
                  </a:lnTo>
                  <a:lnTo>
                    <a:pt x="23533" y="89133"/>
                  </a:lnTo>
                  <a:lnTo>
                    <a:pt x="317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1" name="SMARTInkShape-Group665"/>
          <p:cNvGrpSpPr/>
          <p:nvPr/>
        </p:nvGrpSpPr>
        <p:grpSpPr>
          <a:xfrm>
            <a:off x="5378866" y="4991678"/>
            <a:ext cx="609185" cy="926523"/>
            <a:chOff x="5378866" y="4991678"/>
            <a:chExt cx="609185" cy="926523"/>
          </a:xfrm>
        </p:grpSpPr>
        <p:sp>
          <p:nvSpPr>
            <p:cNvPr id="669" name="SMARTInkShape-3213"/>
            <p:cNvSpPr/>
            <p:nvPr>
              <p:custDataLst>
                <p:tags r:id="rId20"/>
              </p:custDataLst>
            </p:nvPr>
          </p:nvSpPr>
          <p:spPr>
            <a:xfrm>
              <a:off x="5798370" y="4991678"/>
              <a:ext cx="189681" cy="907473"/>
            </a:xfrm>
            <a:custGeom>
              <a:avLst/>
              <a:gdLst/>
              <a:ahLst/>
              <a:cxnLst/>
              <a:rect l="0" t="0" r="0" b="0"/>
              <a:pathLst>
                <a:path w="189681" h="907473">
                  <a:moveTo>
                    <a:pt x="107130" y="24822"/>
                  </a:moveTo>
                  <a:lnTo>
                    <a:pt x="107130" y="24822"/>
                  </a:lnTo>
                  <a:lnTo>
                    <a:pt x="107130" y="721"/>
                  </a:lnTo>
                  <a:lnTo>
                    <a:pt x="103367" y="0"/>
                  </a:lnTo>
                  <a:lnTo>
                    <a:pt x="96286" y="384"/>
                  </a:lnTo>
                  <a:lnTo>
                    <a:pt x="80398" y="5273"/>
                  </a:lnTo>
                  <a:lnTo>
                    <a:pt x="35490" y="27267"/>
                  </a:lnTo>
                  <a:lnTo>
                    <a:pt x="18092" y="40442"/>
                  </a:lnTo>
                  <a:lnTo>
                    <a:pt x="5411" y="56732"/>
                  </a:lnTo>
                  <a:lnTo>
                    <a:pt x="1948" y="66286"/>
                  </a:lnTo>
                  <a:lnTo>
                    <a:pt x="0" y="82968"/>
                  </a:lnTo>
                  <a:lnTo>
                    <a:pt x="3308" y="95115"/>
                  </a:lnTo>
                  <a:lnTo>
                    <a:pt x="18036" y="141601"/>
                  </a:lnTo>
                  <a:lnTo>
                    <a:pt x="23287" y="188687"/>
                  </a:lnTo>
                  <a:lnTo>
                    <a:pt x="24005" y="224182"/>
                  </a:lnTo>
                  <a:lnTo>
                    <a:pt x="23619" y="266532"/>
                  </a:lnTo>
                  <a:lnTo>
                    <a:pt x="21096" y="313576"/>
                  </a:lnTo>
                  <a:lnTo>
                    <a:pt x="19435" y="338680"/>
                  </a:lnTo>
                  <a:lnTo>
                    <a:pt x="17622" y="364588"/>
                  </a:lnTo>
                  <a:lnTo>
                    <a:pt x="15708" y="391033"/>
                  </a:lnTo>
                  <a:lnTo>
                    <a:pt x="14432" y="418541"/>
                  </a:lnTo>
                  <a:lnTo>
                    <a:pt x="13581" y="446756"/>
                  </a:lnTo>
                  <a:lnTo>
                    <a:pt x="13014" y="475444"/>
                  </a:lnTo>
                  <a:lnTo>
                    <a:pt x="12636" y="501626"/>
                  </a:lnTo>
                  <a:lnTo>
                    <a:pt x="12384" y="526136"/>
                  </a:lnTo>
                  <a:lnTo>
                    <a:pt x="12105" y="571478"/>
                  </a:lnTo>
                  <a:lnTo>
                    <a:pt x="11978" y="612797"/>
                  </a:lnTo>
                  <a:lnTo>
                    <a:pt x="13805" y="652327"/>
                  </a:lnTo>
                  <a:lnTo>
                    <a:pt x="16263" y="690358"/>
                  </a:lnTo>
                  <a:lnTo>
                    <a:pt x="17356" y="726075"/>
                  </a:lnTo>
                  <a:lnTo>
                    <a:pt x="19723" y="760764"/>
                  </a:lnTo>
                  <a:lnTo>
                    <a:pt x="23141" y="806382"/>
                  </a:lnTo>
                  <a:lnTo>
                    <a:pt x="25095" y="852819"/>
                  </a:lnTo>
                  <a:lnTo>
                    <a:pt x="30661" y="877523"/>
                  </a:lnTo>
                  <a:lnTo>
                    <a:pt x="32162" y="879745"/>
                  </a:lnTo>
                  <a:lnTo>
                    <a:pt x="37593" y="884095"/>
                  </a:lnTo>
                  <a:lnTo>
                    <a:pt x="44711" y="886498"/>
                  </a:lnTo>
                  <a:lnTo>
                    <a:pt x="88382" y="899178"/>
                  </a:lnTo>
                  <a:lnTo>
                    <a:pt x="120469" y="904701"/>
                  </a:lnTo>
                  <a:lnTo>
                    <a:pt x="166037" y="906652"/>
                  </a:lnTo>
                  <a:lnTo>
                    <a:pt x="189680" y="907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214"/>
            <p:cNvSpPr/>
            <p:nvPr>
              <p:custDataLst>
                <p:tags r:id="rId21"/>
              </p:custDataLst>
            </p:nvPr>
          </p:nvSpPr>
          <p:spPr>
            <a:xfrm>
              <a:off x="5378866" y="5074066"/>
              <a:ext cx="205881" cy="844135"/>
            </a:xfrm>
            <a:custGeom>
              <a:avLst/>
              <a:gdLst/>
              <a:ahLst/>
              <a:cxnLst/>
              <a:rect l="0" t="0" r="0" b="0"/>
              <a:pathLst>
                <a:path w="205881" h="844135">
                  <a:moveTo>
                    <a:pt x="18634" y="18634"/>
                  </a:moveTo>
                  <a:lnTo>
                    <a:pt x="18634" y="18634"/>
                  </a:lnTo>
                  <a:lnTo>
                    <a:pt x="0" y="0"/>
                  </a:lnTo>
                  <a:lnTo>
                    <a:pt x="9820" y="3078"/>
                  </a:lnTo>
                  <a:lnTo>
                    <a:pt x="52011" y="2414"/>
                  </a:lnTo>
                  <a:lnTo>
                    <a:pt x="97740" y="10540"/>
                  </a:lnTo>
                  <a:lnTo>
                    <a:pt x="138276" y="23605"/>
                  </a:lnTo>
                  <a:lnTo>
                    <a:pt x="148478" y="30486"/>
                  </a:lnTo>
                  <a:lnTo>
                    <a:pt x="155835" y="40129"/>
                  </a:lnTo>
                  <a:lnTo>
                    <a:pt x="163943" y="61222"/>
                  </a:lnTo>
                  <a:lnTo>
                    <a:pt x="173004" y="106696"/>
                  </a:lnTo>
                  <a:lnTo>
                    <a:pt x="175437" y="138206"/>
                  </a:lnTo>
                  <a:lnTo>
                    <a:pt x="176519" y="174788"/>
                  </a:lnTo>
                  <a:lnTo>
                    <a:pt x="177000" y="216917"/>
                  </a:lnTo>
                  <a:lnTo>
                    <a:pt x="177213" y="263393"/>
                  </a:lnTo>
                  <a:lnTo>
                    <a:pt x="177270" y="287640"/>
                  </a:lnTo>
                  <a:lnTo>
                    <a:pt x="177308" y="312977"/>
                  </a:lnTo>
                  <a:lnTo>
                    <a:pt x="177333" y="339041"/>
                  </a:lnTo>
                  <a:lnTo>
                    <a:pt x="177350" y="365588"/>
                  </a:lnTo>
                  <a:lnTo>
                    <a:pt x="178067" y="393165"/>
                  </a:lnTo>
                  <a:lnTo>
                    <a:pt x="179251" y="421426"/>
                  </a:lnTo>
                  <a:lnTo>
                    <a:pt x="180745" y="450146"/>
                  </a:lnTo>
                  <a:lnTo>
                    <a:pt x="182447" y="476348"/>
                  </a:lnTo>
                  <a:lnTo>
                    <a:pt x="184287" y="500870"/>
                  </a:lnTo>
                  <a:lnTo>
                    <a:pt x="188213" y="546228"/>
                  </a:lnTo>
                  <a:lnTo>
                    <a:pt x="192309" y="587554"/>
                  </a:lnTo>
                  <a:lnTo>
                    <a:pt x="196482" y="627088"/>
                  </a:lnTo>
                  <a:lnTo>
                    <a:pt x="199983" y="663707"/>
                  </a:lnTo>
                  <a:lnTo>
                    <a:pt x="201954" y="708124"/>
                  </a:lnTo>
                  <a:lnTo>
                    <a:pt x="203244" y="746685"/>
                  </a:lnTo>
                  <a:lnTo>
                    <a:pt x="205880" y="780068"/>
                  </a:lnTo>
                  <a:lnTo>
                    <a:pt x="202113" y="804012"/>
                  </a:lnTo>
                  <a:lnTo>
                    <a:pt x="199429" y="808194"/>
                  </a:lnTo>
                  <a:lnTo>
                    <a:pt x="168907" y="827596"/>
                  </a:lnTo>
                  <a:lnTo>
                    <a:pt x="130030" y="838136"/>
                  </a:lnTo>
                  <a:lnTo>
                    <a:pt x="86135" y="842357"/>
                  </a:lnTo>
                  <a:lnTo>
                    <a:pt x="56734" y="84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2" name="SMARTInkShape-3215"/>
          <p:cNvSpPr/>
          <p:nvPr>
            <p:custDataLst>
              <p:tags r:id="rId11"/>
            </p:custDataLst>
          </p:nvPr>
        </p:nvSpPr>
        <p:spPr>
          <a:xfrm>
            <a:off x="3975246" y="5035550"/>
            <a:ext cx="330055" cy="867378"/>
          </a:xfrm>
          <a:custGeom>
            <a:avLst/>
            <a:gdLst/>
            <a:ahLst/>
            <a:cxnLst/>
            <a:rect l="0" t="0" r="0" b="0"/>
            <a:pathLst>
              <a:path w="330055" h="867378">
                <a:moveTo>
                  <a:pt x="247504" y="0"/>
                </a:moveTo>
                <a:lnTo>
                  <a:pt x="247504" y="0"/>
                </a:lnTo>
                <a:lnTo>
                  <a:pt x="201106" y="3763"/>
                </a:lnTo>
                <a:lnTo>
                  <a:pt x="164377" y="17578"/>
                </a:lnTo>
                <a:lnTo>
                  <a:pt x="122920" y="39545"/>
                </a:lnTo>
                <a:lnTo>
                  <a:pt x="78652" y="63927"/>
                </a:lnTo>
                <a:lnTo>
                  <a:pt x="32509" y="97451"/>
                </a:lnTo>
                <a:lnTo>
                  <a:pt x="11725" y="119420"/>
                </a:lnTo>
                <a:lnTo>
                  <a:pt x="0" y="146078"/>
                </a:lnTo>
                <a:lnTo>
                  <a:pt x="2171" y="189802"/>
                </a:lnTo>
                <a:lnTo>
                  <a:pt x="8174" y="228524"/>
                </a:lnTo>
                <a:lnTo>
                  <a:pt x="16251" y="272311"/>
                </a:lnTo>
                <a:lnTo>
                  <a:pt x="21369" y="295841"/>
                </a:lnTo>
                <a:lnTo>
                  <a:pt x="26897" y="319994"/>
                </a:lnTo>
                <a:lnTo>
                  <a:pt x="33405" y="344563"/>
                </a:lnTo>
                <a:lnTo>
                  <a:pt x="40566" y="369408"/>
                </a:lnTo>
                <a:lnTo>
                  <a:pt x="48162" y="394439"/>
                </a:lnTo>
                <a:lnTo>
                  <a:pt x="54637" y="419593"/>
                </a:lnTo>
                <a:lnTo>
                  <a:pt x="60365" y="444827"/>
                </a:lnTo>
                <a:lnTo>
                  <a:pt x="65595" y="470119"/>
                </a:lnTo>
                <a:lnTo>
                  <a:pt x="69787" y="495446"/>
                </a:lnTo>
                <a:lnTo>
                  <a:pt x="73287" y="520797"/>
                </a:lnTo>
                <a:lnTo>
                  <a:pt x="76326" y="546164"/>
                </a:lnTo>
                <a:lnTo>
                  <a:pt x="79058" y="570837"/>
                </a:lnTo>
                <a:lnTo>
                  <a:pt x="81584" y="595047"/>
                </a:lnTo>
                <a:lnTo>
                  <a:pt x="84862" y="641938"/>
                </a:lnTo>
                <a:lnTo>
                  <a:pt x="83967" y="686296"/>
                </a:lnTo>
                <a:lnTo>
                  <a:pt x="83098" y="729530"/>
                </a:lnTo>
                <a:lnTo>
                  <a:pt x="82713" y="770147"/>
                </a:lnTo>
                <a:lnTo>
                  <a:pt x="82541" y="804661"/>
                </a:lnTo>
                <a:lnTo>
                  <a:pt x="87501" y="849736"/>
                </a:lnTo>
                <a:lnTo>
                  <a:pt x="93963" y="867149"/>
                </a:lnTo>
                <a:lnTo>
                  <a:pt x="95754" y="867377"/>
                </a:lnTo>
                <a:lnTo>
                  <a:pt x="138411" y="860418"/>
                </a:lnTo>
                <a:lnTo>
                  <a:pt x="182960" y="854818"/>
                </a:lnTo>
                <a:lnTo>
                  <a:pt x="218112" y="854522"/>
                </a:lnTo>
                <a:lnTo>
                  <a:pt x="254902" y="856038"/>
                </a:lnTo>
                <a:lnTo>
                  <a:pt x="292419" y="856711"/>
                </a:lnTo>
                <a:lnTo>
                  <a:pt x="330054" y="857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6" name="SMARTInkShape-Group667"/>
          <p:cNvGrpSpPr/>
          <p:nvPr/>
        </p:nvGrpSpPr>
        <p:grpSpPr>
          <a:xfrm>
            <a:off x="2901950" y="4961449"/>
            <a:ext cx="311151" cy="969452"/>
            <a:chOff x="2901950" y="4961449"/>
            <a:chExt cx="311151" cy="969452"/>
          </a:xfrm>
        </p:grpSpPr>
        <p:sp>
          <p:nvSpPr>
            <p:cNvPr id="673" name="SMARTInkShape-3216"/>
            <p:cNvSpPr/>
            <p:nvPr>
              <p:custDataLst>
                <p:tags r:id="rId17"/>
              </p:custDataLst>
            </p:nvPr>
          </p:nvSpPr>
          <p:spPr>
            <a:xfrm>
              <a:off x="2901950" y="4961449"/>
              <a:ext cx="266701" cy="645602"/>
            </a:xfrm>
            <a:custGeom>
              <a:avLst/>
              <a:gdLst/>
              <a:ahLst/>
              <a:cxnLst/>
              <a:rect l="0" t="0" r="0" b="0"/>
              <a:pathLst>
                <a:path w="266701" h="645602">
                  <a:moveTo>
                    <a:pt x="0" y="36001"/>
                  </a:moveTo>
                  <a:lnTo>
                    <a:pt x="0" y="36001"/>
                  </a:lnTo>
                  <a:lnTo>
                    <a:pt x="36628" y="20421"/>
                  </a:lnTo>
                  <a:lnTo>
                    <a:pt x="82808" y="7471"/>
                  </a:lnTo>
                  <a:lnTo>
                    <a:pt x="126633" y="0"/>
                  </a:lnTo>
                  <a:lnTo>
                    <a:pt x="154878" y="404"/>
                  </a:lnTo>
                  <a:lnTo>
                    <a:pt x="169024" y="3953"/>
                  </a:lnTo>
                  <a:lnTo>
                    <a:pt x="180015" y="10233"/>
                  </a:lnTo>
                  <a:lnTo>
                    <a:pt x="187721" y="19610"/>
                  </a:lnTo>
                  <a:lnTo>
                    <a:pt x="190764" y="25073"/>
                  </a:lnTo>
                  <a:lnTo>
                    <a:pt x="195046" y="56360"/>
                  </a:lnTo>
                  <a:lnTo>
                    <a:pt x="196048" y="92322"/>
                  </a:lnTo>
                  <a:lnTo>
                    <a:pt x="197199" y="139349"/>
                  </a:lnTo>
                  <a:lnTo>
                    <a:pt x="198494" y="167694"/>
                  </a:lnTo>
                  <a:lnTo>
                    <a:pt x="200063" y="197879"/>
                  </a:lnTo>
                  <a:lnTo>
                    <a:pt x="202519" y="229292"/>
                  </a:lnTo>
                  <a:lnTo>
                    <a:pt x="205568" y="261523"/>
                  </a:lnTo>
                  <a:lnTo>
                    <a:pt x="209012" y="294300"/>
                  </a:lnTo>
                  <a:lnTo>
                    <a:pt x="212719" y="327439"/>
                  </a:lnTo>
                  <a:lnTo>
                    <a:pt x="216602" y="360820"/>
                  </a:lnTo>
                  <a:lnTo>
                    <a:pt x="220601" y="394364"/>
                  </a:lnTo>
                  <a:lnTo>
                    <a:pt x="225384" y="427310"/>
                  </a:lnTo>
                  <a:lnTo>
                    <a:pt x="230689" y="459857"/>
                  </a:lnTo>
                  <a:lnTo>
                    <a:pt x="236343" y="492138"/>
                  </a:lnTo>
                  <a:lnTo>
                    <a:pt x="242229" y="523537"/>
                  </a:lnTo>
                  <a:lnTo>
                    <a:pt x="248269" y="554346"/>
                  </a:lnTo>
                  <a:lnTo>
                    <a:pt x="254413" y="584766"/>
                  </a:lnTo>
                  <a:lnTo>
                    <a:pt x="266700" y="64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217"/>
            <p:cNvSpPr/>
            <p:nvPr>
              <p:custDataLst>
                <p:tags r:id="rId18"/>
              </p:custDataLst>
            </p:nvPr>
          </p:nvSpPr>
          <p:spPr>
            <a:xfrm>
              <a:off x="3086100" y="5880100"/>
              <a:ext cx="120651" cy="50801"/>
            </a:xfrm>
            <a:custGeom>
              <a:avLst/>
              <a:gdLst/>
              <a:ahLst/>
              <a:cxnLst/>
              <a:rect l="0" t="0" r="0" b="0"/>
              <a:pathLst>
                <a:path w="120651" h="50801">
                  <a:moveTo>
                    <a:pt x="120650" y="0"/>
                  </a:moveTo>
                  <a:lnTo>
                    <a:pt x="120650" y="0"/>
                  </a:lnTo>
                  <a:lnTo>
                    <a:pt x="111812" y="8839"/>
                  </a:lnTo>
                  <a:lnTo>
                    <a:pt x="75032" y="27941"/>
                  </a:lnTo>
                  <a:lnTo>
                    <a:pt x="32110" y="418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3218"/>
            <p:cNvSpPr/>
            <p:nvPr>
              <p:custDataLst>
                <p:tags r:id="rId19"/>
              </p:custDataLst>
            </p:nvPr>
          </p:nvSpPr>
          <p:spPr>
            <a:xfrm>
              <a:off x="3136907" y="5537200"/>
              <a:ext cx="76194" cy="361951"/>
            </a:xfrm>
            <a:custGeom>
              <a:avLst/>
              <a:gdLst/>
              <a:ahLst/>
              <a:cxnLst/>
              <a:rect l="0" t="0" r="0" b="0"/>
              <a:pathLst>
                <a:path w="76194" h="361951">
                  <a:moveTo>
                    <a:pt x="12693" y="0"/>
                  </a:moveTo>
                  <a:lnTo>
                    <a:pt x="12693" y="0"/>
                  </a:lnTo>
                  <a:lnTo>
                    <a:pt x="12693" y="8838"/>
                  </a:lnTo>
                  <a:lnTo>
                    <a:pt x="10811" y="12865"/>
                  </a:lnTo>
                  <a:lnTo>
                    <a:pt x="6421" y="18943"/>
                  </a:lnTo>
                  <a:lnTo>
                    <a:pt x="882" y="19040"/>
                  </a:lnTo>
                  <a:lnTo>
                    <a:pt x="586" y="18338"/>
                  </a:lnTo>
                  <a:lnTo>
                    <a:pt x="0" y="12778"/>
                  </a:lnTo>
                  <a:lnTo>
                    <a:pt x="5064" y="18490"/>
                  </a:lnTo>
                  <a:lnTo>
                    <a:pt x="24563" y="61035"/>
                  </a:lnTo>
                  <a:lnTo>
                    <a:pt x="35395" y="99258"/>
                  </a:lnTo>
                  <a:lnTo>
                    <a:pt x="44328" y="146841"/>
                  </a:lnTo>
                  <a:lnTo>
                    <a:pt x="56258" y="193635"/>
                  </a:lnTo>
                  <a:lnTo>
                    <a:pt x="73792" y="240461"/>
                  </a:lnTo>
                  <a:lnTo>
                    <a:pt x="76099" y="285159"/>
                  </a:lnTo>
                  <a:lnTo>
                    <a:pt x="75475" y="311202"/>
                  </a:lnTo>
                  <a:lnTo>
                    <a:pt x="69920" y="350971"/>
                  </a:lnTo>
                  <a:lnTo>
                    <a:pt x="71759" y="355424"/>
                  </a:lnTo>
                  <a:lnTo>
                    <a:pt x="7619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7" name="SMARTInkShape-3219"/>
          <p:cNvSpPr/>
          <p:nvPr>
            <p:custDataLst>
              <p:tags r:id="rId12"/>
            </p:custDataLst>
          </p:nvPr>
        </p:nvSpPr>
        <p:spPr>
          <a:xfrm>
            <a:off x="2109014" y="4992424"/>
            <a:ext cx="367487" cy="911630"/>
          </a:xfrm>
          <a:custGeom>
            <a:avLst/>
            <a:gdLst/>
            <a:ahLst/>
            <a:cxnLst/>
            <a:rect l="0" t="0" r="0" b="0"/>
            <a:pathLst>
              <a:path w="367487" h="911630">
                <a:moveTo>
                  <a:pt x="157936" y="5026"/>
                </a:moveTo>
                <a:lnTo>
                  <a:pt x="157936" y="5026"/>
                </a:lnTo>
                <a:lnTo>
                  <a:pt x="111465" y="0"/>
                </a:lnTo>
                <a:lnTo>
                  <a:pt x="74787" y="950"/>
                </a:lnTo>
                <a:lnTo>
                  <a:pt x="51837" y="5331"/>
                </a:lnTo>
                <a:lnTo>
                  <a:pt x="34581" y="14334"/>
                </a:lnTo>
                <a:lnTo>
                  <a:pt x="16337" y="34673"/>
                </a:lnTo>
                <a:lnTo>
                  <a:pt x="5365" y="58574"/>
                </a:lnTo>
                <a:lnTo>
                  <a:pt x="0" y="104122"/>
                </a:lnTo>
                <a:lnTo>
                  <a:pt x="3190" y="145160"/>
                </a:lnTo>
                <a:lnTo>
                  <a:pt x="9432" y="181608"/>
                </a:lnTo>
                <a:lnTo>
                  <a:pt x="16910" y="226029"/>
                </a:lnTo>
                <a:lnTo>
                  <a:pt x="20880" y="251845"/>
                </a:lnTo>
                <a:lnTo>
                  <a:pt x="24938" y="279638"/>
                </a:lnTo>
                <a:lnTo>
                  <a:pt x="29054" y="308750"/>
                </a:lnTo>
                <a:lnTo>
                  <a:pt x="34620" y="339448"/>
                </a:lnTo>
                <a:lnTo>
                  <a:pt x="41153" y="371202"/>
                </a:lnTo>
                <a:lnTo>
                  <a:pt x="48330" y="403660"/>
                </a:lnTo>
                <a:lnTo>
                  <a:pt x="55232" y="435176"/>
                </a:lnTo>
                <a:lnTo>
                  <a:pt x="61950" y="466065"/>
                </a:lnTo>
                <a:lnTo>
                  <a:pt x="68546" y="496535"/>
                </a:lnTo>
                <a:lnTo>
                  <a:pt x="73648" y="524609"/>
                </a:lnTo>
                <a:lnTo>
                  <a:pt x="77755" y="551087"/>
                </a:lnTo>
                <a:lnTo>
                  <a:pt x="81199" y="576500"/>
                </a:lnTo>
                <a:lnTo>
                  <a:pt x="84200" y="601909"/>
                </a:lnTo>
                <a:lnTo>
                  <a:pt x="86906" y="627314"/>
                </a:lnTo>
                <a:lnTo>
                  <a:pt x="89416" y="652718"/>
                </a:lnTo>
                <a:lnTo>
                  <a:pt x="92205" y="699759"/>
                </a:lnTo>
                <a:lnTo>
                  <a:pt x="93444" y="742774"/>
                </a:lnTo>
                <a:lnTo>
                  <a:pt x="93995" y="780707"/>
                </a:lnTo>
                <a:lnTo>
                  <a:pt x="94240" y="820144"/>
                </a:lnTo>
                <a:lnTo>
                  <a:pt x="92496" y="866960"/>
                </a:lnTo>
                <a:lnTo>
                  <a:pt x="88957" y="888679"/>
                </a:lnTo>
                <a:lnTo>
                  <a:pt x="89372" y="890462"/>
                </a:lnTo>
                <a:lnTo>
                  <a:pt x="90355" y="891649"/>
                </a:lnTo>
                <a:lnTo>
                  <a:pt x="111224" y="903146"/>
                </a:lnTo>
                <a:lnTo>
                  <a:pt x="144801" y="909820"/>
                </a:lnTo>
                <a:lnTo>
                  <a:pt x="179145" y="911629"/>
                </a:lnTo>
                <a:lnTo>
                  <a:pt x="223571" y="910551"/>
                </a:lnTo>
                <a:lnTo>
                  <a:pt x="248260" y="909277"/>
                </a:lnTo>
                <a:lnTo>
                  <a:pt x="272479" y="907721"/>
                </a:lnTo>
                <a:lnTo>
                  <a:pt x="320087" y="904111"/>
                </a:lnTo>
                <a:lnTo>
                  <a:pt x="367486" y="900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2" name="SMARTInkShape-Group669"/>
          <p:cNvGrpSpPr/>
          <p:nvPr/>
        </p:nvGrpSpPr>
        <p:grpSpPr>
          <a:xfrm>
            <a:off x="751381" y="422777"/>
            <a:ext cx="1299036" cy="4708024"/>
            <a:chOff x="751381" y="422777"/>
            <a:chExt cx="1299036" cy="4708024"/>
          </a:xfrm>
        </p:grpSpPr>
        <p:sp>
          <p:nvSpPr>
            <p:cNvPr id="678" name="SMARTInkShape-3220"/>
            <p:cNvSpPr/>
            <p:nvPr>
              <p:custDataLst>
                <p:tags r:id="rId13"/>
              </p:custDataLst>
            </p:nvPr>
          </p:nvSpPr>
          <p:spPr>
            <a:xfrm>
              <a:off x="751381" y="422777"/>
              <a:ext cx="474170" cy="3950902"/>
            </a:xfrm>
            <a:custGeom>
              <a:avLst/>
              <a:gdLst/>
              <a:ahLst/>
              <a:cxnLst/>
              <a:rect l="0" t="0" r="0" b="0"/>
              <a:pathLst>
                <a:path w="474170" h="3950902">
                  <a:moveTo>
                    <a:pt x="226519" y="28073"/>
                  </a:moveTo>
                  <a:lnTo>
                    <a:pt x="226519" y="28073"/>
                  </a:lnTo>
                  <a:lnTo>
                    <a:pt x="214310" y="15864"/>
                  </a:lnTo>
                  <a:lnTo>
                    <a:pt x="206746" y="12063"/>
                  </a:lnTo>
                  <a:lnTo>
                    <a:pt x="161283" y="2382"/>
                  </a:lnTo>
                  <a:lnTo>
                    <a:pt x="128873" y="0"/>
                  </a:lnTo>
                  <a:lnTo>
                    <a:pt x="92459" y="1881"/>
                  </a:lnTo>
                  <a:lnTo>
                    <a:pt x="54859" y="6201"/>
                  </a:lnTo>
                  <a:lnTo>
                    <a:pt x="24433" y="16418"/>
                  </a:lnTo>
                  <a:lnTo>
                    <a:pt x="17711" y="20303"/>
                  </a:lnTo>
                  <a:lnTo>
                    <a:pt x="8362" y="32146"/>
                  </a:lnTo>
                  <a:lnTo>
                    <a:pt x="2560" y="46816"/>
                  </a:lnTo>
                  <a:lnTo>
                    <a:pt x="0" y="71648"/>
                  </a:lnTo>
                  <a:lnTo>
                    <a:pt x="5098" y="115049"/>
                  </a:lnTo>
                  <a:lnTo>
                    <a:pt x="12746" y="156384"/>
                  </a:lnTo>
                  <a:lnTo>
                    <a:pt x="19326" y="187406"/>
                  </a:lnTo>
                  <a:lnTo>
                    <a:pt x="24601" y="224712"/>
                  </a:lnTo>
                  <a:lnTo>
                    <a:pt x="31180" y="266692"/>
                  </a:lnTo>
                  <a:lnTo>
                    <a:pt x="38102" y="310515"/>
                  </a:lnTo>
                  <a:lnTo>
                    <a:pt x="43530" y="353510"/>
                  </a:lnTo>
                  <a:lnTo>
                    <a:pt x="45260" y="377675"/>
                  </a:lnTo>
                  <a:lnTo>
                    <a:pt x="46413" y="403664"/>
                  </a:lnTo>
                  <a:lnTo>
                    <a:pt x="47181" y="430867"/>
                  </a:lnTo>
                  <a:lnTo>
                    <a:pt x="47694" y="460291"/>
                  </a:lnTo>
                  <a:lnTo>
                    <a:pt x="48036" y="491196"/>
                  </a:lnTo>
                  <a:lnTo>
                    <a:pt x="48263" y="523088"/>
                  </a:lnTo>
                  <a:lnTo>
                    <a:pt x="48415" y="556344"/>
                  </a:lnTo>
                  <a:lnTo>
                    <a:pt x="48516" y="590509"/>
                  </a:lnTo>
                  <a:lnTo>
                    <a:pt x="48584" y="625281"/>
                  </a:lnTo>
                  <a:lnTo>
                    <a:pt x="47923" y="661161"/>
                  </a:lnTo>
                  <a:lnTo>
                    <a:pt x="46778" y="697782"/>
                  </a:lnTo>
                  <a:lnTo>
                    <a:pt x="45308" y="734896"/>
                  </a:lnTo>
                  <a:lnTo>
                    <a:pt x="45034" y="772338"/>
                  </a:lnTo>
                  <a:lnTo>
                    <a:pt x="45557" y="810000"/>
                  </a:lnTo>
                  <a:lnTo>
                    <a:pt x="46611" y="847807"/>
                  </a:lnTo>
                  <a:lnTo>
                    <a:pt x="47313" y="887124"/>
                  </a:lnTo>
                  <a:lnTo>
                    <a:pt x="47782" y="927446"/>
                  </a:lnTo>
                  <a:lnTo>
                    <a:pt x="48094" y="968438"/>
                  </a:lnTo>
                  <a:lnTo>
                    <a:pt x="48303" y="1009172"/>
                  </a:lnTo>
                  <a:lnTo>
                    <a:pt x="48441" y="1049734"/>
                  </a:lnTo>
                  <a:lnTo>
                    <a:pt x="48534" y="1090180"/>
                  </a:lnTo>
                  <a:lnTo>
                    <a:pt x="49301" y="1130550"/>
                  </a:lnTo>
                  <a:lnTo>
                    <a:pt x="50518" y="1170869"/>
                  </a:lnTo>
                  <a:lnTo>
                    <a:pt x="52035" y="1211153"/>
                  </a:lnTo>
                  <a:lnTo>
                    <a:pt x="53046" y="1253532"/>
                  </a:lnTo>
                  <a:lnTo>
                    <a:pt x="53721" y="1297307"/>
                  </a:lnTo>
                  <a:lnTo>
                    <a:pt x="54170" y="1342012"/>
                  </a:lnTo>
                  <a:lnTo>
                    <a:pt x="54470" y="1387338"/>
                  </a:lnTo>
                  <a:lnTo>
                    <a:pt x="54670" y="1433078"/>
                  </a:lnTo>
                  <a:lnTo>
                    <a:pt x="54803" y="1479093"/>
                  </a:lnTo>
                  <a:lnTo>
                    <a:pt x="55597" y="1524586"/>
                  </a:lnTo>
                  <a:lnTo>
                    <a:pt x="56832" y="1569732"/>
                  </a:lnTo>
                  <a:lnTo>
                    <a:pt x="58361" y="1614646"/>
                  </a:lnTo>
                  <a:lnTo>
                    <a:pt x="59380" y="1660110"/>
                  </a:lnTo>
                  <a:lnTo>
                    <a:pt x="60060" y="1705942"/>
                  </a:lnTo>
                  <a:lnTo>
                    <a:pt x="60513" y="1752019"/>
                  </a:lnTo>
                  <a:lnTo>
                    <a:pt x="60815" y="1799670"/>
                  </a:lnTo>
                  <a:lnTo>
                    <a:pt x="61016" y="1848371"/>
                  </a:lnTo>
                  <a:lnTo>
                    <a:pt x="61151" y="1897772"/>
                  </a:lnTo>
                  <a:lnTo>
                    <a:pt x="60534" y="1945522"/>
                  </a:lnTo>
                  <a:lnTo>
                    <a:pt x="59418" y="1992172"/>
                  </a:lnTo>
                  <a:lnTo>
                    <a:pt x="57968" y="2038089"/>
                  </a:lnTo>
                  <a:lnTo>
                    <a:pt x="57002" y="2085634"/>
                  </a:lnTo>
                  <a:lnTo>
                    <a:pt x="56358" y="2134263"/>
                  </a:lnTo>
                  <a:lnTo>
                    <a:pt x="55928" y="2183617"/>
                  </a:lnTo>
                  <a:lnTo>
                    <a:pt x="54936" y="2232747"/>
                  </a:lnTo>
                  <a:lnTo>
                    <a:pt x="53569" y="2281728"/>
                  </a:lnTo>
                  <a:lnTo>
                    <a:pt x="51953" y="2330610"/>
                  </a:lnTo>
                  <a:lnTo>
                    <a:pt x="50169" y="2378719"/>
                  </a:lnTo>
                  <a:lnTo>
                    <a:pt x="48275" y="2426315"/>
                  </a:lnTo>
                  <a:lnTo>
                    <a:pt x="46306" y="2473568"/>
                  </a:lnTo>
                  <a:lnTo>
                    <a:pt x="44994" y="2522003"/>
                  </a:lnTo>
                  <a:lnTo>
                    <a:pt x="44119" y="2571226"/>
                  </a:lnTo>
                  <a:lnTo>
                    <a:pt x="43535" y="2620975"/>
                  </a:lnTo>
                  <a:lnTo>
                    <a:pt x="43147" y="2669663"/>
                  </a:lnTo>
                  <a:lnTo>
                    <a:pt x="42887" y="2717644"/>
                  </a:lnTo>
                  <a:lnTo>
                    <a:pt x="42715" y="2765153"/>
                  </a:lnTo>
                  <a:lnTo>
                    <a:pt x="41894" y="2811644"/>
                  </a:lnTo>
                  <a:lnTo>
                    <a:pt x="40641" y="2857453"/>
                  </a:lnTo>
                  <a:lnTo>
                    <a:pt x="39100" y="2902810"/>
                  </a:lnTo>
                  <a:lnTo>
                    <a:pt x="38779" y="2946453"/>
                  </a:lnTo>
                  <a:lnTo>
                    <a:pt x="39270" y="2988954"/>
                  </a:lnTo>
                  <a:lnTo>
                    <a:pt x="40303" y="3030694"/>
                  </a:lnTo>
                  <a:lnTo>
                    <a:pt x="42403" y="3071220"/>
                  </a:lnTo>
                  <a:lnTo>
                    <a:pt x="45214" y="3110938"/>
                  </a:lnTo>
                  <a:lnTo>
                    <a:pt x="48499" y="3150116"/>
                  </a:lnTo>
                  <a:lnTo>
                    <a:pt x="52100" y="3188935"/>
                  </a:lnTo>
                  <a:lnTo>
                    <a:pt x="55912" y="3227514"/>
                  </a:lnTo>
                  <a:lnTo>
                    <a:pt x="59864" y="3265934"/>
                  </a:lnTo>
                  <a:lnTo>
                    <a:pt x="63910" y="3302836"/>
                  </a:lnTo>
                  <a:lnTo>
                    <a:pt x="68019" y="3338726"/>
                  </a:lnTo>
                  <a:lnTo>
                    <a:pt x="72169" y="3373941"/>
                  </a:lnTo>
                  <a:lnTo>
                    <a:pt x="77052" y="3408002"/>
                  </a:lnTo>
                  <a:lnTo>
                    <a:pt x="82424" y="3441292"/>
                  </a:lnTo>
                  <a:lnTo>
                    <a:pt x="88123" y="3474069"/>
                  </a:lnTo>
                  <a:lnTo>
                    <a:pt x="93333" y="3506504"/>
                  </a:lnTo>
                  <a:lnTo>
                    <a:pt x="98217" y="3538710"/>
                  </a:lnTo>
                  <a:lnTo>
                    <a:pt x="102884" y="3570765"/>
                  </a:lnTo>
                  <a:lnTo>
                    <a:pt x="107407" y="3601306"/>
                  </a:lnTo>
                  <a:lnTo>
                    <a:pt x="111833" y="3630840"/>
                  </a:lnTo>
                  <a:lnTo>
                    <a:pt x="116195" y="3659701"/>
                  </a:lnTo>
                  <a:lnTo>
                    <a:pt x="120514" y="3685997"/>
                  </a:lnTo>
                  <a:lnTo>
                    <a:pt x="124805" y="3710583"/>
                  </a:lnTo>
                  <a:lnTo>
                    <a:pt x="131924" y="3756011"/>
                  </a:lnTo>
                  <a:lnTo>
                    <a:pt x="135088" y="3797368"/>
                  </a:lnTo>
                  <a:lnTo>
                    <a:pt x="138375" y="3833152"/>
                  </a:lnTo>
                  <a:lnTo>
                    <a:pt x="142312" y="3875420"/>
                  </a:lnTo>
                  <a:lnTo>
                    <a:pt x="145705" y="3920766"/>
                  </a:lnTo>
                  <a:lnTo>
                    <a:pt x="150417" y="3942253"/>
                  </a:lnTo>
                  <a:lnTo>
                    <a:pt x="153420" y="3947405"/>
                  </a:lnTo>
                  <a:lnTo>
                    <a:pt x="155914" y="3949061"/>
                  </a:lnTo>
                  <a:lnTo>
                    <a:pt x="162448" y="3950901"/>
                  </a:lnTo>
                  <a:lnTo>
                    <a:pt x="195466" y="3950671"/>
                  </a:lnTo>
                  <a:lnTo>
                    <a:pt x="240445" y="3942148"/>
                  </a:lnTo>
                  <a:lnTo>
                    <a:pt x="280451" y="3934658"/>
                  </a:lnTo>
                  <a:lnTo>
                    <a:pt x="322220" y="3924744"/>
                  </a:lnTo>
                  <a:lnTo>
                    <a:pt x="362892" y="3913989"/>
                  </a:lnTo>
                  <a:lnTo>
                    <a:pt x="399783" y="3904504"/>
                  </a:lnTo>
                  <a:lnTo>
                    <a:pt x="445543" y="3891231"/>
                  </a:lnTo>
                  <a:lnTo>
                    <a:pt x="474169" y="3882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221"/>
            <p:cNvSpPr/>
            <p:nvPr>
              <p:custDataLst>
                <p:tags r:id="rId14"/>
              </p:custDataLst>
            </p:nvPr>
          </p:nvSpPr>
          <p:spPr>
            <a:xfrm>
              <a:off x="1212850" y="427923"/>
              <a:ext cx="480418" cy="3934528"/>
            </a:xfrm>
            <a:custGeom>
              <a:avLst/>
              <a:gdLst/>
              <a:ahLst/>
              <a:cxnLst/>
              <a:rect l="0" t="0" r="0" b="0"/>
              <a:pathLst>
                <a:path w="480418" h="3934528">
                  <a:moveTo>
                    <a:pt x="234950" y="54677"/>
                  </a:moveTo>
                  <a:lnTo>
                    <a:pt x="234950" y="54677"/>
                  </a:lnTo>
                  <a:lnTo>
                    <a:pt x="234950" y="51306"/>
                  </a:lnTo>
                  <a:lnTo>
                    <a:pt x="236832" y="47769"/>
                  </a:lnTo>
                  <a:lnTo>
                    <a:pt x="238321" y="45839"/>
                  </a:lnTo>
                  <a:lnTo>
                    <a:pt x="250530" y="39750"/>
                  </a:lnTo>
                  <a:lnTo>
                    <a:pt x="290239" y="30666"/>
                  </a:lnTo>
                  <a:lnTo>
                    <a:pt x="334195" y="19968"/>
                  </a:lnTo>
                  <a:lnTo>
                    <a:pt x="378107" y="8566"/>
                  </a:lnTo>
                  <a:lnTo>
                    <a:pt x="416832" y="1111"/>
                  </a:lnTo>
                  <a:lnTo>
                    <a:pt x="446101" y="0"/>
                  </a:lnTo>
                  <a:lnTo>
                    <a:pt x="461439" y="4741"/>
                  </a:lnTo>
                  <a:lnTo>
                    <a:pt x="467082" y="9392"/>
                  </a:lnTo>
                  <a:lnTo>
                    <a:pt x="475233" y="22085"/>
                  </a:lnTo>
                  <a:lnTo>
                    <a:pt x="480417" y="48470"/>
                  </a:lnTo>
                  <a:lnTo>
                    <a:pt x="475211" y="85372"/>
                  </a:lnTo>
                  <a:lnTo>
                    <a:pt x="468103" y="130956"/>
                  </a:lnTo>
                  <a:lnTo>
                    <a:pt x="461810" y="167366"/>
                  </a:lnTo>
                  <a:lnTo>
                    <a:pt x="455721" y="207772"/>
                  </a:lnTo>
                  <a:lnTo>
                    <a:pt x="453015" y="251601"/>
                  </a:lnTo>
                  <a:lnTo>
                    <a:pt x="451812" y="298832"/>
                  </a:lnTo>
                  <a:lnTo>
                    <a:pt x="451491" y="323280"/>
                  </a:lnTo>
                  <a:lnTo>
                    <a:pt x="450572" y="349457"/>
                  </a:lnTo>
                  <a:lnTo>
                    <a:pt x="449254" y="376786"/>
                  </a:lnTo>
                  <a:lnTo>
                    <a:pt x="447669" y="404883"/>
                  </a:lnTo>
                  <a:lnTo>
                    <a:pt x="446613" y="434903"/>
                  </a:lnTo>
                  <a:lnTo>
                    <a:pt x="445909" y="466206"/>
                  </a:lnTo>
                  <a:lnTo>
                    <a:pt x="445439" y="498363"/>
                  </a:lnTo>
                  <a:lnTo>
                    <a:pt x="445126" y="530384"/>
                  </a:lnTo>
                  <a:lnTo>
                    <a:pt x="444917" y="562315"/>
                  </a:lnTo>
                  <a:lnTo>
                    <a:pt x="444778" y="594186"/>
                  </a:lnTo>
                  <a:lnTo>
                    <a:pt x="444685" y="626722"/>
                  </a:lnTo>
                  <a:lnTo>
                    <a:pt x="444624" y="659701"/>
                  </a:lnTo>
                  <a:lnTo>
                    <a:pt x="444583" y="692977"/>
                  </a:lnTo>
                  <a:lnTo>
                    <a:pt x="443849" y="727860"/>
                  </a:lnTo>
                  <a:lnTo>
                    <a:pt x="442655" y="763816"/>
                  </a:lnTo>
                  <a:lnTo>
                    <a:pt x="441153" y="800486"/>
                  </a:lnTo>
                  <a:lnTo>
                    <a:pt x="439447" y="838339"/>
                  </a:lnTo>
                  <a:lnTo>
                    <a:pt x="437603" y="876979"/>
                  </a:lnTo>
                  <a:lnTo>
                    <a:pt x="435669" y="916145"/>
                  </a:lnTo>
                  <a:lnTo>
                    <a:pt x="433674" y="954956"/>
                  </a:lnTo>
                  <a:lnTo>
                    <a:pt x="431638" y="993529"/>
                  </a:lnTo>
                  <a:lnTo>
                    <a:pt x="429575" y="1031945"/>
                  </a:lnTo>
                  <a:lnTo>
                    <a:pt x="426789" y="1070961"/>
                  </a:lnTo>
                  <a:lnTo>
                    <a:pt x="423520" y="1110378"/>
                  </a:lnTo>
                  <a:lnTo>
                    <a:pt x="419930" y="1150061"/>
                  </a:lnTo>
                  <a:lnTo>
                    <a:pt x="416831" y="1190627"/>
                  </a:lnTo>
                  <a:lnTo>
                    <a:pt x="414060" y="1231783"/>
                  </a:lnTo>
                  <a:lnTo>
                    <a:pt x="411506" y="1273331"/>
                  </a:lnTo>
                  <a:lnTo>
                    <a:pt x="409099" y="1315141"/>
                  </a:lnTo>
                  <a:lnTo>
                    <a:pt x="406788" y="1357125"/>
                  </a:lnTo>
                  <a:lnTo>
                    <a:pt x="404542" y="1399226"/>
                  </a:lnTo>
                  <a:lnTo>
                    <a:pt x="401634" y="1442109"/>
                  </a:lnTo>
                  <a:lnTo>
                    <a:pt x="398284" y="1485515"/>
                  </a:lnTo>
                  <a:lnTo>
                    <a:pt x="394639" y="1529269"/>
                  </a:lnTo>
                  <a:lnTo>
                    <a:pt x="391504" y="1573255"/>
                  </a:lnTo>
                  <a:lnTo>
                    <a:pt x="388708" y="1617396"/>
                  </a:lnTo>
                  <a:lnTo>
                    <a:pt x="386139" y="1661639"/>
                  </a:lnTo>
                  <a:lnTo>
                    <a:pt x="383015" y="1705246"/>
                  </a:lnTo>
                  <a:lnTo>
                    <a:pt x="379521" y="1748429"/>
                  </a:lnTo>
                  <a:lnTo>
                    <a:pt x="375781" y="1791328"/>
                  </a:lnTo>
                  <a:lnTo>
                    <a:pt x="372582" y="1835450"/>
                  </a:lnTo>
                  <a:lnTo>
                    <a:pt x="369743" y="1880387"/>
                  </a:lnTo>
                  <a:lnTo>
                    <a:pt x="367146" y="1925867"/>
                  </a:lnTo>
                  <a:lnTo>
                    <a:pt x="364708" y="1971003"/>
                  </a:lnTo>
                  <a:lnTo>
                    <a:pt x="362378" y="2015911"/>
                  </a:lnTo>
                  <a:lnTo>
                    <a:pt x="360118" y="2060667"/>
                  </a:lnTo>
                  <a:lnTo>
                    <a:pt x="358612" y="2106025"/>
                  </a:lnTo>
                  <a:lnTo>
                    <a:pt x="357608" y="2151787"/>
                  </a:lnTo>
                  <a:lnTo>
                    <a:pt x="356939" y="2197817"/>
                  </a:lnTo>
                  <a:lnTo>
                    <a:pt x="356493" y="2243320"/>
                  </a:lnTo>
                  <a:lnTo>
                    <a:pt x="356195" y="2288473"/>
                  </a:lnTo>
                  <a:lnTo>
                    <a:pt x="355997" y="2333391"/>
                  </a:lnTo>
                  <a:lnTo>
                    <a:pt x="355864" y="2378858"/>
                  </a:lnTo>
                  <a:lnTo>
                    <a:pt x="355776" y="2424692"/>
                  </a:lnTo>
                  <a:lnTo>
                    <a:pt x="355717" y="2470771"/>
                  </a:lnTo>
                  <a:lnTo>
                    <a:pt x="355678" y="2516306"/>
                  </a:lnTo>
                  <a:lnTo>
                    <a:pt x="355652" y="2561480"/>
                  </a:lnTo>
                  <a:lnTo>
                    <a:pt x="355635" y="2606412"/>
                  </a:lnTo>
                  <a:lnTo>
                    <a:pt x="355623" y="2650478"/>
                  </a:lnTo>
                  <a:lnTo>
                    <a:pt x="355615" y="2693967"/>
                  </a:lnTo>
                  <a:lnTo>
                    <a:pt x="355610" y="2737070"/>
                  </a:lnTo>
                  <a:lnTo>
                    <a:pt x="355607" y="2780623"/>
                  </a:lnTo>
                  <a:lnTo>
                    <a:pt x="355605" y="2824474"/>
                  </a:lnTo>
                  <a:lnTo>
                    <a:pt x="355603" y="2868525"/>
                  </a:lnTo>
                  <a:lnTo>
                    <a:pt x="355602" y="2912709"/>
                  </a:lnTo>
                  <a:lnTo>
                    <a:pt x="355601" y="2956981"/>
                  </a:lnTo>
                  <a:lnTo>
                    <a:pt x="355601" y="3001313"/>
                  </a:lnTo>
                  <a:lnTo>
                    <a:pt x="354895" y="3044273"/>
                  </a:lnTo>
                  <a:lnTo>
                    <a:pt x="353719" y="3086319"/>
                  </a:lnTo>
                  <a:lnTo>
                    <a:pt x="352229" y="3127755"/>
                  </a:lnTo>
                  <a:lnTo>
                    <a:pt x="350531" y="3168785"/>
                  </a:lnTo>
                  <a:lnTo>
                    <a:pt x="348693" y="3209543"/>
                  </a:lnTo>
                  <a:lnTo>
                    <a:pt x="346762" y="3250121"/>
                  </a:lnTo>
                  <a:lnTo>
                    <a:pt x="344769" y="3289873"/>
                  </a:lnTo>
                  <a:lnTo>
                    <a:pt x="342735" y="3329074"/>
                  </a:lnTo>
                  <a:lnTo>
                    <a:pt x="340673" y="3367908"/>
                  </a:lnTo>
                  <a:lnTo>
                    <a:pt x="338593" y="3404381"/>
                  </a:lnTo>
                  <a:lnTo>
                    <a:pt x="336501" y="3439280"/>
                  </a:lnTo>
                  <a:lnTo>
                    <a:pt x="334401" y="3473128"/>
                  </a:lnTo>
                  <a:lnTo>
                    <a:pt x="331589" y="3506983"/>
                  </a:lnTo>
                  <a:lnTo>
                    <a:pt x="328304" y="3540843"/>
                  </a:lnTo>
                  <a:lnTo>
                    <a:pt x="324703" y="3574704"/>
                  </a:lnTo>
                  <a:lnTo>
                    <a:pt x="321596" y="3605745"/>
                  </a:lnTo>
                  <a:lnTo>
                    <a:pt x="318820" y="3634906"/>
                  </a:lnTo>
                  <a:lnTo>
                    <a:pt x="316263" y="3662813"/>
                  </a:lnTo>
                  <a:lnTo>
                    <a:pt x="313853" y="3689179"/>
                  </a:lnTo>
                  <a:lnTo>
                    <a:pt x="311541" y="3714517"/>
                  </a:lnTo>
                  <a:lnTo>
                    <a:pt x="306385" y="3760545"/>
                  </a:lnTo>
                  <a:lnTo>
                    <a:pt x="299390" y="3797464"/>
                  </a:lnTo>
                  <a:lnTo>
                    <a:pt x="287518" y="3842645"/>
                  </a:lnTo>
                  <a:lnTo>
                    <a:pt x="271692" y="3876101"/>
                  </a:lnTo>
                  <a:lnTo>
                    <a:pt x="257865" y="3891156"/>
                  </a:lnTo>
                  <a:lnTo>
                    <a:pt x="250227" y="3897147"/>
                  </a:lnTo>
                  <a:lnTo>
                    <a:pt x="205767" y="3912319"/>
                  </a:lnTo>
                  <a:lnTo>
                    <a:pt x="166005" y="3921364"/>
                  </a:lnTo>
                  <a:lnTo>
                    <a:pt x="123169" y="3928677"/>
                  </a:lnTo>
                  <a:lnTo>
                    <a:pt x="80612" y="3931927"/>
                  </a:lnTo>
                  <a:lnTo>
                    <a:pt x="45705" y="3933371"/>
                  </a:lnTo>
                  <a:lnTo>
                    <a:pt x="0" y="3934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222"/>
            <p:cNvSpPr/>
            <p:nvPr>
              <p:custDataLst>
                <p:tags r:id="rId15"/>
              </p:custDataLst>
            </p:nvPr>
          </p:nvSpPr>
          <p:spPr>
            <a:xfrm>
              <a:off x="1352550" y="4318000"/>
              <a:ext cx="635001" cy="736601"/>
            </a:xfrm>
            <a:custGeom>
              <a:avLst/>
              <a:gdLst/>
              <a:ahLst/>
              <a:cxnLst/>
              <a:rect l="0" t="0" r="0" b="0"/>
              <a:pathLst>
                <a:path w="635001" h="736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39345" y="57174"/>
                  </a:lnTo>
                  <a:lnTo>
                    <a:pt x="72101" y="97530"/>
                  </a:lnTo>
                  <a:lnTo>
                    <a:pt x="115359" y="141865"/>
                  </a:lnTo>
                  <a:lnTo>
                    <a:pt x="149343" y="173353"/>
                  </a:lnTo>
                  <a:lnTo>
                    <a:pt x="186319" y="206162"/>
                  </a:lnTo>
                  <a:lnTo>
                    <a:pt x="226271" y="239559"/>
                  </a:lnTo>
                  <a:lnTo>
                    <a:pt x="267547" y="276980"/>
                  </a:lnTo>
                  <a:lnTo>
                    <a:pt x="307998" y="317130"/>
                  </a:lnTo>
                  <a:lnTo>
                    <a:pt x="344792" y="358492"/>
                  </a:lnTo>
                  <a:lnTo>
                    <a:pt x="379959" y="400395"/>
                  </a:lnTo>
                  <a:lnTo>
                    <a:pt x="412993" y="442537"/>
                  </a:lnTo>
                  <a:lnTo>
                    <a:pt x="441786" y="484785"/>
                  </a:lnTo>
                  <a:lnTo>
                    <a:pt x="468694" y="525199"/>
                  </a:lnTo>
                  <a:lnTo>
                    <a:pt x="494058" y="562211"/>
                  </a:lnTo>
                  <a:lnTo>
                    <a:pt x="527466" y="606847"/>
                  </a:lnTo>
                  <a:lnTo>
                    <a:pt x="555552" y="645473"/>
                  </a:lnTo>
                  <a:lnTo>
                    <a:pt x="586564" y="684524"/>
                  </a:lnTo>
                  <a:lnTo>
                    <a:pt x="603950" y="707059"/>
                  </a:lnTo>
                  <a:lnTo>
                    <a:pt x="627597" y="732474"/>
                  </a:lnTo>
                  <a:lnTo>
                    <a:pt x="635000" y="736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223"/>
            <p:cNvSpPr/>
            <p:nvPr>
              <p:custDataLst>
                <p:tags r:id="rId16"/>
              </p:custDataLst>
            </p:nvPr>
          </p:nvSpPr>
          <p:spPr>
            <a:xfrm>
              <a:off x="1765300" y="4787900"/>
              <a:ext cx="285117" cy="342901"/>
            </a:xfrm>
            <a:custGeom>
              <a:avLst/>
              <a:gdLst/>
              <a:ahLst/>
              <a:cxnLst/>
              <a:rect l="0" t="0" r="0" b="0"/>
              <a:pathLst>
                <a:path w="285117" h="342901">
                  <a:moveTo>
                    <a:pt x="171450" y="0"/>
                  </a:moveTo>
                  <a:lnTo>
                    <a:pt x="171450" y="0"/>
                  </a:lnTo>
                  <a:lnTo>
                    <a:pt x="157966" y="3371"/>
                  </a:lnTo>
                  <a:lnTo>
                    <a:pt x="149465" y="8789"/>
                  </a:lnTo>
                  <a:lnTo>
                    <a:pt x="144040" y="15195"/>
                  </a:lnTo>
                  <a:lnTo>
                    <a:pt x="141629" y="20394"/>
                  </a:lnTo>
                  <a:lnTo>
                    <a:pt x="147014" y="37400"/>
                  </a:lnTo>
                  <a:lnTo>
                    <a:pt x="186228" y="78547"/>
                  </a:lnTo>
                  <a:lnTo>
                    <a:pt x="226894" y="115626"/>
                  </a:lnTo>
                  <a:lnTo>
                    <a:pt x="273810" y="156764"/>
                  </a:lnTo>
                  <a:lnTo>
                    <a:pt x="279906" y="163776"/>
                  </a:lnTo>
                  <a:lnTo>
                    <a:pt x="283265" y="170567"/>
                  </a:lnTo>
                  <a:lnTo>
                    <a:pt x="285116" y="183758"/>
                  </a:lnTo>
                  <a:lnTo>
                    <a:pt x="277942" y="198557"/>
                  </a:lnTo>
                  <a:lnTo>
                    <a:pt x="272078" y="206454"/>
                  </a:lnTo>
                  <a:lnTo>
                    <a:pt x="233486" y="231054"/>
                  </a:lnTo>
                  <a:lnTo>
                    <a:pt x="197846" y="247800"/>
                  </a:lnTo>
                  <a:lnTo>
                    <a:pt x="157781" y="264650"/>
                  </a:lnTo>
                  <a:lnTo>
                    <a:pt x="114104" y="281546"/>
                  </a:lnTo>
                  <a:lnTo>
                    <a:pt x="76348" y="298464"/>
                  </a:lnTo>
                  <a:lnTo>
                    <a:pt x="32970" y="32197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941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MARTInkShape-3224"/>
          <p:cNvSpPr/>
          <p:nvPr>
            <p:custDataLst>
              <p:tags r:id="rId1"/>
            </p:custDataLst>
          </p:nvPr>
        </p:nvSpPr>
        <p:spPr>
          <a:xfrm>
            <a:off x="1842948" y="679450"/>
            <a:ext cx="551003" cy="2779631"/>
          </a:xfrm>
          <a:custGeom>
            <a:avLst/>
            <a:gdLst/>
            <a:ahLst/>
            <a:cxnLst/>
            <a:rect l="0" t="0" r="0" b="0"/>
            <a:pathLst>
              <a:path w="551003" h="2779631">
                <a:moveTo>
                  <a:pt x="366852" y="0"/>
                </a:moveTo>
                <a:lnTo>
                  <a:pt x="366852" y="0"/>
                </a:lnTo>
                <a:lnTo>
                  <a:pt x="327620" y="0"/>
                </a:lnTo>
                <a:lnTo>
                  <a:pt x="284672" y="0"/>
                </a:lnTo>
                <a:lnTo>
                  <a:pt x="251305" y="0"/>
                </a:lnTo>
                <a:lnTo>
                  <a:pt x="205459" y="0"/>
                </a:lnTo>
                <a:lnTo>
                  <a:pt x="165456" y="706"/>
                </a:lnTo>
                <a:lnTo>
                  <a:pt x="121858" y="6908"/>
                </a:lnTo>
                <a:lnTo>
                  <a:pt x="105566" y="11537"/>
                </a:lnTo>
                <a:lnTo>
                  <a:pt x="95973" y="18298"/>
                </a:lnTo>
                <a:lnTo>
                  <a:pt x="89358" y="31651"/>
                </a:lnTo>
                <a:lnTo>
                  <a:pt x="85477" y="50756"/>
                </a:lnTo>
                <a:lnTo>
                  <a:pt x="86553" y="91396"/>
                </a:lnTo>
                <a:lnTo>
                  <a:pt x="87052" y="127639"/>
                </a:lnTo>
                <a:lnTo>
                  <a:pt x="87274" y="172910"/>
                </a:lnTo>
                <a:lnTo>
                  <a:pt x="87333" y="197823"/>
                </a:lnTo>
                <a:lnTo>
                  <a:pt x="85962" y="225015"/>
                </a:lnTo>
                <a:lnTo>
                  <a:pt x="83636" y="253727"/>
                </a:lnTo>
                <a:lnTo>
                  <a:pt x="80675" y="283451"/>
                </a:lnTo>
                <a:lnTo>
                  <a:pt x="77289" y="316673"/>
                </a:lnTo>
                <a:lnTo>
                  <a:pt x="73621" y="352227"/>
                </a:lnTo>
                <a:lnTo>
                  <a:pt x="69765" y="389334"/>
                </a:lnTo>
                <a:lnTo>
                  <a:pt x="65077" y="429595"/>
                </a:lnTo>
                <a:lnTo>
                  <a:pt x="59835" y="471958"/>
                </a:lnTo>
                <a:lnTo>
                  <a:pt x="54224" y="515722"/>
                </a:lnTo>
                <a:lnTo>
                  <a:pt x="49073" y="561126"/>
                </a:lnTo>
                <a:lnTo>
                  <a:pt x="44227" y="607623"/>
                </a:lnTo>
                <a:lnTo>
                  <a:pt x="39585" y="654848"/>
                </a:lnTo>
                <a:lnTo>
                  <a:pt x="34374" y="703971"/>
                </a:lnTo>
                <a:lnTo>
                  <a:pt x="28783" y="754359"/>
                </a:lnTo>
                <a:lnTo>
                  <a:pt x="22939" y="805589"/>
                </a:lnTo>
                <a:lnTo>
                  <a:pt x="18338" y="859498"/>
                </a:lnTo>
                <a:lnTo>
                  <a:pt x="14565" y="915193"/>
                </a:lnTo>
                <a:lnTo>
                  <a:pt x="11344" y="972079"/>
                </a:lnTo>
                <a:lnTo>
                  <a:pt x="8491" y="1029758"/>
                </a:lnTo>
                <a:lnTo>
                  <a:pt x="5884" y="1087967"/>
                </a:lnTo>
                <a:lnTo>
                  <a:pt x="3440" y="1146528"/>
                </a:lnTo>
                <a:lnTo>
                  <a:pt x="1810" y="1203913"/>
                </a:lnTo>
                <a:lnTo>
                  <a:pt x="724" y="1260514"/>
                </a:lnTo>
                <a:lnTo>
                  <a:pt x="0" y="1316593"/>
                </a:lnTo>
                <a:lnTo>
                  <a:pt x="223" y="1373028"/>
                </a:lnTo>
                <a:lnTo>
                  <a:pt x="1077" y="1429702"/>
                </a:lnTo>
                <a:lnTo>
                  <a:pt x="2352" y="1486535"/>
                </a:lnTo>
                <a:lnTo>
                  <a:pt x="3202" y="1542768"/>
                </a:lnTo>
                <a:lnTo>
                  <a:pt x="3769" y="1598600"/>
                </a:lnTo>
                <a:lnTo>
                  <a:pt x="4146" y="1654167"/>
                </a:lnTo>
                <a:lnTo>
                  <a:pt x="5104" y="1708145"/>
                </a:lnTo>
                <a:lnTo>
                  <a:pt x="6448" y="1761063"/>
                </a:lnTo>
                <a:lnTo>
                  <a:pt x="8049" y="1813275"/>
                </a:lnTo>
                <a:lnTo>
                  <a:pt x="9117" y="1863606"/>
                </a:lnTo>
                <a:lnTo>
                  <a:pt x="9828" y="1912681"/>
                </a:lnTo>
                <a:lnTo>
                  <a:pt x="10303" y="1960921"/>
                </a:lnTo>
                <a:lnTo>
                  <a:pt x="10619" y="2007897"/>
                </a:lnTo>
                <a:lnTo>
                  <a:pt x="10830" y="2054031"/>
                </a:lnTo>
                <a:lnTo>
                  <a:pt x="10971" y="2099604"/>
                </a:lnTo>
                <a:lnTo>
                  <a:pt x="11064" y="2144097"/>
                </a:lnTo>
                <a:lnTo>
                  <a:pt x="11127" y="2187871"/>
                </a:lnTo>
                <a:lnTo>
                  <a:pt x="11168" y="2231164"/>
                </a:lnTo>
                <a:lnTo>
                  <a:pt x="10491" y="2272020"/>
                </a:lnTo>
                <a:lnTo>
                  <a:pt x="9334" y="2311252"/>
                </a:lnTo>
                <a:lnTo>
                  <a:pt x="7856" y="2349402"/>
                </a:lnTo>
                <a:lnTo>
                  <a:pt x="7577" y="2385418"/>
                </a:lnTo>
                <a:lnTo>
                  <a:pt x="8097" y="2420011"/>
                </a:lnTo>
                <a:lnTo>
                  <a:pt x="9148" y="2453658"/>
                </a:lnTo>
                <a:lnTo>
                  <a:pt x="10555" y="2484555"/>
                </a:lnTo>
                <a:lnTo>
                  <a:pt x="12199" y="2513620"/>
                </a:lnTo>
                <a:lnTo>
                  <a:pt x="14000" y="2541463"/>
                </a:lnTo>
                <a:lnTo>
                  <a:pt x="16612" y="2567081"/>
                </a:lnTo>
                <a:lnTo>
                  <a:pt x="23277" y="2614360"/>
                </a:lnTo>
                <a:lnTo>
                  <a:pt x="30943" y="2651366"/>
                </a:lnTo>
                <a:lnTo>
                  <a:pt x="43192" y="2694117"/>
                </a:lnTo>
                <a:lnTo>
                  <a:pt x="59973" y="2736797"/>
                </a:lnTo>
                <a:lnTo>
                  <a:pt x="76017" y="2756982"/>
                </a:lnTo>
                <a:lnTo>
                  <a:pt x="94177" y="2768528"/>
                </a:lnTo>
                <a:lnTo>
                  <a:pt x="130121" y="2778046"/>
                </a:lnTo>
                <a:lnTo>
                  <a:pt x="166417" y="2779630"/>
                </a:lnTo>
                <a:lnTo>
                  <a:pt x="212998" y="2776650"/>
                </a:lnTo>
                <a:lnTo>
                  <a:pt x="248378" y="2775706"/>
                </a:lnTo>
                <a:lnTo>
                  <a:pt x="287150" y="2775286"/>
                </a:lnTo>
                <a:lnTo>
                  <a:pt x="329312" y="2774394"/>
                </a:lnTo>
                <a:lnTo>
                  <a:pt x="376273" y="2771646"/>
                </a:lnTo>
                <a:lnTo>
                  <a:pt x="421604" y="2768072"/>
                </a:lnTo>
                <a:lnTo>
                  <a:pt x="465270" y="2764837"/>
                </a:lnTo>
                <a:lnTo>
                  <a:pt x="508195" y="2763400"/>
                </a:lnTo>
                <a:lnTo>
                  <a:pt x="551002" y="2762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4" name="SMARTInkShape-Group671"/>
          <p:cNvGrpSpPr/>
          <p:nvPr/>
        </p:nvGrpSpPr>
        <p:grpSpPr>
          <a:xfrm>
            <a:off x="6769100" y="750841"/>
            <a:ext cx="1905001" cy="3852910"/>
            <a:chOff x="6769100" y="750841"/>
            <a:chExt cx="1905001" cy="3852910"/>
          </a:xfrm>
        </p:grpSpPr>
        <p:sp>
          <p:nvSpPr>
            <p:cNvPr id="353" name="SMARTInkShape-3225"/>
            <p:cNvSpPr/>
            <p:nvPr>
              <p:custDataLst>
                <p:tags r:id="rId123"/>
              </p:custDataLst>
            </p:nvPr>
          </p:nvSpPr>
          <p:spPr>
            <a:xfrm>
              <a:off x="7906632" y="3918833"/>
              <a:ext cx="18062" cy="176918"/>
            </a:xfrm>
            <a:custGeom>
              <a:avLst/>
              <a:gdLst/>
              <a:ahLst/>
              <a:cxnLst/>
              <a:rect l="0" t="0" r="0" b="0"/>
              <a:pathLst>
                <a:path w="18062" h="1769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750" y="2749"/>
                  </a:lnTo>
                  <a:lnTo>
                    <a:pt x="8034" y="14775"/>
                  </a:lnTo>
                  <a:lnTo>
                    <a:pt x="15433" y="53009"/>
                  </a:lnTo>
                  <a:lnTo>
                    <a:pt x="17628" y="99447"/>
                  </a:lnTo>
                  <a:lnTo>
                    <a:pt x="18061" y="142799"/>
                  </a:lnTo>
                  <a:lnTo>
                    <a:pt x="11818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226"/>
            <p:cNvSpPr/>
            <p:nvPr>
              <p:custDataLst>
                <p:tags r:id="rId124"/>
              </p:custDataLst>
            </p:nvPr>
          </p:nvSpPr>
          <p:spPr>
            <a:xfrm>
              <a:off x="7783817" y="3855333"/>
              <a:ext cx="77484" cy="240418"/>
            </a:xfrm>
            <a:custGeom>
              <a:avLst/>
              <a:gdLst/>
              <a:ahLst/>
              <a:cxnLst/>
              <a:rect l="0" t="0" r="0" b="0"/>
              <a:pathLst>
                <a:path w="77484" h="240418">
                  <a:moveTo>
                    <a:pt x="71133" y="5467"/>
                  </a:moveTo>
                  <a:lnTo>
                    <a:pt x="71133" y="5467"/>
                  </a:lnTo>
                  <a:lnTo>
                    <a:pt x="67762" y="2096"/>
                  </a:lnTo>
                  <a:lnTo>
                    <a:pt x="62344" y="441"/>
                  </a:lnTo>
                  <a:lnTo>
                    <a:pt x="58923" y="0"/>
                  </a:lnTo>
                  <a:lnTo>
                    <a:pt x="51360" y="3273"/>
                  </a:lnTo>
                  <a:lnTo>
                    <a:pt x="47367" y="6120"/>
                  </a:lnTo>
                  <a:lnTo>
                    <a:pt x="35007" y="23613"/>
                  </a:lnTo>
                  <a:lnTo>
                    <a:pt x="18186" y="65652"/>
                  </a:lnTo>
                  <a:lnTo>
                    <a:pt x="6214" y="107182"/>
                  </a:lnTo>
                  <a:lnTo>
                    <a:pt x="0" y="152805"/>
                  </a:lnTo>
                  <a:lnTo>
                    <a:pt x="3301" y="177960"/>
                  </a:lnTo>
                  <a:lnTo>
                    <a:pt x="16462" y="208584"/>
                  </a:lnTo>
                  <a:lnTo>
                    <a:pt x="31548" y="222976"/>
                  </a:lnTo>
                  <a:lnTo>
                    <a:pt x="48601" y="232665"/>
                  </a:lnTo>
                  <a:lnTo>
                    <a:pt x="77483" y="240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227"/>
            <p:cNvSpPr/>
            <p:nvPr>
              <p:custDataLst>
                <p:tags r:id="rId125"/>
              </p:custDataLst>
            </p:nvPr>
          </p:nvSpPr>
          <p:spPr>
            <a:xfrm>
              <a:off x="7524750" y="3905512"/>
              <a:ext cx="107951" cy="177539"/>
            </a:xfrm>
            <a:custGeom>
              <a:avLst/>
              <a:gdLst/>
              <a:ahLst/>
              <a:cxnLst/>
              <a:rect l="0" t="0" r="0" b="0"/>
              <a:pathLst>
                <a:path w="107951" h="177539">
                  <a:moveTo>
                    <a:pt x="107950" y="6088"/>
                  </a:moveTo>
                  <a:lnTo>
                    <a:pt x="107950" y="6088"/>
                  </a:lnTo>
                  <a:lnTo>
                    <a:pt x="104579" y="2717"/>
                  </a:lnTo>
                  <a:lnTo>
                    <a:pt x="101043" y="1062"/>
                  </a:lnTo>
                  <a:lnTo>
                    <a:pt x="93022" y="0"/>
                  </a:lnTo>
                  <a:lnTo>
                    <a:pt x="80009" y="9928"/>
                  </a:lnTo>
                  <a:lnTo>
                    <a:pt x="56648" y="47455"/>
                  </a:lnTo>
                  <a:lnTo>
                    <a:pt x="37246" y="84667"/>
                  </a:lnTo>
                  <a:lnTo>
                    <a:pt x="16053" y="128698"/>
                  </a:lnTo>
                  <a:lnTo>
                    <a:pt x="0" y="1775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228"/>
            <p:cNvSpPr/>
            <p:nvPr>
              <p:custDataLst>
                <p:tags r:id="rId126"/>
              </p:custDataLst>
            </p:nvPr>
          </p:nvSpPr>
          <p:spPr>
            <a:xfrm>
              <a:off x="7480300" y="3921230"/>
              <a:ext cx="127001" cy="142771"/>
            </a:xfrm>
            <a:custGeom>
              <a:avLst/>
              <a:gdLst/>
              <a:ahLst/>
              <a:cxnLst/>
              <a:rect l="0" t="0" r="0" b="0"/>
              <a:pathLst>
                <a:path w="127001" h="142771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1537" y="0"/>
                  </a:lnTo>
                  <a:lnTo>
                    <a:pt x="18297" y="1235"/>
                  </a:lnTo>
                  <a:lnTo>
                    <a:pt x="33408" y="9268"/>
                  </a:lnTo>
                  <a:lnTo>
                    <a:pt x="47920" y="27327"/>
                  </a:lnTo>
                  <a:lnTo>
                    <a:pt x="76657" y="73884"/>
                  </a:lnTo>
                  <a:lnTo>
                    <a:pt x="107304" y="119483"/>
                  </a:lnTo>
                  <a:lnTo>
                    <a:pt x="127000" y="1427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229"/>
            <p:cNvSpPr/>
            <p:nvPr>
              <p:custDataLst>
                <p:tags r:id="rId127"/>
              </p:custDataLst>
            </p:nvPr>
          </p:nvSpPr>
          <p:spPr>
            <a:xfrm>
              <a:off x="7194552" y="3886142"/>
              <a:ext cx="165099" cy="158809"/>
            </a:xfrm>
            <a:custGeom>
              <a:avLst/>
              <a:gdLst/>
              <a:ahLst/>
              <a:cxnLst/>
              <a:rect l="0" t="0" r="0" b="0"/>
              <a:pathLst>
                <a:path w="165099" h="158809">
                  <a:moveTo>
                    <a:pt x="12698" y="12758"/>
                  </a:moveTo>
                  <a:lnTo>
                    <a:pt x="12698" y="12758"/>
                  </a:lnTo>
                  <a:lnTo>
                    <a:pt x="9327" y="16129"/>
                  </a:lnTo>
                  <a:lnTo>
                    <a:pt x="7671" y="19665"/>
                  </a:lnTo>
                  <a:lnTo>
                    <a:pt x="958" y="67214"/>
                  </a:lnTo>
                  <a:lnTo>
                    <a:pt x="188" y="113669"/>
                  </a:lnTo>
                  <a:lnTo>
                    <a:pt x="4" y="156247"/>
                  </a:lnTo>
                  <a:lnTo>
                    <a:pt x="0" y="151307"/>
                  </a:lnTo>
                  <a:lnTo>
                    <a:pt x="13813" y="108492"/>
                  </a:lnTo>
                  <a:lnTo>
                    <a:pt x="27609" y="66288"/>
                  </a:lnTo>
                  <a:lnTo>
                    <a:pt x="46985" y="25561"/>
                  </a:lnTo>
                  <a:lnTo>
                    <a:pt x="61803" y="7865"/>
                  </a:lnTo>
                  <a:lnTo>
                    <a:pt x="75444" y="0"/>
                  </a:lnTo>
                  <a:lnTo>
                    <a:pt x="90444" y="267"/>
                  </a:lnTo>
                  <a:lnTo>
                    <a:pt x="106519" y="6501"/>
                  </a:lnTo>
                  <a:lnTo>
                    <a:pt x="123070" y="18679"/>
                  </a:lnTo>
                  <a:lnTo>
                    <a:pt x="141513" y="48144"/>
                  </a:lnTo>
                  <a:lnTo>
                    <a:pt x="154612" y="95321"/>
                  </a:lnTo>
                  <a:lnTo>
                    <a:pt x="159812" y="135579"/>
                  </a:lnTo>
                  <a:lnTo>
                    <a:pt x="165098" y="158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230"/>
            <p:cNvSpPr/>
            <p:nvPr>
              <p:custDataLst>
                <p:tags r:id="rId128"/>
              </p:custDataLst>
            </p:nvPr>
          </p:nvSpPr>
          <p:spPr>
            <a:xfrm>
              <a:off x="6769100" y="750841"/>
              <a:ext cx="417055" cy="2943002"/>
            </a:xfrm>
            <a:custGeom>
              <a:avLst/>
              <a:gdLst/>
              <a:ahLst/>
              <a:cxnLst/>
              <a:rect l="0" t="0" r="0" b="0"/>
              <a:pathLst>
                <a:path w="417055" h="2943002">
                  <a:moveTo>
                    <a:pt x="6350" y="36559"/>
                  </a:moveTo>
                  <a:lnTo>
                    <a:pt x="6350" y="36559"/>
                  </a:lnTo>
                  <a:lnTo>
                    <a:pt x="46349" y="27721"/>
                  </a:lnTo>
                  <a:lnTo>
                    <a:pt x="93225" y="21632"/>
                  </a:lnTo>
                  <a:lnTo>
                    <a:pt x="128922" y="17460"/>
                  </a:lnTo>
                  <a:lnTo>
                    <a:pt x="166660" y="13254"/>
                  </a:lnTo>
                  <a:lnTo>
                    <a:pt x="206951" y="9033"/>
                  </a:lnTo>
                  <a:lnTo>
                    <a:pt x="246495" y="4805"/>
                  </a:lnTo>
                  <a:lnTo>
                    <a:pt x="283825" y="1279"/>
                  </a:lnTo>
                  <a:lnTo>
                    <a:pt x="331197" y="0"/>
                  </a:lnTo>
                  <a:lnTo>
                    <a:pt x="366087" y="4482"/>
                  </a:lnTo>
                  <a:lnTo>
                    <a:pt x="380487" y="10778"/>
                  </a:lnTo>
                  <a:lnTo>
                    <a:pt x="399898" y="25628"/>
                  </a:lnTo>
                  <a:lnTo>
                    <a:pt x="408920" y="41108"/>
                  </a:lnTo>
                  <a:lnTo>
                    <a:pt x="414575" y="61159"/>
                  </a:lnTo>
                  <a:lnTo>
                    <a:pt x="417054" y="102330"/>
                  </a:lnTo>
                  <a:lnTo>
                    <a:pt x="415134" y="138698"/>
                  </a:lnTo>
                  <a:lnTo>
                    <a:pt x="413809" y="180262"/>
                  </a:lnTo>
                  <a:lnTo>
                    <a:pt x="412516" y="226721"/>
                  </a:lnTo>
                  <a:lnTo>
                    <a:pt x="411182" y="252939"/>
                  </a:lnTo>
                  <a:lnTo>
                    <a:pt x="409586" y="280296"/>
                  </a:lnTo>
                  <a:lnTo>
                    <a:pt x="407820" y="309822"/>
                  </a:lnTo>
                  <a:lnTo>
                    <a:pt x="405936" y="340796"/>
                  </a:lnTo>
                  <a:lnTo>
                    <a:pt x="403974" y="372733"/>
                  </a:lnTo>
                  <a:lnTo>
                    <a:pt x="401960" y="407431"/>
                  </a:lnTo>
                  <a:lnTo>
                    <a:pt x="399912" y="443968"/>
                  </a:lnTo>
                  <a:lnTo>
                    <a:pt x="397842" y="481732"/>
                  </a:lnTo>
                  <a:lnTo>
                    <a:pt x="396461" y="521019"/>
                  </a:lnTo>
                  <a:lnTo>
                    <a:pt x="395541" y="561321"/>
                  </a:lnTo>
                  <a:lnTo>
                    <a:pt x="394928" y="602300"/>
                  </a:lnTo>
                  <a:lnTo>
                    <a:pt x="393812" y="646553"/>
                  </a:lnTo>
                  <a:lnTo>
                    <a:pt x="392364" y="692988"/>
                  </a:lnTo>
                  <a:lnTo>
                    <a:pt x="390693" y="740878"/>
                  </a:lnTo>
                  <a:lnTo>
                    <a:pt x="390284" y="789739"/>
                  </a:lnTo>
                  <a:lnTo>
                    <a:pt x="390716" y="839245"/>
                  </a:lnTo>
                  <a:lnTo>
                    <a:pt x="391712" y="889183"/>
                  </a:lnTo>
                  <a:lnTo>
                    <a:pt x="391668" y="939408"/>
                  </a:lnTo>
                  <a:lnTo>
                    <a:pt x="390936" y="989825"/>
                  </a:lnTo>
                  <a:lnTo>
                    <a:pt x="389740" y="1040370"/>
                  </a:lnTo>
                  <a:lnTo>
                    <a:pt x="388942" y="1090294"/>
                  </a:lnTo>
                  <a:lnTo>
                    <a:pt x="388412" y="1139805"/>
                  </a:lnTo>
                  <a:lnTo>
                    <a:pt x="388058" y="1189039"/>
                  </a:lnTo>
                  <a:lnTo>
                    <a:pt x="387823" y="1238796"/>
                  </a:lnTo>
                  <a:lnTo>
                    <a:pt x="387665" y="1288900"/>
                  </a:lnTo>
                  <a:lnTo>
                    <a:pt x="387559" y="1339236"/>
                  </a:lnTo>
                  <a:lnTo>
                    <a:pt x="387490" y="1390433"/>
                  </a:lnTo>
                  <a:lnTo>
                    <a:pt x="387442" y="1442202"/>
                  </a:lnTo>
                  <a:lnTo>
                    <a:pt x="387412" y="1494355"/>
                  </a:lnTo>
                  <a:lnTo>
                    <a:pt x="387391" y="1545350"/>
                  </a:lnTo>
                  <a:lnTo>
                    <a:pt x="387377" y="1595575"/>
                  </a:lnTo>
                  <a:lnTo>
                    <a:pt x="387368" y="1645287"/>
                  </a:lnTo>
                  <a:lnTo>
                    <a:pt x="387361" y="1693950"/>
                  </a:lnTo>
                  <a:lnTo>
                    <a:pt x="387358" y="1741914"/>
                  </a:lnTo>
                  <a:lnTo>
                    <a:pt x="387355" y="1789412"/>
                  </a:lnTo>
                  <a:lnTo>
                    <a:pt x="386648" y="1837306"/>
                  </a:lnTo>
                  <a:lnTo>
                    <a:pt x="385470" y="1885462"/>
                  </a:lnTo>
                  <a:lnTo>
                    <a:pt x="383980" y="1933795"/>
                  </a:lnTo>
                  <a:lnTo>
                    <a:pt x="382987" y="1981538"/>
                  </a:lnTo>
                  <a:lnTo>
                    <a:pt x="382325" y="2028890"/>
                  </a:lnTo>
                  <a:lnTo>
                    <a:pt x="381883" y="2075979"/>
                  </a:lnTo>
                  <a:lnTo>
                    <a:pt x="380883" y="2122189"/>
                  </a:lnTo>
                  <a:lnTo>
                    <a:pt x="379510" y="2167813"/>
                  </a:lnTo>
                  <a:lnTo>
                    <a:pt x="377891" y="2213045"/>
                  </a:lnTo>
                  <a:lnTo>
                    <a:pt x="376810" y="2255900"/>
                  </a:lnTo>
                  <a:lnTo>
                    <a:pt x="376090" y="2297169"/>
                  </a:lnTo>
                  <a:lnTo>
                    <a:pt x="375610" y="2337382"/>
                  </a:lnTo>
                  <a:lnTo>
                    <a:pt x="373879" y="2376891"/>
                  </a:lnTo>
                  <a:lnTo>
                    <a:pt x="371312" y="2415930"/>
                  </a:lnTo>
                  <a:lnTo>
                    <a:pt x="368192" y="2454657"/>
                  </a:lnTo>
                  <a:lnTo>
                    <a:pt x="365406" y="2491057"/>
                  </a:lnTo>
                  <a:lnTo>
                    <a:pt x="362843" y="2525908"/>
                  </a:lnTo>
                  <a:lnTo>
                    <a:pt x="360428" y="2559725"/>
                  </a:lnTo>
                  <a:lnTo>
                    <a:pt x="358114" y="2592147"/>
                  </a:lnTo>
                  <a:lnTo>
                    <a:pt x="355864" y="2623640"/>
                  </a:lnTo>
                  <a:lnTo>
                    <a:pt x="353660" y="2654513"/>
                  </a:lnTo>
                  <a:lnTo>
                    <a:pt x="351484" y="2682856"/>
                  </a:lnTo>
                  <a:lnTo>
                    <a:pt x="349328" y="2709513"/>
                  </a:lnTo>
                  <a:lnTo>
                    <a:pt x="347186" y="2735045"/>
                  </a:lnTo>
                  <a:lnTo>
                    <a:pt x="344805" y="2780347"/>
                  </a:lnTo>
                  <a:lnTo>
                    <a:pt x="343040" y="2820237"/>
                  </a:lnTo>
                  <a:lnTo>
                    <a:pt x="339906" y="2854428"/>
                  </a:lnTo>
                  <a:lnTo>
                    <a:pt x="336507" y="2900002"/>
                  </a:lnTo>
                  <a:lnTo>
                    <a:pt x="333473" y="2913398"/>
                  </a:lnTo>
                  <a:lnTo>
                    <a:pt x="324427" y="2928874"/>
                  </a:lnTo>
                  <a:lnTo>
                    <a:pt x="309290" y="2936108"/>
                  </a:lnTo>
                  <a:lnTo>
                    <a:pt x="271323" y="2942266"/>
                  </a:lnTo>
                  <a:lnTo>
                    <a:pt x="234888" y="2943001"/>
                  </a:lnTo>
                  <a:lnTo>
                    <a:pt x="188120" y="2940976"/>
                  </a:lnTo>
                  <a:lnTo>
                    <a:pt x="140523" y="2935842"/>
                  </a:lnTo>
                  <a:lnTo>
                    <a:pt x="95616" y="2929563"/>
                  </a:lnTo>
                  <a:lnTo>
                    <a:pt x="56841" y="2924420"/>
                  </a:lnTo>
                  <a:lnTo>
                    <a:pt x="13423" y="2916075"/>
                  </a:lnTo>
                  <a:lnTo>
                    <a:pt x="0" y="2913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231"/>
            <p:cNvSpPr/>
            <p:nvPr>
              <p:custDataLst>
                <p:tags r:id="rId129"/>
              </p:custDataLst>
            </p:nvPr>
          </p:nvSpPr>
          <p:spPr>
            <a:xfrm>
              <a:off x="8674100" y="4521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232"/>
            <p:cNvSpPr/>
            <p:nvPr>
              <p:custDataLst>
                <p:tags r:id="rId130"/>
              </p:custDataLst>
            </p:nvPr>
          </p:nvSpPr>
          <p:spPr>
            <a:xfrm>
              <a:off x="8616950" y="4325233"/>
              <a:ext cx="44451" cy="164218"/>
            </a:xfrm>
            <a:custGeom>
              <a:avLst/>
              <a:gdLst/>
              <a:ahLst/>
              <a:cxnLst/>
              <a:rect l="0" t="0" r="0" b="0"/>
              <a:pathLst>
                <a:path w="44451" h="164218">
                  <a:moveTo>
                    <a:pt x="44450" y="5467"/>
                  </a:moveTo>
                  <a:lnTo>
                    <a:pt x="44450" y="5467"/>
                  </a:lnTo>
                  <a:lnTo>
                    <a:pt x="41079" y="2096"/>
                  </a:lnTo>
                  <a:lnTo>
                    <a:pt x="37543" y="441"/>
                  </a:lnTo>
                  <a:lnTo>
                    <a:pt x="35611" y="0"/>
                  </a:lnTo>
                  <a:lnTo>
                    <a:pt x="33618" y="1116"/>
                  </a:lnTo>
                  <a:lnTo>
                    <a:pt x="29522" y="6120"/>
                  </a:lnTo>
                  <a:lnTo>
                    <a:pt x="19879" y="50581"/>
                  </a:lnTo>
                  <a:lnTo>
                    <a:pt x="14828" y="97151"/>
                  </a:lnTo>
                  <a:lnTo>
                    <a:pt x="6588" y="137760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233"/>
            <p:cNvSpPr/>
            <p:nvPr>
              <p:custDataLst>
                <p:tags r:id="rId131"/>
              </p:custDataLst>
            </p:nvPr>
          </p:nvSpPr>
          <p:spPr>
            <a:xfrm>
              <a:off x="8501491" y="4432300"/>
              <a:ext cx="60962" cy="49207"/>
            </a:xfrm>
            <a:custGeom>
              <a:avLst/>
              <a:gdLst/>
              <a:ahLst/>
              <a:cxnLst/>
              <a:rect l="0" t="0" r="0" b="0"/>
              <a:pathLst>
                <a:path w="60962" h="49207">
                  <a:moveTo>
                    <a:pt x="32909" y="31750"/>
                  </a:moveTo>
                  <a:lnTo>
                    <a:pt x="32909" y="31750"/>
                  </a:lnTo>
                  <a:lnTo>
                    <a:pt x="42960" y="14791"/>
                  </a:lnTo>
                  <a:lnTo>
                    <a:pt x="43843" y="11977"/>
                  </a:lnTo>
                  <a:lnTo>
                    <a:pt x="43021" y="9396"/>
                  </a:lnTo>
                  <a:lnTo>
                    <a:pt x="38344" y="4646"/>
                  </a:lnTo>
                  <a:lnTo>
                    <a:pt x="34416" y="4507"/>
                  </a:lnTo>
                  <a:lnTo>
                    <a:pt x="10242" y="14713"/>
                  </a:lnTo>
                  <a:lnTo>
                    <a:pt x="3315" y="20885"/>
                  </a:lnTo>
                  <a:lnTo>
                    <a:pt x="479" y="24507"/>
                  </a:lnTo>
                  <a:lnTo>
                    <a:pt x="0" y="28332"/>
                  </a:lnTo>
                  <a:lnTo>
                    <a:pt x="3232" y="36346"/>
                  </a:lnTo>
                  <a:lnTo>
                    <a:pt x="11252" y="42730"/>
                  </a:lnTo>
                  <a:lnTo>
                    <a:pt x="21872" y="47213"/>
                  </a:lnTo>
                  <a:lnTo>
                    <a:pt x="33648" y="49206"/>
                  </a:lnTo>
                  <a:lnTo>
                    <a:pt x="52178" y="46956"/>
                  </a:lnTo>
                  <a:lnTo>
                    <a:pt x="59112" y="43683"/>
                  </a:lnTo>
                  <a:lnTo>
                    <a:pt x="60961" y="41821"/>
                  </a:lnTo>
                  <a:lnTo>
                    <a:pt x="60782" y="39170"/>
                  </a:lnTo>
                  <a:lnTo>
                    <a:pt x="56821" y="32460"/>
                  </a:lnTo>
                  <a:lnTo>
                    <a:pt x="329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234"/>
            <p:cNvSpPr/>
            <p:nvPr>
              <p:custDataLst>
                <p:tags r:id="rId132"/>
              </p:custDataLst>
            </p:nvPr>
          </p:nvSpPr>
          <p:spPr>
            <a:xfrm>
              <a:off x="8403603" y="4401433"/>
              <a:ext cx="79998" cy="107973"/>
            </a:xfrm>
            <a:custGeom>
              <a:avLst/>
              <a:gdLst/>
              <a:ahLst/>
              <a:cxnLst/>
              <a:rect l="0" t="0" r="0" b="0"/>
              <a:pathLst>
                <a:path w="79998" h="107973">
                  <a:moveTo>
                    <a:pt x="79997" y="5467"/>
                  </a:moveTo>
                  <a:lnTo>
                    <a:pt x="79997" y="5467"/>
                  </a:lnTo>
                  <a:lnTo>
                    <a:pt x="79997" y="2096"/>
                  </a:lnTo>
                  <a:lnTo>
                    <a:pt x="79292" y="1103"/>
                  </a:lnTo>
                  <a:lnTo>
                    <a:pt x="78115" y="441"/>
                  </a:lnTo>
                  <a:lnTo>
                    <a:pt x="76626" y="0"/>
                  </a:lnTo>
                  <a:lnTo>
                    <a:pt x="67787" y="2749"/>
                  </a:lnTo>
                  <a:lnTo>
                    <a:pt x="22824" y="38485"/>
                  </a:lnTo>
                  <a:lnTo>
                    <a:pt x="6064" y="64482"/>
                  </a:lnTo>
                  <a:lnTo>
                    <a:pt x="0" y="90059"/>
                  </a:lnTo>
                  <a:lnTo>
                    <a:pt x="1972" y="96434"/>
                  </a:lnTo>
                  <a:lnTo>
                    <a:pt x="6108" y="101389"/>
                  </a:lnTo>
                  <a:lnTo>
                    <a:pt x="11687" y="105398"/>
                  </a:lnTo>
                  <a:lnTo>
                    <a:pt x="27294" y="107972"/>
                  </a:lnTo>
                  <a:lnTo>
                    <a:pt x="54597" y="10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235"/>
            <p:cNvSpPr/>
            <p:nvPr>
              <p:custDataLst>
                <p:tags r:id="rId133"/>
              </p:custDataLst>
            </p:nvPr>
          </p:nvSpPr>
          <p:spPr>
            <a:xfrm>
              <a:off x="8140700" y="44386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42659" y="20213"/>
                  </a:lnTo>
                  <a:lnTo>
                    <a:pt x="74699" y="13452"/>
                  </a:lnTo>
                  <a:lnTo>
                    <a:pt x="113867" y="762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236"/>
            <p:cNvSpPr/>
            <p:nvPr>
              <p:custDataLst>
                <p:tags r:id="rId134"/>
              </p:custDataLst>
            </p:nvPr>
          </p:nvSpPr>
          <p:spPr>
            <a:xfrm>
              <a:off x="8111929" y="4400550"/>
              <a:ext cx="181172" cy="31751"/>
            </a:xfrm>
            <a:custGeom>
              <a:avLst/>
              <a:gdLst/>
              <a:ahLst/>
              <a:cxnLst/>
              <a:rect l="0" t="0" r="0" b="0"/>
              <a:pathLst>
                <a:path w="1811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829" y="26681"/>
                  </a:lnTo>
                  <a:lnTo>
                    <a:pt x="42750" y="13452"/>
                  </a:lnTo>
                  <a:lnTo>
                    <a:pt x="74964" y="7626"/>
                  </a:lnTo>
                  <a:lnTo>
                    <a:pt x="111390" y="3389"/>
                  </a:lnTo>
                  <a:lnTo>
                    <a:pt x="157987" y="1003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237"/>
            <p:cNvSpPr/>
            <p:nvPr>
              <p:custDataLst>
                <p:tags r:id="rId135"/>
              </p:custDataLst>
            </p:nvPr>
          </p:nvSpPr>
          <p:spPr>
            <a:xfrm>
              <a:off x="8267700" y="4400550"/>
              <a:ext cx="12113" cy="120651"/>
            </a:xfrm>
            <a:custGeom>
              <a:avLst/>
              <a:gdLst/>
              <a:ahLst/>
              <a:cxnLst/>
              <a:rect l="0" t="0" r="0" b="0"/>
              <a:pathLst>
                <a:path w="12113" h="1206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5"/>
                  </a:lnTo>
                  <a:lnTo>
                    <a:pt x="11376" y="1881"/>
                  </a:lnTo>
                  <a:lnTo>
                    <a:pt x="12112" y="7891"/>
                  </a:lnTo>
                  <a:lnTo>
                    <a:pt x="9251" y="53651"/>
                  </a:lnTo>
                  <a:lnTo>
                    <a:pt x="4851" y="9897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238"/>
            <p:cNvSpPr/>
            <p:nvPr>
              <p:custDataLst>
                <p:tags r:id="rId136"/>
              </p:custDataLst>
            </p:nvPr>
          </p:nvSpPr>
          <p:spPr>
            <a:xfrm>
              <a:off x="8166100" y="43878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6350" y="0"/>
                  </a:moveTo>
                  <a:lnTo>
                    <a:pt x="6350" y="0"/>
                  </a:lnTo>
                  <a:lnTo>
                    <a:pt x="5645" y="43338"/>
                  </a:lnTo>
                  <a:lnTo>
                    <a:pt x="1324" y="89934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239"/>
            <p:cNvSpPr/>
            <p:nvPr>
              <p:custDataLst>
                <p:tags r:id="rId137"/>
              </p:custDataLst>
            </p:nvPr>
          </p:nvSpPr>
          <p:spPr>
            <a:xfrm>
              <a:off x="8068031" y="4229100"/>
              <a:ext cx="269520" cy="21539"/>
            </a:xfrm>
            <a:custGeom>
              <a:avLst/>
              <a:gdLst/>
              <a:ahLst/>
              <a:cxnLst/>
              <a:rect l="0" t="0" r="0" b="0"/>
              <a:pathLst>
                <a:path w="269520" h="21539">
                  <a:moveTo>
                    <a:pt x="21869" y="12700"/>
                  </a:moveTo>
                  <a:lnTo>
                    <a:pt x="21869" y="12700"/>
                  </a:lnTo>
                  <a:lnTo>
                    <a:pt x="4413" y="13405"/>
                  </a:lnTo>
                  <a:lnTo>
                    <a:pt x="1765" y="14582"/>
                  </a:lnTo>
                  <a:lnTo>
                    <a:pt x="0" y="16071"/>
                  </a:lnTo>
                  <a:lnTo>
                    <a:pt x="1645" y="17769"/>
                  </a:lnTo>
                  <a:lnTo>
                    <a:pt x="10999" y="21538"/>
                  </a:lnTo>
                  <a:lnTo>
                    <a:pt x="48987" y="20885"/>
                  </a:lnTo>
                  <a:lnTo>
                    <a:pt x="70992" y="18156"/>
                  </a:lnTo>
                  <a:lnTo>
                    <a:pt x="97657" y="14221"/>
                  </a:lnTo>
                  <a:lnTo>
                    <a:pt x="127427" y="9481"/>
                  </a:lnTo>
                  <a:lnTo>
                    <a:pt x="156445" y="6321"/>
                  </a:lnTo>
                  <a:lnTo>
                    <a:pt x="184965" y="4214"/>
                  </a:lnTo>
                  <a:lnTo>
                    <a:pt x="231938" y="1874"/>
                  </a:lnTo>
                  <a:lnTo>
                    <a:pt x="2695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240"/>
            <p:cNvSpPr/>
            <p:nvPr>
              <p:custDataLst>
                <p:tags r:id="rId138"/>
              </p:custDataLst>
            </p:nvPr>
          </p:nvSpPr>
          <p:spPr>
            <a:xfrm>
              <a:off x="7893050" y="4184650"/>
              <a:ext cx="527051" cy="31751"/>
            </a:xfrm>
            <a:custGeom>
              <a:avLst/>
              <a:gdLst/>
              <a:ahLst/>
              <a:cxnLst/>
              <a:rect l="0" t="0" r="0" b="0"/>
              <a:pathLst>
                <a:path w="527051" h="31751">
                  <a:moveTo>
                    <a:pt x="0" y="31750"/>
                  </a:moveTo>
                  <a:lnTo>
                    <a:pt x="0" y="31750"/>
                  </a:lnTo>
                  <a:lnTo>
                    <a:pt x="13666" y="26681"/>
                  </a:lnTo>
                  <a:lnTo>
                    <a:pt x="52653" y="20919"/>
                  </a:lnTo>
                  <a:lnTo>
                    <a:pt x="75318" y="18885"/>
                  </a:lnTo>
                  <a:lnTo>
                    <a:pt x="101013" y="16823"/>
                  </a:lnTo>
                  <a:lnTo>
                    <a:pt x="132253" y="14038"/>
                  </a:lnTo>
                  <a:lnTo>
                    <a:pt x="167191" y="10769"/>
                  </a:lnTo>
                  <a:lnTo>
                    <a:pt x="204594" y="7179"/>
                  </a:lnTo>
                  <a:lnTo>
                    <a:pt x="246462" y="4786"/>
                  </a:lnTo>
                  <a:lnTo>
                    <a:pt x="291309" y="3191"/>
                  </a:lnTo>
                  <a:lnTo>
                    <a:pt x="338139" y="2127"/>
                  </a:lnTo>
                  <a:lnTo>
                    <a:pt x="379943" y="1418"/>
                  </a:lnTo>
                  <a:lnTo>
                    <a:pt x="418395" y="946"/>
                  </a:lnTo>
                  <a:lnTo>
                    <a:pt x="454613" y="631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241"/>
            <p:cNvSpPr/>
            <p:nvPr>
              <p:custDataLst>
                <p:tags r:id="rId139"/>
              </p:custDataLst>
            </p:nvPr>
          </p:nvSpPr>
          <p:spPr>
            <a:xfrm>
              <a:off x="7639050" y="4421710"/>
              <a:ext cx="175108" cy="138062"/>
            </a:xfrm>
            <a:custGeom>
              <a:avLst/>
              <a:gdLst/>
              <a:ahLst/>
              <a:cxnLst/>
              <a:rect l="0" t="0" r="0" b="0"/>
              <a:pathLst>
                <a:path w="175108" h="138062">
                  <a:moveTo>
                    <a:pt x="171450" y="16940"/>
                  </a:moveTo>
                  <a:lnTo>
                    <a:pt x="171450" y="16940"/>
                  </a:lnTo>
                  <a:lnTo>
                    <a:pt x="174820" y="10198"/>
                  </a:lnTo>
                  <a:lnTo>
                    <a:pt x="175107" y="7506"/>
                  </a:lnTo>
                  <a:lnTo>
                    <a:pt x="173544" y="2634"/>
                  </a:lnTo>
                  <a:lnTo>
                    <a:pt x="161092" y="0"/>
                  </a:lnTo>
                  <a:lnTo>
                    <a:pt x="118604" y="1677"/>
                  </a:lnTo>
                  <a:lnTo>
                    <a:pt x="79584" y="13873"/>
                  </a:lnTo>
                  <a:lnTo>
                    <a:pt x="56114" y="25752"/>
                  </a:lnTo>
                  <a:lnTo>
                    <a:pt x="49634" y="34027"/>
                  </a:lnTo>
                  <a:lnTo>
                    <a:pt x="48611" y="37503"/>
                  </a:lnTo>
                  <a:lnTo>
                    <a:pt x="48636" y="40527"/>
                  </a:lnTo>
                  <a:lnTo>
                    <a:pt x="49357" y="43248"/>
                  </a:lnTo>
                  <a:lnTo>
                    <a:pt x="60485" y="53820"/>
                  </a:lnTo>
                  <a:lnTo>
                    <a:pt x="102284" y="72934"/>
                  </a:lnTo>
                  <a:lnTo>
                    <a:pt x="130820" y="89097"/>
                  </a:lnTo>
                  <a:lnTo>
                    <a:pt x="138811" y="97458"/>
                  </a:lnTo>
                  <a:lnTo>
                    <a:pt x="139107" y="101663"/>
                  </a:lnTo>
                  <a:lnTo>
                    <a:pt x="137189" y="105876"/>
                  </a:lnTo>
                  <a:lnTo>
                    <a:pt x="133792" y="110098"/>
                  </a:lnTo>
                  <a:lnTo>
                    <a:pt x="112157" y="122780"/>
                  </a:lnTo>
                  <a:lnTo>
                    <a:pt x="69920" y="135475"/>
                  </a:lnTo>
                  <a:lnTo>
                    <a:pt x="27302" y="138061"/>
                  </a:lnTo>
                  <a:lnTo>
                    <a:pt x="0" y="1375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242"/>
            <p:cNvSpPr/>
            <p:nvPr>
              <p:custDataLst>
                <p:tags r:id="rId140"/>
              </p:custDataLst>
            </p:nvPr>
          </p:nvSpPr>
          <p:spPr>
            <a:xfrm>
              <a:off x="7489982" y="4445000"/>
              <a:ext cx="125986" cy="102940"/>
            </a:xfrm>
            <a:custGeom>
              <a:avLst/>
              <a:gdLst/>
              <a:ahLst/>
              <a:cxnLst/>
              <a:rect l="0" t="0" r="0" b="0"/>
              <a:pathLst>
                <a:path w="125986" h="102940">
                  <a:moveTo>
                    <a:pt x="15718" y="0"/>
                  </a:moveTo>
                  <a:lnTo>
                    <a:pt x="15718" y="0"/>
                  </a:lnTo>
                  <a:lnTo>
                    <a:pt x="12347" y="0"/>
                  </a:lnTo>
                  <a:lnTo>
                    <a:pt x="11354" y="1411"/>
                  </a:lnTo>
                  <a:lnTo>
                    <a:pt x="2577" y="41427"/>
                  </a:lnTo>
                  <a:lnTo>
                    <a:pt x="0" y="60041"/>
                  </a:lnTo>
                  <a:lnTo>
                    <a:pt x="2515" y="84269"/>
                  </a:lnTo>
                  <a:lnTo>
                    <a:pt x="7729" y="96856"/>
                  </a:lnTo>
                  <a:lnTo>
                    <a:pt x="11697" y="102550"/>
                  </a:lnTo>
                  <a:lnTo>
                    <a:pt x="14448" y="102939"/>
                  </a:lnTo>
                  <a:lnTo>
                    <a:pt x="21269" y="99607"/>
                  </a:lnTo>
                  <a:lnTo>
                    <a:pt x="27122" y="89660"/>
                  </a:lnTo>
                  <a:lnTo>
                    <a:pt x="43158" y="51236"/>
                  </a:lnTo>
                  <a:lnTo>
                    <a:pt x="44595" y="49680"/>
                  </a:lnTo>
                  <a:lnTo>
                    <a:pt x="45553" y="49348"/>
                  </a:lnTo>
                  <a:lnTo>
                    <a:pt x="46192" y="49831"/>
                  </a:lnTo>
                  <a:lnTo>
                    <a:pt x="46901" y="52251"/>
                  </a:lnTo>
                  <a:lnTo>
                    <a:pt x="47921" y="56383"/>
                  </a:lnTo>
                  <a:lnTo>
                    <a:pt x="54325" y="68653"/>
                  </a:lnTo>
                  <a:lnTo>
                    <a:pt x="68443" y="87471"/>
                  </a:lnTo>
                  <a:lnTo>
                    <a:pt x="75135" y="91793"/>
                  </a:lnTo>
                  <a:lnTo>
                    <a:pt x="80461" y="93713"/>
                  </a:lnTo>
                  <a:lnTo>
                    <a:pt x="87060" y="92686"/>
                  </a:lnTo>
                  <a:lnTo>
                    <a:pt x="106167" y="82906"/>
                  </a:lnTo>
                  <a:lnTo>
                    <a:pt x="114244" y="73535"/>
                  </a:lnTo>
                  <a:lnTo>
                    <a:pt x="125176" y="50273"/>
                  </a:lnTo>
                  <a:lnTo>
                    <a:pt x="125985" y="41629"/>
                  </a:lnTo>
                  <a:lnTo>
                    <a:pt x="123668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243"/>
            <p:cNvSpPr/>
            <p:nvPr>
              <p:custDataLst>
                <p:tags r:id="rId141"/>
              </p:custDataLst>
            </p:nvPr>
          </p:nvSpPr>
          <p:spPr>
            <a:xfrm>
              <a:off x="7946515" y="3900305"/>
              <a:ext cx="84831" cy="170046"/>
            </a:xfrm>
            <a:custGeom>
              <a:avLst/>
              <a:gdLst/>
              <a:ahLst/>
              <a:cxnLst/>
              <a:rect l="0" t="0" r="0" b="0"/>
              <a:pathLst>
                <a:path w="84831" h="170046">
                  <a:moveTo>
                    <a:pt x="67185" y="17645"/>
                  </a:moveTo>
                  <a:lnTo>
                    <a:pt x="67185" y="17645"/>
                  </a:lnTo>
                  <a:lnTo>
                    <a:pt x="84830" y="0"/>
                  </a:lnTo>
                  <a:lnTo>
                    <a:pt x="79076" y="2382"/>
                  </a:lnTo>
                  <a:lnTo>
                    <a:pt x="37002" y="41652"/>
                  </a:lnTo>
                  <a:lnTo>
                    <a:pt x="7262" y="71241"/>
                  </a:lnTo>
                  <a:lnTo>
                    <a:pt x="1746" y="82388"/>
                  </a:lnTo>
                  <a:lnTo>
                    <a:pt x="0" y="92986"/>
                  </a:lnTo>
                  <a:lnTo>
                    <a:pt x="1578" y="100048"/>
                  </a:lnTo>
                  <a:lnTo>
                    <a:pt x="9802" y="114733"/>
                  </a:lnTo>
                  <a:lnTo>
                    <a:pt x="55655" y="156859"/>
                  </a:lnTo>
                  <a:lnTo>
                    <a:pt x="73535" y="1700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244"/>
            <p:cNvSpPr/>
            <p:nvPr>
              <p:custDataLst>
                <p:tags r:id="rId142"/>
              </p:custDataLst>
            </p:nvPr>
          </p:nvSpPr>
          <p:spPr>
            <a:xfrm>
              <a:off x="8089900" y="3982744"/>
              <a:ext cx="101601" cy="17757"/>
            </a:xfrm>
            <a:custGeom>
              <a:avLst/>
              <a:gdLst/>
              <a:ahLst/>
              <a:cxnLst/>
              <a:rect l="0" t="0" r="0" b="0"/>
              <a:pathLst>
                <a:path w="101601" h="177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6605" y="0"/>
                  </a:lnTo>
                  <a:lnTo>
                    <a:pt x="59260" y="6580"/>
                  </a:lnTo>
                  <a:lnTo>
                    <a:pt x="101600" y="17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245"/>
            <p:cNvSpPr/>
            <p:nvPr>
              <p:custDataLst>
                <p:tags r:id="rId143"/>
              </p:custDataLst>
            </p:nvPr>
          </p:nvSpPr>
          <p:spPr>
            <a:xfrm>
              <a:off x="8172450" y="391160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6350" y="0"/>
                  </a:moveTo>
                  <a:lnTo>
                    <a:pt x="6350" y="0"/>
                  </a:lnTo>
                  <a:lnTo>
                    <a:pt x="262" y="0"/>
                  </a:lnTo>
                  <a:lnTo>
                    <a:pt x="4415" y="11550"/>
                  </a:lnTo>
                  <a:lnTo>
                    <a:pt x="6095" y="50901"/>
                  </a:lnTo>
                  <a:lnTo>
                    <a:pt x="4435" y="9498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246"/>
            <p:cNvSpPr/>
            <p:nvPr>
              <p:custDataLst>
                <p:tags r:id="rId144"/>
              </p:custDataLst>
            </p:nvPr>
          </p:nvSpPr>
          <p:spPr>
            <a:xfrm>
              <a:off x="8261350" y="38925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8345" y="6479"/>
                  </a:lnTo>
                  <a:lnTo>
                    <a:pt x="14024" y="30443"/>
                  </a:lnTo>
                  <a:lnTo>
                    <a:pt x="9590" y="68730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247"/>
            <p:cNvSpPr/>
            <p:nvPr>
              <p:custDataLst>
                <p:tags r:id="rId145"/>
              </p:custDataLst>
            </p:nvPr>
          </p:nvSpPr>
          <p:spPr>
            <a:xfrm>
              <a:off x="8337550" y="3863779"/>
              <a:ext cx="58129" cy="251022"/>
            </a:xfrm>
            <a:custGeom>
              <a:avLst/>
              <a:gdLst/>
              <a:ahLst/>
              <a:cxnLst/>
              <a:rect l="0" t="0" r="0" b="0"/>
              <a:pathLst>
                <a:path w="58129" h="251022">
                  <a:moveTo>
                    <a:pt x="12700" y="3371"/>
                  </a:moveTo>
                  <a:lnTo>
                    <a:pt x="12700" y="3371"/>
                  </a:lnTo>
                  <a:lnTo>
                    <a:pt x="19442" y="0"/>
                  </a:lnTo>
                  <a:lnTo>
                    <a:pt x="26514" y="227"/>
                  </a:lnTo>
                  <a:lnTo>
                    <a:pt x="30376" y="1275"/>
                  </a:lnTo>
                  <a:lnTo>
                    <a:pt x="33656" y="4796"/>
                  </a:lnTo>
                  <a:lnTo>
                    <a:pt x="39182" y="16234"/>
                  </a:lnTo>
                  <a:lnTo>
                    <a:pt x="44821" y="63193"/>
                  </a:lnTo>
                  <a:lnTo>
                    <a:pt x="50729" y="96280"/>
                  </a:lnTo>
                  <a:lnTo>
                    <a:pt x="56177" y="132153"/>
                  </a:lnTo>
                  <a:lnTo>
                    <a:pt x="58128" y="167146"/>
                  </a:lnTo>
                  <a:lnTo>
                    <a:pt x="51939" y="196810"/>
                  </a:lnTo>
                  <a:lnTo>
                    <a:pt x="34609" y="220342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248"/>
            <p:cNvSpPr/>
            <p:nvPr>
              <p:custDataLst>
                <p:tags r:id="rId146"/>
              </p:custDataLst>
            </p:nvPr>
          </p:nvSpPr>
          <p:spPr>
            <a:xfrm>
              <a:off x="7048500" y="4173772"/>
              <a:ext cx="241301" cy="36279"/>
            </a:xfrm>
            <a:custGeom>
              <a:avLst/>
              <a:gdLst/>
              <a:ahLst/>
              <a:cxnLst/>
              <a:rect l="0" t="0" r="0" b="0"/>
              <a:pathLst>
                <a:path w="241301" h="36279">
                  <a:moveTo>
                    <a:pt x="0" y="36278"/>
                  </a:moveTo>
                  <a:lnTo>
                    <a:pt x="0" y="36278"/>
                  </a:lnTo>
                  <a:lnTo>
                    <a:pt x="43369" y="15230"/>
                  </a:lnTo>
                  <a:lnTo>
                    <a:pt x="76896" y="7403"/>
                  </a:lnTo>
                  <a:lnTo>
                    <a:pt x="114609" y="2278"/>
                  </a:lnTo>
                  <a:lnTo>
                    <a:pt x="152538" y="0"/>
                  </a:lnTo>
                  <a:lnTo>
                    <a:pt x="188679" y="870"/>
                  </a:lnTo>
                  <a:lnTo>
                    <a:pt x="241300" y="4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249"/>
            <p:cNvSpPr/>
            <p:nvPr>
              <p:custDataLst>
                <p:tags r:id="rId147"/>
              </p:custDataLst>
            </p:nvPr>
          </p:nvSpPr>
          <p:spPr>
            <a:xfrm>
              <a:off x="7092950" y="4197350"/>
              <a:ext cx="203201" cy="57151"/>
            </a:xfrm>
            <a:custGeom>
              <a:avLst/>
              <a:gdLst/>
              <a:ahLst/>
              <a:cxnLst/>
              <a:rect l="0" t="0" r="0" b="0"/>
              <a:pathLst>
                <a:path w="203201" h="57151">
                  <a:moveTo>
                    <a:pt x="0" y="57150"/>
                  </a:moveTo>
                  <a:lnTo>
                    <a:pt x="0" y="57150"/>
                  </a:lnTo>
                  <a:lnTo>
                    <a:pt x="41968" y="46305"/>
                  </a:lnTo>
                  <a:lnTo>
                    <a:pt x="77448" y="36102"/>
                  </a:lnTo>
                  <a:lnTo>
                    <a:pt x="124262" y="22631"/>
                  </a:lnTo>
                  <a:lnTo>
                    <a:pt x="168116" y="1005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50"/>
            <p:cNvSpPr/>
            <p:nvPr>
              <p:custDataLst>
                <p:tags r:id="rId148"/>
              </p:custDataLst>
            </p:nvPr>
          </p:nvSpPr>
          <p:spPr>
            <a:xfrm>
              <a:off x="6997700" y="4406900"/>
              <a:ext cx="12191" cy="196851"/>
            </a:xfrm>
            <a:custGeom>
              <a:avLst/>
              <a:gdLst/>
              <a:ahLst/>
              <a:cxnLst/>
              <a:rect l="0" t="0" r="0" b="0"/>
              <a:pathLst>
                <a:path w="12191" h="196851">
                  <a:moveTo>
                    <a:pt x="0" y="0"/>
                  </a:moveTo>
                  <a:lnTo>
                    <a:pt x="0" y="0"/>
                  </a:lnTo>
                  <a:lnTo>
                    <a:pt x="6907" y="43309"/>
                  </a:lnTo>
                  <a:lnTo>
                    <a:pt x="10984" y="81506"/>
                  </a:lnTo>
                  <a:lnTo>
                    <a:pt x="12190" y="124809"/>
                  </a:lnTo>
                  <a:lnTo>
                    <a:pt x="10668" y="162569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51"/>
            <p:cNvSpPr/>
            <p:nvPr>
              <p:custDataLst>
                <p:tags r:id="rId149"/>
              </p:custDataLst>
            </p:nvPr>
          </p:nvSpPr>
          <p:spPr>
            <a:xfrm>
              <a:off x="7099300" y="4368800"/>
              <a:ext cx="9460" cy="228601"/>
            </a:xfrm>
            <a:custGeom>
              <a:avLst/>
              <a:gdLst/>
              <a:ahLst/>
              <a:cxnLst/>
              <a:rect l="0" t="0" r="0" b="0"/>
              <a:pathLst>
                <a:path w="9460" h="228601">
                  <a:moveTo>
                    <a:pt x="0" y="0"/>
                  </a:moveTo>
                  <a:lnTo>
                    <a:pt x="0" y="0"/>
                  </a:lnTo>
                  <a:lnTo>
                    <a:pt x="4364" y="37576"/>
                  </a:lnTo>
                  <a:lnTo>
                    <a:pt x="5957" y="83701"/>
                  </a:lnTo>
                  <a:lnTo>
                    <a:pt x="8115" y="122872"/>
                  </a:lnTo>
                  <a:lnTo>
                    <a:pt x="9459" y="161995"/>
                  </a:lnTo>
                  <a:lnTo>
                    <a:pt x="3593" y="20682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252"/>
            <p:cNvSpPr/>
            <p:nvPr>
              <p:custDataLst>
                <p:tags r:id="rId150"/>
              </p:custDataLst>
            </p:nvPr>
          </p:nvSpPr>
          <p:spPr>
            <a:xfrm>
              <a:off x="6930541" y="4438650"/>
              <a:ext cx="213210" cy="44451"/>
            </a:xfrm>
            <a:custGeom>
              <a:avLst/>
              <a:gdLst/>
              <a:ahLst/>
              <a:cxnLst/>
              <a:rect l="0" t="0" r="0" b="0"/>
              <a:pathLst>
                <a:path w="213210" h="44451">
                  <a:moveTo>
                    <a:pt x="3659" y="44450"/>
                  </a:moveTo>
                  <a:lnTo>
                    <a:pt x="3659" y="44450"/>
                  </a:lnTo>
                  <a:lnTo>
                    <a:pt x="0" y="44450"/>
                  </a:lnTo>
                  <a:lnTo>
                    <a:pt x="40421" y="40687"/>
                  </a:lnTo>
                  <a:lnTo>
                    <a:pt x="73619" y="33605"/>
                  </a:lnTo>
                  <a:lnTo>
                    <a:pt x="114245" y="23402"/>
                  </a:lnTo>
                  <a:lnTo>
                    <a:pt x="154408" y="13693"/>
                  </a:lnTo>
                  <a:lnTo>
                    <a:pt x="2132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253"/>
            <p:cNvSpPr/>
            <p:nvPr>
              <p:custDataLst>
                <p:tags r:id="rId151"/>
              </p:custDataLst>
            </p:nvPr>
          </p:nvSpPr>
          <p:spPr>
            <a:xfrm>
              <a:off x="6949879" y="4476750"/>
              <a:ext cx="162122" cy="63501"/>
            </a:xfrm>
            <a:custGeom>
              <a:avLst/>
              <a:gdLst/>
              <a:ahLst/>
              <a:cxnLst/>
              <a:rect l="0" t="0" r="0" b="0"/>
              <a:pathLst>
                <a:path w="16212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4503" y="40896"/>
                  </a:lnTo>
                  <a:lnTo>
                    <a:pt x="78801" y="26643"/>
                  </a:lnTo>
                  <a:lnTo>
                    <a:pt x="119914" y="13252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254"/>
            <p:cNvSpPr/>
            <p:nvPr>
              <p:custDataLst>
                <p:tags r:id="rId152"/>
              </p:custDataLst>
            </p:nvPr>
          </p:nvSpPr>
          <p:spPr>
            <a:xfrm>
              <a:off x="7385784" y="4452233"/>
              <a:ext cx="62767" cy="95186"/>
            </a:xfrm>
            <a:custGeom>
              <a:avLst/>
              <a:gdLst/>
              <a:ahLst/>
              <a:cxnLst/>
              <a:rect l="0" t="0" r="0" b="0"/>
              <a:pathLst>
                <a:path w="62767" h="95186">
                  <a:moveTo>
                    <a:pt x="62766" y="5467"/>
                  </a:moveTo>
                  <a:lnTo>
                    <a:pt x="62766" y="5467"/>
                  </a:lnTo>
                  <a:lnTo>
                    <a:pt x="56024" y="5467"/>
                  </a:lnTo>
                  <a:lnTo>
                    <a:pt x="50833" y="3585"/>
                  </a:lnTo>
                  <a:lnTo>
                    <a:pt x="46173" y="1103"/>
                  </a:lnTo>
                  <a:lnTo>
                    <a:pt x="41751" y="0"/>
                  </a:lnTo>
                  <a:lnTo>
                    <a:pt x="35551" y="3273"/>
                  </a:lnTo>
                  <a:lnTo>
                    <a:pt x="24128" y="14929"/>
                  </a:lnTo>
                  <a:lnTo>
                    <a:pt x="7627" y="41203"/>
                  </a:lnTo>
                  <a:lnTo>
                    <a:pt x="918" y="72158"/>
                  </a:lnTo>
                  <a:lnTo>
                    <a:pt x="0" y="83556"/>
                  </a:lnTo>
                  <a:lnTo>
                    <a:pt x="1872" y="87865"/>
                  </a:lnTo>
                  <a:lnTo>
                    <a:pt x="9596" y="94535"/>
                  </a:lnTo>
                  <a:lnTo>
                    <a:pt x="14619" y="95185"/>
                  </a:lnTo>
                  <a:lnTo>
                    <a:pt x="25846" y="92143"/>
                  </a:lnTo>
                  <a:lnTo>
                    <a:pt x="36009" y="84206"/>
                  </a:lnTo>
                  <a:lnTo>
                    <a:pt x="54032" y="61864"/>
                  </a:lnTo>
                  <a:lnTo>
                    <a:pt x="58884" y="49583"/>
                  </a:lnTo>
                  <a:lnTo>
                    <a:pt x="60335" y="37774"/>
                  </a:lnTo>
                  <a:lnTo>
                    <a:pt x="58627" y="27821"/>
                  </a:lnTo>
                  <a:lnTo>
                    <a:pt x="57185" y="24603"/>
                  </a:lnTo>
                  <a:lnTo>
                    <a:pt x="55518" y="22457"/>
                  </a:lnTo>
                  <a:lnTo>
                    <a:pt x="50066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255"/>
            <p:cNvSpPr/>
            <p:nvPr>
              <p:custDataLst>
                <p:tags r:id="rId153"/>
              </p:custDataLst>
            </p:nvPr>
          </p:nvSpPr>
          <p:spPr>
            <a:xfrm>
              <a:off x="7289800" y="4425950"/>
              <a:ext cx="88901" cy="139790"/>
            </a:xfrm>
            <a:custGeom>
              <a:avLst/>
              <a:gdLst/>
              <a:ahLst/>
              <a:cxnLst/>
              <a:rect l="0" t="0" r="0" b="0"/>
              <a:pathLst>
                <a:path w="88901" h="139790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17676" y="15580"/>
                  </a:lnTo>
                  <a:lnTo>
                    <a:pt x="33308" y="49514"/>
                  </a:lnTo>
                  <a:lnTo>
                    <a:pt x="42039" y="92487"/>
                  </a:lnTo>
                  <a:lnTo>
                    <a:pt x="41854" y="117951"/>
                  </a:lnTo>
                  <a:lnTo>
                    <a:pt x="37330" y="135137"/>
                  </a:lnTo>
                  <a:lnTo>
                    <a:pt x="35471" y="138774"/>
                  </a:lnTo>
                  <a:lnTo>
                    <a:pt x="32819" y="139789"/>
                  </a:lnTo>
                  <a:lnTo>
                    <a:pt x="29640" y="139054"/>
                  </a:lnTo>
                  <a:lnTo>
                    <a:pt x="26110" y="137152"/>
                  </a:lnTo>
                  <a:lnTo>
                    <a:pt x="23757" y="133062"/>
                  </a:lnTo>
                  <a:lnTo>
                    <a:pt x="21142" y="120992"/>
                  </a:lnTo>
                  <a:lnTo>
                    <a:pt x="23040" y="91588"/>
                  </a:lnTo>
                  <a:lnTo>
                    <a:pt x="34813" y="59436"/>
                  </a:lnTo>
                  <a:lnTo>
                    <a:pt x="47694" y="43819"/>
                  </a:lnTo>
                  <a:lnTo>
                    <a:pt x="68930" y="28976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672"/>
          <p:cNvGrpSpPr/>
          <p:nvPr/>
        </p:nvGrpSpPr>
        <p:grpSpPr>
          <a:xfrm>
            <a:off x="2921000" y="780554"/>
            <a:ext cx="317501" cy="406897"/>
            <a:chOff x="2921000" y="780554"/>
            <a:chExt cx="317501" cy="406897"/>
          </a:xfrm>
        </p:grpSpPr>
        <p:sp>
          <p:nvSpPr>
            <p:cNvPr id="385" name="SMARTInkShape-3256"/>
            <p:cNvSpPr/>
            <p:nvPr>
              <p:custDataLst>
                <p:tags r:id="rId119"/>
              </p:custDataLst>
            </p:nvPr>
          </p:nvSpPr>
          <p:spPr>
            <a:xfrm>
              <a:off x="3168650" y="1098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144" y="15696"/>
                  </a:lnTo>
                  <a:lnTo>
                    <a:pt x="2103" y="27437"/>
                  </a:lnTo>
                  <a:lnTo>
                    <a:pt x="3421" y="57970"/>
                  </a:lnTo>
                  <a:lnTo>
                    <a:pt x="2226" y="7233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257"/>
            <p:cNvSpPr/>
            <p:nvPr>
              <p:custDataLst>
                <p:tags r:id="rId120"/>
              </p:custDataLst>
            </p:nvPr>
          </p:nvSpPr>
          <p:spPr>
            <a:xfrm>
              <a:off x="3225800" y="780554"/>
              <a:ext cx="12701" cy="165597"/>
            </a:xfrm>
            <a:custGeom>
              <a:avLst/>
              <a:gdLst/>
              <a:ahLst/>
              <a:cxnLst/>
              <a:rect l="0" t="0" r="0" b="0"/>
              <a:pathLst>
                <a:path w="12701" h="165597">
                  <a:moveTo>
                    <a:pt x="0" y="13196"/>
                  </a:moveTo>
                  <a:lnTo>
                    <a:pt x="0" y="13196"/>
                  </a:lnTo>
                  <a:lnTo>
                    <a:pt x="0" y="3083"/>
                  </a:lnTo>
                  <a:lnTo>
                    <a:pt x="706" y="810"/>
                  </a:lnTo>
                  <a:lnTo>
                    <a:pt x="1881" y="0"/>
                  </a:lnTo>
                  <a:lnTo>
                    <a:pt x="3371" y="165"/>
                  </a:lnTo>
                  <a:lnTo>
                    <a:pt x="5762" y="38034"/>
                  </a:lnTo>
                  <a:lnTo>
                    <a:pt x="6089" y="72448"/>
                  </a:lnTo>
                  <a:lnTo>
                    <a:pt x="8115" y="109380"/>
                  </a:lnTo>
                  <a:lnTo>
                    <a:pt x="12700" y="165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258"/>
            <p:cNvSpPr/>
            <p:nvPr>
              <p:custDataLst>
                <p:tags r:id="rId121"/>
              </p:custDataLst>
            </p:nvPr>
          </p:nvSpPr>
          <p:spPr>
            <a:xfrm>
              <a:off x="2921000" y="921012"/>
              <a:ext cx="184151" cy="241039"/>
            </a:xfrm>
            <a:custGeom>
              <a:avLst/>
              <a:gdLst/>
              <a:ahLst/>
              <a:cxnLst/>
              <a:rect l="0" t="0" r="0" b="0"/>
              <a:pathLst>
                <a:path w="184151" h="2410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8282" y="41175"/>
                  </a:lnTo>
                  <a:lnTo>
                    <a:pt x="73667" y="74340"/>
                  </a:lnTo>
                  <a:lnTo>
                    <a:pt x="111668" y="117327"/>
                  </a:lnTo>
                  <a:lnTo>
                    <a:pt x="143389" y="162050"/>
                  </a:lnTo>
                  <a:lnTo>
                    <a:pt x="172649" y="208345"/>
                  </a:lnTo>
                  <a:lnTo>
                    <a:pt x="184150" y="2410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259"/>
            <p:cNvSpPr/>
            <p:nvPr>
              <p:custDataLst>
                <p:tags r:id="rId122"/>
              </p:custDataLst>
            </p:nvPr>
          </p:nvSpPr>
          <p:spPr>
            <a:xfrm>
              <a:off x="2975223" y="884415"/>
              <a:ext cx="148978" cy="290336"/>
            </a:xfrm>
            <a:custGeom>
              <a:avLst/>
              <a:gdLst/>
              <a:ahLst/>
              <a:cxnLst/>
              <a:rect l="0" t="0" r="0" b="0"/>
              <a:pathLst>
                <a:path w="148978" h="290336">
                  <a:moveTo>
                    <a:pt x="148977" y="10935"/>
                  </a:moveTo>
                  <a:lnTo>
                    <a:pt x="148977" y="10935"/>
                  </a:lnTo>
                  <a:lnTo>
                    <a:pt x="148977" y="4193"/>
                  </a:lnTo>
                  <a:lnTo>
                    <a:pt x="148271" y="2207"/>
                  </a:lnTo>
                  <a:lnTo>
                    <a:pt x="147095" y="883"/>
                  </a:lnTo>
                  <a:lnTo>
                    <a:pt x="145606" y="0"/>
                  </a:lnTo>
                  <a:lnTo>
                    <a:pt x="140188" y="901"/>
                  </a:lnTo>
                  <a:lnTo>
                    <a:pt x="136768" y="2129"/>
                  </a:lnTo>
                  <a:lnTo>
                    <a:pt x="110294" y="40292"/>
                  </a:lnTo>
                  <a:lnTo>
                    <a:pt x="81228" y="86740"/>
                  </a:lnTo>
                  <a:lnTo>
                    <a:pt x="58188" y="124589"/>
                  </a:lnTo>
                  <a:lnTo>
                    <a:pt x="37600" y="164929"/>
                  </a:lnTo>
                  <a:lnTo>
                    <a:pt x="20454" y="202849"/>
                  </a:lnTo>
                  <a:lnTo>
                    <a:pt x="4279" y="243325"/>
                  </a:lnTo>
                  <a:lnTo>
                    <a:pt x="0" y="264032"/>
                  </a:lnTo>
                  <a:lnTo>
                    <a:pt x="270" y="271389"/>
                  </a:lnTo>
                  <a:lnTo>
                    <a:pt x="1861" y="276999"/>
                  </a:lnTo>
                  <a:lnTo>
                    <a:pt x="9277" y="290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3260"/>
          <p:cNvSpPr/>
          <p:nvPr>
            <p:custDataLst>
              <p:tags r:id="rId2"/>
            </p:custDataLst>
          </p:nvPr>
        </p:nvSpPr>
        <p:spPr>
          <a:xfrm>
            <a:off x="3492500" y="1206500"/>
            <a:ext cx="57151" cy="1"/>
          </a:xfrm>
          <a:custGeom>
            <a:avLst/>
            <a:gdLst/>
            <a:ahLst/>
            <a:cxnLst/>
            <a:rect l="0" t="0" r="0" b="0"/>
            <a:pathLst>
              <a:path w="57151" h="1">
                <a:moveTo>
                  <a:pt x="0" y="0"/>
                </a:moveTo>
                <a:lnTo>
                  <a:pt x="0" y="0"/>
                </a:lnTo>
                <a:lnTo>
                  <a:pt x="43468" y="0"/>
                </a:lnTo>
                <a:lnTo>
                  <a:pt x="571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SMARTInkShape-3261"/>
          <p:cNvSpPr/>
          <p:nvPr>
            <p:custDataLst>
              <p:tags r:id="rId3"/>
            </p:custDataLst>
          </p:nvPr>
        </p:nvSpPr>
        <p:spPr>
          <a:xfrm>
            <a:off x="4210050" y="1181100"/>
            <a:ext cx="203201" cy="6351"/>
          </a:xfrm>
          <a:custGeom>
            <a:avLst/>
            <a:gdLst/>
            <a:ahLst/>
            <a:cxnLst/>
            <a:rect l="0" t="0" r="0" b="0"/>
            <a:pathLst>
              <a:path w="203201" h="6351">
                <a:moveTo>
                  <a:pt x="0" y="6350"/>
                </a:moveTo>
                <a:lnTo>
                  <a:pt x="0" y="6350"/>
                </a:lnTo>
                <a:lnTo>
                  <a:pt x="33710" y="6350"/>
                </a:lnTo>
                <a:lnTo>
                  <a:pt x="67193" y="6350"/>
                </a:lnTo>
                <a:lnTo>
                  <a:pt x="106063" y="5644"/>
                </a:lnTo>
                <a:lnTo>
                  <a:pt x="129270" y="4468"/>
                </a:lnTo>
                <a:lnTo>
                  <a:pt x="170342" y="1986"/>
                </a:lnTo>
                <a:lnTo>
                  <a:pt x="2032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SMARTInkShape-3262"/>
          <p:cNvSpPr/>
          <p:nvPr>
            <p:custDataLst>
              <p:tags r:id="rId4"/>
            </p:custDataLst>
          </p:nvPr>
        </p:nvSpPr>
        <p:spPr>
          <a:xfrm>
            <a:off x="4933950" y="1196492"/>
            <a:ext cx="279401" cy="3659"/>
          </a:xfrm>
          <a:custGeom>
            <a:avLst/>
            <a:gdLst/>
            <a:ahLst/>
            <a:cxnLst/>
            <a:rect l="0" t="0" r="0" b="0"/>
            <a:pathLst>
              <a:path w="279401" h="3659">
                <a:moveTo>
                  <a:pt x="0" y="3658"/>
                </a:moveTo>
                <a:lnTo>
                  <a:pt x="0" y="3658"/>
                </a:lnTo>
                <a:lnTo>
                  <a:pt x="28222" y="3658"/>
                </a:lnTo>
                <a:lnTo>
                  <a:pt x="50566" y="3658"/>
                </a:lnTo>
                <a:lnTo>
                  <a:pt x="76748" y="2952"/>
                </a:lnTo>
                <a:lnTo>
                  <a:pt x="105494" y="1776"/>
                </a:lnTo>
                <a:lnTo>
                  <a:pt x="135946" y="287"/>
                </a:lnTo>
                <a:lnTo>
                  <a:pt x="165419" y="0"/>
                </a:lnTo>
                <a:lnTo>
                  <a:pt x="194241" y="513"/>
                </a:lnTo>
                <a:lnTo>
                  <a:pt x="241552" y="2260"/>
                </a:lnTo>
                <a:lnTo>
                  <a:pt x="279400" y="36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SMARTInkShape-Group676"/>
          <p:cNvGrpSpPr/>
          <p:nvPr/>
        </p:nvGrpSpPr>
        <p:grpSpPr>
          <a:xfrm>
            <a:off x="6529827" y="908050"/>
            <a:ext cx="417074" cy="438151"/>
            <a:chOff x="6529827" y="908050"/>
            <a:chExt cx="417074" cy="438151"/>
          </a:xfrm>
        </p:grpSpPr>
        <p:sp>
          <p:nvSpPr>
            <p:cNvPr id="393" name="SMARTInkShape-3263"/>
            <p:cNvSpPr/>
            <p:nvPr>
              <p:custDataLst>
                <p:tags r:id="rId114"/>
              </p:custDataLst>
            </p:nvPr>
          </p:nvSpPr>
          <p:spPr>
            <a:xfrm>
              <a:off x="6883400" y="90805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8" y="45190"/>
                  </a:lnTo>
                  <a:lnTo>
                    <a:pt x="6272" y="92025"/>
                  </a:lnTo>
                  <a:lnTo>
                    <a:pt x="635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264"/>
            <p:cNvSpPr/>
            <p:nvPr>
              <p:custDataLst>
                <p:tags r:id="rId115"/>
              </p:custDataLst>
            </p:nvPr>
          </p:nvSpPr>
          <p:spPr>
            <a:xfrm>
              <a:off x="6892314" y="936142"/>
              <a:ext cx="54587" cy="162409"/>
            </a:xfrm>
            <a:custGeom>
              <a:avLst/>
              <a:gdLst/>
              <a:ahLst/>
              <a:cxnLst/>
              <a:rect l="0" t="0" r="0" b="0"/>
              <a:pathLst>
                <a:path w="54587" h="162409">
                  <a:moveTo>
                    <a:pt x="48236" y="3658"/>
                  </a:moveTo>
                  <a:lnTo>
                    <a:pt x="48236" y="3658"/>
                  </a:lnTo>
                  <a:lnTo>
                    <a:pt x="51606" y="287"/>
                  </a:lnTo>
                  <a:lnTo>
                    <a:pt x="52599" y="0"/>
                  </a:lnTo>
                  <a:lnTo>
                    <a:pt x="53262" y="513"/>
                  </a:lnTo>
                  <a:lnTo>
                    <a:pt x="53703" y="1562"/>
                  </a:lnTo>
                  <a:lnTo>
                    <a:pt x="52586" y="2966"/>
                  </a:lnTo>
                  <a:lnTo>
                    <a:pt x="6091" y="45856"/>
                  </a:lnTo>
                  <a:lnTo>
                    <a:pt x="1283" y="54398"/>
                  </a:lnTo>
                  <a:lnTo>
                    <a:pt x="0" y="58651"/>
                  </a:lnTo>
                  <a:lnTo>
                    <a:pt x="4053" y="99153"/>
                  </a:lnTo>
                  <a:lnTo>
                    <a:pt x="6963" y="111717"/>
                  </a:lnTo>
                  <a:lnTo>
                    <a:pt x="19308" y="130690"/>
                  </a:lnTo>
                  <a:lnTo>
                    <a:pt x="54586" y="162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265"/>
            <p:cNvSpPr/>
            <p:nvPr>
              <p:custDataLst>
                <p:tags r:id="rId116"/>
              </p:custDataLst>
            </p:nvPr>
          </p:nvSpPr>
          <p:spPr>
            <a:xfrm>
              <a:off x="6756400" y="12509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324" y="35156"/>
                  </a:lnTo>
                  <a:lnTo>
                    <a:pt x="262" y="782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266"/>
            <p:cNvSpPr/>
            <p:nvPr>
              <p:custDataLst>
                <p:tags r:id="rId117"/>
              </p:custDataLst>
            </p:nvPr>
          </p:nvSpPr>
          <p:spPr>
            <a:xfrm>
              <a:off x="6529827" y="1102004"/>
              <a:ext cx="137674" cy="142597"/>
            </a:xfrm>
            <a:custGeom>
              <a:avLst/>
              <a:gdLst/>
              <a:ahLst/>
              <a:cxnLst/>
              <a:rect l="0" t="0" r="0" b="0"/>
              <a:pathLst>
                <a:path w="137674" h="142597">
                  <a:moveTo>
                    <a:pt x="17023" y="15596"/>
                  </a:moveTo>
                  <a:lnTo>
                    <a:pt x="17023" y="15596"/>
                  </a:lnTo>
                  <a:lnTo>
                    <a:pt x="11248" y="10526"/>
                  </a:lnTo>
                  <a:lnTo>
                    <a:pt x="2533" y="4765"/>
                  </a:lnTo>
                  <a:lnTo>
                    <a:pt x="0" y="669"/>
                  </a:lnTo>
                  <a:lnTo>
                    <a:pt x="735" y="0"/>
                  </a:lnTo>
                  <a:lnTo>
                    <a:pt x="5315" y="1139"/>
                  </a:lnTo>
                  <a:lnTo>
                    <a:pt x="30598" y="19874"/>
                  </a:lnTo>
                  <a:lnTo>
                    <a:pt x="70714" y="62145"/>
                  </a:lnTo>
                  <a:lnTo>
                    <a:pt x="104897" y="100649"/>
                  </a:lnTo>
                  <a:lnTo>
                    <a:pt x="137673" y="142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267"/>
            <p:cNvSpPr/>
            <p:nvPr>
              <p:custDataLst>
                <p:tags r:id="rId118"/>
              </p:custDataLst>
            </p:nvPr>
          </p:nvSpPr>
          <p:spPr>
            <a:xfrm>
              <a:off x="6604000" y="1054100"/>
              <a:ext cx="152401" cy="254001"/>
            </a:xfrm>
            <a:custGeom>
              <a:avLst/>
              <a:gdLst/>
              <a:ahLst/>
              <a:cxnLst/>
              <a:rect l="0" t="0" r="0" b="0"/>
              <a:pathLst>
                <a:path w="152401" h="254001">
                  <a:moveTo>
                    <a:pt x="152400" y="0"/>
                  </a:moveTo>
                  <a:lnTo>
                    <a:pt x="152400" y="0"/>
                  </a:lnTo>
                  <a:lnTo>
                    <a:pt x="142286" y="0"/>
                  </a:lnTo>
                  <a:lnTo>
                    <a:pt x="122513" y="6742"/>
                  </a:lnTo>
                  <a:lnTo>
                    <a:pt x="108778" y="19459"/>
                  </a:lnTo>
                  <a:lnTo>
                    <a:pt x="75971" y="66481"/>
                  </a:lnTo>
                  <a:lnTo>
                    <a:pt x="56107" y="99397"/>
                  </a:lnTo>
                  <a:lnTo>
                    <a:pt x="36931" y="135193"/>
                  </a:lnTo>
                  <a:lnTo>
                    <a:pt x="21352" y="172269"/>
                  </a:lnTo>
                  <a:lnTo>
                    <a:pt x="11136" y="20615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677"/>
          <p:cNvGrpSpPr/>
          <p:nvPr/>
        </p:nvGrpSpPr>
        <p:grpSpPr>
          <a:xfrm>
            <a:off x="2940933" y="1504950"/>
            <a:ext cx="500768" cy="456610"/>
            <a:chOff x="2940933" y="1504950"/>
            <a:chExt cx="500768" cy="456610"/>
          </a:xfrm>
        </p:grpSpPr>
        <p:sp>
          <p:nvSpPr>
            <p:cNvPr id="399" name="SMARTInkShape-3268"/>
            <p:cNvSpPr/>
            <p:nvPr>
              <p:custDataLst>
                <p:tags r:id="rId109"/>
              </p:custDataLst>
            </p:nvPr>
          </p:nvSpPr>
          <p:spPr>
            <a:xfrm>
              <a:off x="2940933" y="1664498"/>
              <a:ext cx="157868" cy="227803"/>
            </a:xfrm>
            <a:custGeom>
              <a:avLst/>
              <a:gdLst/>
              <a:ahLst/>
              <a:cxnLst/>
              <a:rect l="0" t="0" r="0" b="0"/>
              <a:pathLst>
                <a:path w="157868" h="227803">
                  <a:moveTo>
                    <a:pt x="5467" y="24602"/>
                  </a:moveTo>
                  <a:lnTo>
                    <a:pt x="5467" y="24602"/>
                  </a:lnTo>
                  <a:lnTo>
                    <a:pt x="0" y="1458"/>
                  </a:lnTo>
                  <a:lnTo>
                    <a:pt x="1822" y="0"/>
                  </a:lnTo>
                  <a:lnTo>
                    <a:pt x="5153" y="440"/>
                  </a:lnTo>
                  <a:lnTo>
                    <a:pt x="9492" y="2144"/>
                  </a:lnTo>
                  <a:lnTo>
                    <a:pt x="46871" y="36707"/>
                  </a:lnTo>
                  <a:lnTo>
                    <a:pt x="81940" y="80478"/>
                  </a:lnTo>
                  <a:lnTo>
                    <a:pt x="104131" y="112700"/>
                  </a:lnTo>
                  <a:lnTo>
                    <a:pt x="123871" y="145836"/>
                  </a:lnTo>
                  <a:lnTo>
                    <a:pt x="145207" y="190581"/>
                  </a:lnTo>
                  <a:lnTo>
                    <a:pt x="157867" y="2278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269"/>
            <p:cNvSpPr/>
            <p:nvPr>
              <p:custDataLst>
                <p:tags r:id="rId110"/>
              </p:custDataLst>
            </p:nvPr>
          </p:nvSpPr>
          <p:spPr>
            <a:xfrm>
              <a:off x="3429000" y="1911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270"/>
            <p:cNvSpPr/>
            <p:nvPr>
              <p:custDataLst>
                <p:tags r:id="rId111"/>
              </p:custDataLst>
            </p:nvPr>
          </p:nvSpPr>
          <p:spPr>
            <a:xfrm>
              <a:off x="3213100" y="150495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0" y="44057"/>
                  </a:lnTo>
                  <a:lnTo>
                    <a:pt x="706" y="91135"/>
                  </a:lnTo>
                  <a:lnTo>
                    <a:pt x="4364" y="132052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271"/>
            <p:cNvSpPr/>
            <p:nvPr>
              <p:custDataLst>
                <p:tags r:id="rId112"/>
              </p:custDataLst>
            </p:nvPr>
          </p:nvSpPr>
          <p:spPr>
            <a:xfrm>
              <a:off x="3092450" y="1855083"/>
              <a:ext cx="95251" cy="106477"/>
            </a:xfrm>
            <a:custGeom>
              <a:avLst/>
              <a:gdLst/>
              <a:ahLst/>
              <a:cxnLst/>
              <a:rect l="0" t="0" r="0" b="0"/>
              <a:pathLst>
                <a:path w="95251" h="106477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23765" y="0"/>
                  </a:lnTo>
                  <a:lnTo>
                    <a:pt x="36126" y="2750"/>
                  </a:lnTo>
                  <a:lnTo>
                    <a:pt x="42632" y="9904"/>
                  </a:lnTo>
                  <a:lnTo>
                    <a:pt x="47170" y="20139"/>
                  </a:lnTo>
                  <a:lnTo>
                    <a:pt x="49186" y="31743"/>
                  </a:lnTo>
                  <a:lnTo>
                    <a:pt x="46320" y="43956"/>
                  </a:lnTo>
                  <a:lnTo>
                    <a:pt x="39637" y="56440"/>
                  </a:lnTo>
                  <a:lnTo>
                    <a:pt x="10388" y="96964"/>
                  </a:lnTo>
                  <a:lnTo>
                    <a:pt x="9042" y="100332"/>
                  </a:lnTo>
                  <a:lnTo>
                    <a:pt x="9556" y="102577"/>
                  </a:lnTo>
                  <a:lnTo>
                    <a:pt x="11310" y="104074"/>
                  </a:lnTo>
                  <a:lnTo>
                    <a:pt x="17727" y="105737"/>
                  </a:lnTo>
                  <a:lnTo>
                    <a:pt x="27633" y="106476"/>
                  </a:lnTo>
                  <a:lnTo>
                    <a:pt x="69378" y="88148"/>
                  </a:lnTo>
                  <a:lnTo>
                    <a:pt x="95250" y="75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272"/>
            <p:cNvSpPr/>
            <p:nvPr>
              <p:custDataLst>
                <p:tags r:id="rId113"/>
              </p:custDataLst>
            </p:nvPr>
          </p:nvSpPr>
          <p:spPr>
            <a:xfrm>
              <a:off x="2959100" y="1628579"/>
              <a:ext cx="133351" cy="282772"/>
            </a:xfrm>
            <a:custGeom>
              <a:avLst/>
              <a:gdLst/>
              <a:ahLst/>
              <a:cxnLst/>
              <a:rect l="0" t="0" r="0" b="0"/>
              <a:pathLst>
                <a:path w="133351" h="282772">
                  <a:moveTo>
                    <a:pt x="133350" y="3371"/>
                  </a:moveTo>
                  <a:lnTo>
                    <a:pt x="133350" y="3371"/>
                  </a:lnTo>
                  <a:lnTo>
                    <a:pt x="129979" y="0"/>
                  </a:lnTo>
                  <a:lnTo>
                    <a:pt x="127575" y="418"/>
                  </a:lnTo>
                  <a:lnTo>
                    <a:pt x="121141" y="4646"/>
                  </a:lnTo>
                  <a:lnTo>
                    <a:pt x="99737" y="46322"/>
                  </a:lnTo>
                  <a:lnTo>
                    <a:pt x="85014" y="81257"/>
                  </a:lnTo>
                  <a:lnTo>
                    <a:pt x="67183" y="120302"/>
                  </a:lnTo>
                  <a:lnTo>
                    <a:pt x="48203" y="159762"/>
                  </a:lnTo>
                  <a:lnTo>
                    <a:pt x="30361" y="196115"/>
                  </a:lnTo>
                  <a:lnTo>
                    <a:pt x="11191" y="241573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5" name="SMARTInkShape-3273"/>
          <p:cNvSpPr/>
          <p:nvPr>
            <p:custDataLst>
              <p:tags r:id="rId5"/>
            </p:custDataLst>
          </p:nvPr>
        </p:nvSpPr>
        <p:spPr>
          <a:xfrm>
            <a:off x="3987800" y="1892300"/>
            <a:ext cx="196851" cy="6351"/>
          </a:xfrm>
          <a:custGeom>
            <a:avLst/>
            <a:gdLst/>
            <a:ahLst/>
            <a:cxnLst/>
            <a:rect l="0" t="0" r="0" b="0"/>
            <a:pathLst>
              <a:path w="196851" h="6351">
                <a:moveTo>
                  <a:pt x="0" y="6350"/>
                </a:moveTo>
                <a:lnTo>
                  <a:pt x="0" y="6350"/>
                </a:lnTo>
                <a:lnTo>
                  <a:pt x="28222" y="4469"/>
                </a:lnTo>
                <a:lnTo>
                  <a:pt x="50565" y="2979"/>
                </a:lnTo>
                <a:lnTo>
                  <a:pt x="76749" y="1986"/>
                </a:lnTo>
                <a:lnTo>
                  <a:pt x="105494" y="1324"/>
                </a:lnTo>
                <a:lnTo>
                  <a:pt x="135946" y="883"/>
                </a:lnTo>
                <a:lnTo>
                  <a:pt x="1968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SMARTInkShape-3274"/>
          <p:cNvSpPr/>
          <p:nvPr>
            <p:custDataLst>
              <p:tags r:id="rId6"/>
            </p:custDataLst>
          </p:nvPr>
        </p:nvSpPr>
        <p:spPr>
          <a:xfrm>
            <a:off x="5213350" y="1879600"/>
            <a:ext cx="127001" cy="1"/>
          </a:xfrm>
          <a:custGeom>
            <a:avLst/>
            <a:gdLst/>
            <a:ahLst/>
            <a:cxnLst/>
            <a:rect l="0" t="0" r="0" b="0"/>
            <a:pathLst>
              <a:path w="127001" h="1">
                <a:moveTo>
                  <a:pt x="0" y="0"/>
                </a:moveTo>
                <a:lnTo>
                  <a:pt x="0" y="0"/>
                </a:lnTo>
                <a:lnTo>
                  <a:pt x="33710" y="0"/>
                </a:lnTo>
                <a:lnTo>
                  <a:pt x="69074" y="0"/>
                </a:lnTo>
                <a:lnTo>
                  <a:pt x="1270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SMARTInkShape-3275"/>
          <p:cNvSpPr/>
          <p:nvPr>
            <p:custDataLst>
              <p:tags r:id="rId7"/>
            </p:custDataLst>
          </p:nvPr>
        </p:nvSpPr>
        <p:spPr>
          <a:xfrm>
            <a:off x="6051550" y="1917700"/>
            <a:ext cx="63501" cy="6351"/>
          </a:xfrm>
          <a:custGeom>
            <a:avLst/>
            <a:gdLst/>
            <a:ahLst/>
            <a:cxnLst/>
            <a:rect l="0" t="0" r="0" b="0"/>
            <a:pathLst>
              <a:path w="63501" h="6351">
                <a:moveTo>
                  <a:pt x="0" y="0"/>
                </a:moveTo>
                <a:lnTo>
                  <a:pt x="0" y="0"/>
                </a:lnTo>
                <a:lnTo>
                  <a:pt x="43640" y="4364"/>
                </a:lnTo>
                <a:lnTo>
                  <a:pt x="6350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" name="SMARTInkShape-Group681"/>
          <p:cNvGrpSpPr/>
          <p:nvPr/>
        </p:nvGrpSpPr>
        <p:grpSpPr>
          <a:xfrm>
            <a:off x="6584948" y="1660042"/>
            <a:ext cx="412753" cy="434969"/>
            <a:chOff x="6584948" y="1660042"/>
            <a:chExt cx="412753" cy="434969"/>
          </a:xfrm>
        </p:grpSpPr>
        <p:sp>
          <p:nvSpPr>
            <p:cNvPr id="408" name="SMARTInkShape-3276"/>
            <p:cNvSpPr/>
            <p:nvPr>
              <p:custDataLst>
                <p:tags r:id="rId104"/>
              </p:custDataLst>
            </p:nvPr>
          </p:nvSpPr>
          <p:spPr>
            <a:xfrm>
              <a:off x="6616700" y="1790700"/>
              <a:ext cx="133351" cy="285751"/>
            </a:xfrm>
            <a:custGeom>
              <a:avLst/>
              <a:gdLst/>
              <a:ahLst/>
              <a:cxnLst/>
              <a:rect l="0" t="0" r="0" b="0"/>
              <a:pathLst>
                <a:path w="133351" h="285751">
                  <a:moveTo>
                    <a:pt x="133350" y="0"/>
                  </a:moveTo>
                  <a:lnTo>
                    <a:pt x="133350" y="0"/>
                  </a:lnTo>
                  <a:lnTo>
                    <a:pt x="126608" y="0"/>
                  </a:lnTo>
                  <a:lnTo>
                    <a:pt x="108931" y="10113"/>
                  </a:lnTo>
                  <a:lnTo>
                    <a:pt x="89191" y="36628"/>
                  </a:lnTo>
                  <a:lnTo>
                    <a:pt x="66565" y="81408"/>
                  </a:lnTo>
                  <a:lnTo>
                    <a:pt x="50281" y="116615"/>
                  </a:lnTo>
                  <a:lnTo>
                    <a:pt x="34341" y="152723"/>
                  </a:lnTo>
                  <a:lnTo>
                    <a:pt x="20202" y="187586"/>
                  </a:lnTo>
                  <a:lnTo>
                    <a:pt x="10625" y="220014"/>
                  </a:lnTo>
                  <a:lnTo>
                    <a:pt x="2098" y="26759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277"/>
            <p:cNvSpPr/>
            <p:nvPr>
              <p:custDataLst>
                <p:tags r:id="rId105"/>
              </p:custDataLst>
            </p:nvPr>
          </p:nvSpPr>
          <p:spPr>
            <a:xfrm>
              <a:off x="6584948" y="1797933"/>
              <a:ext cx="133353" cy="227718"/>
            </a:xfrm>
            <a:custGeom>
              <a:avLst/>
              <a:gdLst/>
              <a:ahLst/>
              <a:cxnLst/>
              <a:rect l="0" t="0" r="0" b="0"/>
              <a:pathLst>
                <a:path w="133353" h="2277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26041" y="43226"/>
                  </a:lnTo>
                  <a:lnTo>
                    <a:pt x="41443" y="74460"/>
                  </a:lnTo>
                  <a:lnTo>
                    <a:pt x="59578" y="107627"/>
                  </a:lnTo>
                  <a:lnTo>
                    <a:pt x="79396" y="140477"/>
                  </a:lnTo>
                  <a:lnTo>
                    <a:pt x="108271" y="184621"/>
                  </a:lnTo>
                  <a:lnTo>
                    <a:pt x="133352" y="227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278"/>
            <p:cNvSpPr/>
            <p:nvPr>
              <p:custDataLst>
                <p:tags r:id="rId106"/>
              </p:custDataLst>
            </p:nvPr>
          </p:nvSpPr>
          <p:spPr>
            <a:xfrm>
              <a:off x="6935891" y="1704492"/>
              <a:ext cx="61810" cy="130659"/>
            </a:xfrm>
            <a:custGeom>
              <a:avLst/>
              <a:gdLst/>
              <a:ahLst/>
              <a:cxnLst/>
              <a:rect l="0" t="0" r="0" b="0"/>
              <a:pathLst>
                <a:path w="61810" h="130659">
                  <a:moveTo>
                    <a:pt x="55459" y="3658"/>
                  </a:moveTo>
                  <a:lnTo>
                    <a:pt x="55459" y="3658"/>
                  </a:lnTo>
                  <a:lnTo>
                    <a:pt x="55459" y="287"/>
                  </a:lnTo>
                  <a:lnTo>
                    <a:pt x="54754" y="0"/>
                  </a:lnTo>
                  <a:lnTo>
                    <a:pt x="52088" y="1562"/>
                  </a:lnTo>
                  <a:lnTo>
                    <a:pt x="18468" y="41240"/>
                  </a:lnTo>
                  <a:lnTo>
                    <a:pt x="4016" y="67056"/>
                  </a:lnTo>
                  <a:lnTo>
                    <a:pt x="0" y="86178"/>
                  </a:lnTo>
                  <a:lnTo>
                    <a:pt x="2822" y="97013"/>
                  </a:lnTo>
                  <a:lnTo>
                    <a:pt x="5552" y="101878"/>
                  </a:lnTo>
                  <a:lnTo>
                    <a:pt x="14227" y="109165"/>
                  </a:lnTo>
                  <a:lnTo>
                    <a:pt x="61809" y="130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279"/>
            <p:cNvSpPr/>
            <p:nvPr>
              <p:custDataLst>
                <p:tags r:id="rId107"/>
              </p:custDataLst>
            </p:nvPr>
          </p:nvSpPr>
          <p:spPr>
            <a:xfrm>
              <a:off x="6915150" y="1660042"/>
              <a:ext cx="19051" cy="156059"/>
            </a:xfrm>
            <a:custGeom>
              <a:avLst/>
              <a:gdLst/>
              <a:ahLst/>
              <a:cxnLst/>
              <a:rect l="0" t="0" r="0" b="0"/>
              <a:pathLst>
                <a:path w="1905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8839" y="40102"/>
                  </a:lnTo>
                  <a:lnTo>
                    <a:pt x="16301" y="86429"/>
                  </a:lnTo>
                  <a:lnTo>
                    <a:pt x="18507" y="128402"/>
                  </a:lnTo>
                  <a:lnTo>
                    <a:pt x="19050" y="156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280"/>
            <p:cNvSpPr/>
            <p:nvPr>
              <p:custDataLst>
                <p:tags r:id="rId108"/>
              </p:custDataLst>
            </p:nvPr>
          </p:nvSpPr>
          <p:spPr>
            <a:xfrm>
              <a:off x="6750050" y="2006600"/>
              <a:ext cx="146051" cy="88411"/>
            </a:xfrm>
            <a:custGeom>
              <a:avLst/>
              <a:gdLst/>
              <a:ahLst/>
              <a:cxnLst/>
              <a:rect l="0" t="0" r="0" b="0"/>
              <a:pathLst>
                <a:path w="146051" h="88411">
                  <a:moveTo>
                    <a:pt x="0" y="0"/>
                  </a:moveTo>
                  <a:lnTo>
                    <a:pt x="0" y="0"/>
                  </a:lnTo>
                  <a:lnTo>
                    <a:pt x="41740" y="1881"/>
                  </a:lnTo>
                  <a:lnTo>
                    <a:pt x="46877" y="3371"/>
                  </a:lnTo>
                  <a:lnTo>
                    <a:pt x="54465" y="8789"/>
                  </a:lnTo>
                  <a:lnTo>
                    <a:pt x="57476" y="12209"/>
                  </a:lnTo>
                  <a:lnTo>
                    <a:pt x="60823" y="21654"/>
                  </a:lnTo>
                  <a:lnTo>
                    <a:pt x="61716" y="27136"/>
                  </a:lnTo>
                  <a:lnTo>
                    <a:pt x="58944" y="38872"/>
                  </a:lnTo>
                  <a:lnTo>
                    <a:pt x="49450" y="55497"/>
                  </a:lnTo>
                  <a:lnTo>
                    <a:pt x="35818" y="69360"/>
                  </a:lnTo>
                  <a:lnTo>
                    <a:pt x="26502" y="77393"/>
                  </a:lnTo>
                  <a:lnTo>
                    <a:pt x="22363" y="83315"/>
                  </a:lnTo>
                  <a:lnTo>
                    <a:pt x="21963" y="85177"/>
                  </a:lnTo>
                  <a:lnTo>
                    <a:pt x="22404" y="86418"/>
                  </a:lnTo>
                  <a:lnTo>
                    <a:pt x="23402" y="87245"/>
                  </a:lnTo>
                  <a:lnTo>
                    <a:pt x="38291" y="88410"/>
                  </a:lnTo>
                  <a:lnTo>
                    <a:pt x="78664" y="81928"/>
                  </a:lnTo>
                  <a:lnTo>
                    <a:pt x="122391" y="73960"/>
                  </a:lnTo>
                  <a:lnTo>
                    <a:pt x="1460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682"/>
          <p:cNvGrpSpPr/>
          <p:nvPr/>
        </p:nvGrpSpPr>
        <p:grpSpPr>
          <a:xfrm>
            <a:off x="2914650" y="2933700"/>
            <a:ext cx="336551" cy="512268"/>
            <a:chOff x="2914650" y="2933700"/>
            <a:chExt cx="336551" cy="512268"/>
          </a:xfrm>
        </p:grpSpPr>
        <p:sp>
          <p:nvSpPr>
            <p:cNvPr id="414" name="SMARTInkShape-3281"/>
            <p:cNvSpPr/>
            <p:nvPr>
              <p:custDataLst>
                <p:tags r:id="rId100"/>
              </p:custDataLst>
            </p:nvPr>
          </p:nvSpPr>
          <p:spPr>
            <a:xfrm>
              <a:off x="3098800" y="3359150"/>
              <a:ext cx="76201" cy="86818"/>
            </a:xfrm>
            <a:custGeom>
              <a:avLst/>
              <a:gdLst/>
              <a:ahLst/>
              <a:cxnLst/>
              <a:rect l="0" t="0" r="0" b="0"/>
              <a:pathLst>
                <a:path w="76201" h="8681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1740" y="47530"/>
                  </a:lnTo>
                  <a:lnTo>
                    <a:pt x="11805" y="74143"/>
                  </a:lnTo>
                  <a:lnTo>
                    <a:pt x="7208" y="86817"/>
                  </a:lnTo>
                  <a:lnTo>
                    <a:pt x="6604" y="78170"/>
                  </a:lnTo>
                  <a:lnTo>
                    <a:pt x="12175" y="51921"/>
                  </a:lnTo>
                  <a:lnTo>
                    <a:pt x="18581" y="38598"/>
                  </a:lnTo>
                  <a:lnTo>
                    <a:pt x="28014" y="29384"/>
                  </a:lnTo>
                  <a:lnTo>
                    <a:pt x="38556" y="23643"/>
                  </a:lnTo>
                  <a:lnTo>
                    <a:pt x="47945" y="21091"/>
                  </a:lnTo>
                  <a:lnTo>
                    <a:pt x="51719" y="21822"/>
                  </a:lnTo>
                  <a:lnTo>
                    <a:pt x="57794" y="26397"/>
                  </a:lnTo>
                  <a:lnTo>
                    <a:pt x="67442" y="45901"/>
                  </a:lnTo>
                  <a:lnTo>
                    <a:pt x="762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282"/>
            <p:cNvSpPr/>
            <p:nvPr>
              <p:custDataLst>
                <p:tags r:id="rId101"/>
              </p:custDataLst>
            </p:nvPr>
          </p:nvSpPr>
          <p:spPr>
            <a:xfrm>
              <a:off x="2982434" y="3130550"/>
              <a:ext cx="141767" cy="254001"/>
            </a:xfrm>
            <a:custGeom>
              <a:avLst/>
              <a:gdLst/>
              <a:ahLst/>
              <a:cxnLst/>
              <a:rect l="0" t="0" r="0" b="0"/>
              <a:pathLst>
                <a:path w="141767" h="254001">
                  <a:moveTo>
                    <a:pt x="141766" y="0"/>
                  </a:moveTo>
                  <a:lnTo>
                    <a:pt x="141766" y="0"/>
                  </a:lnTo>
                  <a:lnTo>
                    <a:pt x="128282" y="0"/>
                  </a:lnTo>
                  <a:lnTo>
                    <a:pt x="103042" y="10113"/>
                  </a:lnTo>
                  <a:lnTo>
                    <a:pt x="62908" y="48407"/>
                  </a:lnTo>
                  <a:lnTo>
                    <a:pt x="32244" y="89994"/>
                  </a:lnTo>
                  <a:lnTo>
                    <a:pt x="13832" y="123958"/>
                  </a:lnTo>
                  <a:lnTo>
                    <a:pt x="3767" y="158339"/>
                  </a:lnTo>
                  <a:lnTo>
                    <a:pt x="0" y="191728"/>
                  </a:lnTo>
                  <a:lnTo>
                    <a:pt x="2066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283"/>
            <p:cNvSpPr/>
            <p:nvPr>
              <p:custDataLst>
                <p:tags r:id="rId102"/>
              </p:custDataLst>
            </p:nvPr>
          </p:nvSpPr>
          <p:spPr>
            <a:xfrm>
              <a:off x="2914650" y="3138665"/>
              <a:ext cx="152401" cy="258586"/>
            </a:xfrm>
            <a:custGeom>
              <a:avLst/>
              <a:gdLst/>
              <a:ahLst/>
              <a:cxnLst/>
              <a:rect l="0" t="0" r="0" b="0"/>
              <a:pathLst>
                <a:path w="152401" h="258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0113" y="5500"/>
                  </a:lnTo>
                  <a:lnTo>
                    <a:pt x="43338" y="32962"/>
                  </a:lnTo>
                  <a:lnTo>
                    <a:pt x="77752" y="74925"/>
                  </a:lnTo>
                  <a:lnTo>
                    <a:pt x="102290" y="109225"/>
                  </a:lnTo>
                  <a:lnTo>
                    <a:pt x="121662" y="147517"/>
                  </a:lnTo>
                  <a:lnTo>
                    <a:pt x="135916" y="186644"/>
                  </a:lnTo>
                  <a:lnTo>
                    <a:pt x="144604" y="222848"/>
                  </a:lnTo>
                  <a:lnTo>
                    <a:pt x="152400" y="258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284"/>
            <p:cNvSpPr/>
            <p:nvPr>
              <p:custDataLst>
                <p:tags r:id="rId103"/>
              </p:custDataLst>
            </p:nvPr>
          </p:nvSpPr>
          <p:spPr>
            <a:xfrm>
              <a:off x="3238500" y="29337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467" y="47010"/>
                  </a:lnTo>
                  <a:lnTo>
                    <a:pt x="10540" y="88169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9" name="SMARTInkShape-3285"/>
          <p:cNvSpPr/>
          <p:nvPr>
            <p:custDataLst>
              <p:tags r:id="rId8"/>
            </p:custDataLst>
          </p:nvPr>
        </p:nvSpPr>
        <p:spPr>
          <a:xfrm>
            <a:off x="4521200" y="3435350"/>
            <a:ext cx="120651" cy="1"/>
          </a:xfrm>
          <a:custGeom>
            <a:avLst/>
            <a:gdLst/>
            <a:ahLst/>
            <a:cxnLst/>
            <a:rect l="0" t="0" r="0" b="0"/>
            <a:pathLst>
              <a:path w="120651" h="1">
                <a:moveTo>
                  <a:pt x="0" y="0"/>
                </a:moveTo>
                <a:lnTo>
                  <a:pt x="0" y="0"/>
                </a:lnTo>
                <a:lnTo>
                  <a:pt x="35748" y="0"/>
                </a:lnTo>
                <a:lnTo>
                  <a:pt x="82915" y="0"/>
                </a:lnTo>
                <a:lnTo>
                  <a:pt x="1206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SMARTInkShape-3286"/>
          <p:cNvSpPr/>
          <p:nvPr>
            <p:custDataLst>
              <p:tags r:id="rId9"/>
            </p:custDataLst>
          </p:nvPr>
        </p:nvSpPr>
        <p:spPr>
          <a:xfrm>
            <a:off x="5689600" y="3448050"/>
            <a:ext cx="184151" cy="1"/>
          </a:xfrm>
          <a:custGeom>
            <a:avLst/>
            <a:gdLst/>
            <a:ahLst/>
            <a:cxnLst/>
            <a:rect l="0" t="0" r="0" b="0"/>
            <a:pathLst>
              <a:path w="184151" h="1">
                <a:moveTo>
                  <a:pt x="0" y="0"/>
                </a:moveTo>
                <a:lnTo>
                  <a:pt x="0" y="0"/>
                </a:lnTo>
                <a:lnTo>
                  <a:pt x="28222" y="0"/>
                </a:lnTo>
                <a:lnTo>
                  <a:pt x="75337" y="0"/>
                </a:lnTo>
                <a:lnTo>
                  <a:pt x="101729" y="0"/>
                </a:lnTo>
                <a:lnTo>
                  <a:pt x="147518" y="0"/>
                </a:lnTo>
                <a:lnTo>
                  <a:pt x="1841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6" name="SMARTInkShape-Group685"/>
          <p:cNvGrpSpPr/>
          <p:nvPr/>
        </p:nvGrpSpPr>
        <p:grpSpPr>
          <a:xfrm>
            <a:off x="6416191" y="3009900"/>
            <a:ext cx="568810" cy="473047"/>
            <a:chOff x="6416191" y="3009900"/>
            <a:chExt cx="568810" cy="473047"/>
          </a:xfrm>
        </p:grpSpPr>
        <p:sp>
          <p:nvSpPr>
            <p:cNvPr id="421" name="SMARTInkShape-3287"/>
            <p:cNvSpPr/>
            <p:nvPr>
              <p:custDataLst>
                <p:tags r:id="rId95"/>
              </p:custDataLst>
            </p:nvPr>
          </p:nvSpPr>
          <p:spPr>
            <a:xfrm>
              <a:off x="6416191" y="3188583"/>
              <a:ext cx="187810" cy="246768"/>
            </a:xfrm>
            <a:custGeom>
              <a:avLst/>
              <a:gdLst/>
              <a:ahLst/>
              <a:cxnLst/>
              <a:rect l="0" t="0" r="0" b="0"/>
              <a:pathLst>
                <a:path w="187810" h="2467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40103" y="35823"/>
                  </a:lnTo>
                  <a:lnTo>
                    <a:pt x="78271" y="80548"/>
                  </a:lnTo>
                  <a:lnTo>
                    <a:pt x="104554" y="115742"/>
                  </a:lnTo>
                  <a:lnTo>
                    <a:pt x="128934" y="151140"/>
                  </a:lnTo>
                  <a:lnTo>
                    <a:pt x="157822" y="197423"/>
                  </a:lnTo>
                  <a:lnTo>
                    <a:pt x="187809" y="246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3288"/>
            <p:cNvSpPr/>
            <p:nvPr>
              <p:custDataLst>
                <p:tags r:id="rId96"/>
              </p:custDataLst>
            </p:nvPr>
          </p:nvSpPr>
          <p:spPr>
            <a:xfrm>
              <a:off x="6489700" y="3185996"/>
              <a:ext cx="196851" cy="281105"/>
            </a:xfrm>
            <a:custGeom>
              <a:avLst/>
              <a:gdLst/>
              <a:ahLst/>
              <a:cxnLst/>
              <a:rect l="0" t="0" r="0" b="0"/>
              <a:pathLst>
                <a:path w="196851" h="281105">
                  <a:moveTo>
                    <a:pt x="196850" y="27104"/>
                  </a:moveTo>
                  <a:lnTo>
                    <a:pt x="196850" y="27104"/>
                  </a:lnTo>
                  <a:lnTo>
                    <a:pt x="186711" y="13307"/>
                  </a:lnTo>
                  <a:lnTo>
                    <a:pt x="174482" y="4750"/>
                  </a:lnTo>
                  <a:lnTo>
                    <a:pt x="163626" y="0"/>
                  </a:lnTo>
                  <a:lnTo>
                    <a:pt x="157062" y="1274"/>
                  </a:lnTo>
                  <a:lnTo>
                    <a:pt x="142241" y="10215"/>
                  </a:lnTo>
                  <a:lnTo>
                    <a:pt x="98888" y="56275"/>
                  </a:lnTo>
                  <a:lnTo>
                    <a:pt x="71937" y="91810"/>
                  </a:lnTo>
                  <a:lnTo>
                    <a:pt x="47259" y="131121"/>
                  </a:lnTo>
                  <a:lnTo>
                    <a:pt x="26649" y="170700"/>
                  </a:lnTo>
                  <a:lnTo>
                    <a:pt x="12784" y="207106"/>
                  </a:lnTo>
                  <a:lnTo>
                    <a:pt x="3787" y="252594"/>
                  </a:lnTo>
                  <a:lnTo>
                    <a:pt x="0" y="2811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3289"/>
            <p:cNvSpPr/>
            <p:nvPr>
              <p:custDataLst>
                <p:tags r:id="rId97"/>
              </p:custDataLst>
            </p:nvPr>
          </p:nvSpPr>
          <p:spPr>
            <a:xfrm>
              <a:off x="6680259" y="3390061"/>
              <a:ext cx="83749" cy="92886"/>
            </a:xfrm>
            <a:custGeom>
              <a:avLst/>
              <a:gdLst/>
              <a:ahLst/>
              <a:cxnLst/>
              <a:rect l="0" t="0" r="0" b="0"/>
              <a:pathLst>
                <a:path w="83749" h="92886">
                  <a:moveTo>
                    <a:pt x="25341" y="839"/>
                  </a:moveTo>
                  <a:lnTo>
                    <a:pt x="25341" y="839"/>
                  </a:lnTo>
                  <a:lnTo>
                    <a:pt x="25341" y="7581"/>
                  </a:lnTo>
                  <a:lnTo>
                    <a:pt x="5090" y="50753"/>
                  </a:lnTo>
                  <a:lnTo>
                    <a:pt x="142" y="92885"/>
                  </a:lnTo>
                  <a:lnTo>
                    <a:pt x="0" y="88398"/>
                  </a:lnTo>
                  <a:lnTo>
                    <a:pt x="17623" y="45104"/>
                  </a:lnTo>
                  <a:lnTo>
                    <a:pt x="39908" y="18345"/>
                  </a:lnTo>
                  <a:lnTo>
                    <a:pt x="62112" y="2655"/>
                  </a:lnTo>
                  <a:lnTo>
                    <a:pt x="71786" y="0"/>
                  </a:lnTo>
                  <a:lnTo>
                    <a:pt x="75355" y="279"/>
                  </a:lnTo>
                  <a:lnTo>
                    <a:pt x="78439" y="3288"/>
                  </a:lnTo>
                  <a:lnTo>
                    <a:pt x="83748" y="14157"/>
                  </a:lnTo>
                  <a:lnTo>
                    <a:pt x="82815" y="30277"/>
                  </a:lnTo>
                  <a:lnTo>
                    <a:pt x="76141" y="77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290"/>
            <p:cNvSpPr/>
            <p:nvPr>
              <p:custDataLst>
                <p:tags r:id="rId98"/>
              </p:custDataLst>
            </p:nvPr>
          </p:nvSpPr>
          <p:spPr>
            <a:xfrm>
              <a:off x="6864350" y="30099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5905" y="7526"/>
                  </a:lnTo>
                  <a:lnTo>
                    <a:pt x="16946" y="22395"/>
                  </a:lnTo>
                  <a:lnTo>
                    <a:pt x="14272" y="59944"/>
                  </a:lnTo>
                  <a:lnTo>
                    <a:pt x="13398" y="92964"/>
                  </a:lnTo>
                  <a:lnTo>
                    <a:pt x="9536" y="140512"/>
                  </a:lnTo>
                  <a:lnTo>
                    <a:pt x="2615" y="18715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291"/>
            <p:cNvSpPr/>
            <p:nvPr>
              <p:custDataLst>
                <p:tags r:id="rId99"/>
              </p:custDataLst>
            </p:nvPr>
          </p:nvSpPr>
          <p:spPr>
            <a:xfrm>
              <a:off x="6880910" y="3041650"/>
              <a:ext cx="104091" cy="177801"/>
            </a:xfrm>
            <a:custGeom>
              <a:avLst/>
              <a:gdLst/>
              <a:ahLst/>
              <a:cxnLst/>
              <a:rect l="0" t="0" r="0" b="0"/>
              <a:pathLst>
                <a:path w="104091" h="177801">
                  <a:moveTo>
                    <a:pt x="104090" y="0"/>
                  </a:moveTo>
                  <a:lnTo>
                    <a:pt x="104090" y="0"/>
                  </a:lnTo>
                  <a:lnTo>
                    <a:pt x="96904" y="5775"/>
                  </a:lnTo>
                  <a:lnTo>
                    <a:pt x="53301" y="33845"/>
                  </a:lnTo>
                  <a:lnTo>
                    <a:pt x="15583" y="67484"/>
                  </a:lnTo>
                  <a:lnTo>
                    <a:pt x="2821" y="90749"/>
                  </a:lnTo>
                  <a:lnTo>
                    <a:pt x="594" y="96483"/>
                  </a:lnTo>
                  <a:lnTo>
                    <a:pt x="0" y="108498"/>
                  </a:lnTo>
                  <a:lnTo>
                    <a:pt x="830" y="114665"/>
                  </a:lnTo>
                  <a:lnTo>
                    <a:pt x="7397" y="125281"/>
                  </a:lnTo>
                  <a:lnTo>
                    <a:pt x="47928" y="159157"/>
                  </a:lnTo>
                  <a:lnTo>
                    <a:pt x="7234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686"/>
          <p:cNvGrpSpPr/>
          <p:nvPr/>
        </p:nvGrpSpPr>
        <p:grpSpPr>
          <a:xfrm>
            <a:off x="2133600" y="889000"/>
            <a:ext cx="56776" cy="927101"/>
            <a:chOff x="2133600" y="889000"/>
            <a:chExt cx="56776" cy="927101"/>
          </a:xfrm>
        </p:grpSpPr>
        <p:sp>
          <p:nvSpPr>
            <p:cNvPr id="427" name="SMARTInkShape-3292"/>
            <p:cNvSpPr/>
            <p:nvPr>
              <p:custDataLst>
                <p:tags r:id="rId93"/>
              </p:custDataLst>
            </p:nvPr>
          </p:nvSpPr>
          <p:spPr>
            <a:xfrm>
              <a:off x="2133600" y="889000"/>
              <a:ext cx="38101" cy="261227"/>
            </a:xfrm>
            <a:custGeom>
              <a:avLst/>
              <a:gdLst/>
              <a:ahLst/>
              <a:cxnLst/>
              <a:rect l="0" t="0" r="0" b="0"/>
              <a:pathLst>
                <a:path w="38101" h="261227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5609" y="44043"/>
                  </a:lnTo>
                  <a:lnTo>
                    <a:pt x="22185" y="84233"/>
                  </a:lnTo>
                  <a:lnTo>
                    <a:pt x="23971" y="117870"/>
                  </a:lnTo>
                  <a:lnTo>
                    <a:pt x="26647" y="152105"/>
                  </a:lnTo>
                  <a:lnTo>
                    <a:pt x="32119" y="199350"/>
                  </a:lnTo>
                  <a:lnTo>
                    <a:pt x="36919" y="243127"/>
                  </a:lnTo>
                  <a:lnTo>
                    <a:pt x="37944" y="261226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293"/>
            <p:cNvSpPr/>
            <p:nvPr>
              <p:custDataLst>
                <p:tags r:id="rId94"/>
              </p:custDataLst>
            </p:nvPr>
          </p:nvSpPr>
          <p:spPr>
            <a:xfrm>
              <a:off x="2159883" y="1596542"/>
              <a:ext cx="30493" cy="219559"/>
            </a:xfrm>
            <a:custGeom>
              <a:avLst/>
              <a:gdLst/>
              <a:ahLst/>
              <a:cxnLst/>
              <a:rect l="0" t="0" r="0" b="0"/>
              <a:pathLst>
                <a:path w="30493" h="219559">
                  <a:moveTo>
                    <a:pt x="5467" y="3658"/>
                  </a:moveTo>
                  <a:lnTo>
                    <a:pt x="5467" y="3658"/>
                  </a:lnTo>
                  <a:lnTo>
                    <a:pt x="5467" y="287"/>
                  </a:lnTo>
                  <a:lnTo>
                    <a:pt x="4761" y="0"/>
                  </a:lnTo>
                  <a:lnTo>
                    <a:pt x="2096" y="1562"/>
                  </a:lnTo>
                  <a:lnTo>
                    <a:pt x="441" y="6489"/>
                  </a:lnTo>
                  <a:lnTo>
                    <a:pt x="0" y="9779"/>
                  </a:lnTo>
                  <a:lnTo>
                    <a:pt x="8725" y="50545"/>
                  </a:lnTo>
                  <a:lnTo>
                    <a:pt x="15761" y="91791"/>
                  </a:lnTo>
                  <a:lnTo>
                    <a:pt x="22315" y="134585"/>
                  </a:lnTo>
                  <a:lnTo>
                    <a:pt x="28969" y="181685"/>
                  </a:lnTo>
                  <a:lnTo>
                    <a:pt x="30492" y="208627"/>
                  </a:lnTo>
                  <a:lnTo>
                    <a:pt x="29911" y="212271"/>
                  </a:lnTo>
                  <a:lnTo>
                    <a:pt x="28819" y="214700"/>
                  </a:lnTo>
                  <a:lnTo>
                    <a:pt x="24517" y="21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0" name="SMARTInkShape-3294"/>
          <p:cNvSpPr/>
          <p:nvPr>
            <p:custDataLst>
              <p:tags r:id="rId10"/>
            </p:custDataLst>
          </p:nvPr>
        </p:nvSpPr>
        <p:spPr>
          <a:xfrm>
            <a:off x="2191011" y="3019229"/>
            <a:ext cx="31490" cy="257372"/>
          </a:xfrm>
          <a:custGeom>
            <a:avLst/>
            <a:gdLst/>
            <a:ahLst/>
            <a:cxnLst/>
            <a:rect l="0" t="0" r="0" b="0"/>
            <a:pathLst>
              <a:path w="31490" h="257372">
                <a:moveTo>
                  <a:pt x="6089" y="3371"/>
                </a:moveTo>
                <a:lnTo>
                  <a:pt x="6089" y="3371"/>
                </a:lnTo>
                <a:lnTo>
                  <a:pt x="2718" y="3371"/>
                </a:lnTo>
                <a:lnTo>
                  <a:pt x="1725" y="2665"/>
                </a:lnTo>
                <a:lnTo>
                  <a:pt x="1063" y="1490"/>
                </a:lnTo>
                <a:lnTo>
                  <a:pt x="622" y="0"/>
                </a:lnTo>
                <a:lnTo>
                  <a:pt x="327" y="418"/>
                </a:lnTo>
                <a:lnTo>
                  <a:pt x="0" y="4646"/>
                </a:lnTo>
                <a:lnTo>
                  <a:pt x="6681" y="42327"/>
                </a:lnTo>
                <a:lnTo>
                  <a:pt x="10733" y="83587"/>
                </a:lnTo>
                <a:lnTo>
                  <a:pt x="11933" y="129680"/>
                </a:lnTo>
                <a:lnTo>
                  <a:pt x="12289" y="172735"/>
                </a:lnTo>
                <a:lnTo>
                  <a:pt x="15780" y="218467"/>
                </a:lnTo>
                <a:lnTo>
                  <a:pt x="31489" y="2573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3" name="SMARTInkShape-Group688"/>
          <p:cNvGrpSpPr/>
          <p:nvPr/>
        </p:nvGrpSpPr>
        <p:grpSpPr>
          <a:xfrm>
            <a:off x="7556500" y="2200962"/>
            <a:ext cx="342901" cy="516839"/>
            <a:chOff x="7556500" y="2200962"/>
            <a:chExt cx="342901" cy="516839"/>
          </a:xfrm>
        </p:grpSpPr>
        <p:sp>
          <p:nvSpPr>
            <p:cNvPr id="431" name="SMARTInkShape-3295"/>
            <p:cNvSpPr/>
            <p:nvPr>
              <p:custDataLst>
                <p:tags r:id="rId91"/>
              </p:custDataLst>
            </p:nvPr>
          </p:nvSpPr>
          <p:spPr>
            <a:xfrm>
              <a:off x="7581900" y="2241550"/>
              <a:ext cx="304801" cy="368956"/>
            </a:xfrm>
            <a:custGeom>
              <a:avLst/>
              <a:gdLst/>
              <a:ahLst/>
              <a:cxnLst/>
              <a:rect l="0" t="0" r="0" b="0"/>
              <a:pathLst>
                <a:path w="304801" h="368956">
                  <a:moveTo>
                    <a:pt x="0" y="0"/>
                  </a:moveTo>
                  <a:lnTo>
                    <a:pt x="0" y="0"/>
                  </a:lnTo>
                  <a:lnTo>
                    <a:pt x="34319" y="41491"/>
                  </a:lnTo>
                  <a:lnTo>
                    <a:pt x="61282" y="77597"/>
                  </a:lnTo>
                  <a:lnTo>
                    <a:pt x="93025" y="121691"/>
                  </a:lnTo>
                  <a:lnTo>
                    <a:pt x="119190" y="158742"/>
                  </a:lnTo>
                  <a:lnTo>
                    <a:pt x="147282" y="196847"/>
                  </a:lnTo>
                  <a:lnTo>
                    <a:pt x="176231" y="233537"/>
                  </a:lnTo>
                  <a:lnTo>
                    <a:pt x="218884" y="280549"/>
                  </a:lnTo>
                  <a:lnTo>
                    <a:pt x="261854" y="326873"/>
                  </a:lnTo>
                  <a:lnTo>
                    <a:pt x="293190" y="368224"/>
                  </a:lnTo>
                  <a:lnTo>
                    <a:pt x="295649" y="368955"/>
                  </a:lnTo>
                  <a:lnTo>
                    <a:pt x="297993" y="368031"/>
                  </a:lnTo>
                  <a:lnTo>
                    <a:pt x="300262" y="366004"/>
                  </a:lnTo>
                  <a:lnTo>
                    <a:pt x="302783" y="359989"/>
                  </a:lnTo>
                  <a:lnTo>
                    <a:pt x="30480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296"/>
            <p:cNvSpPr/>
            <p:nvPr>
              <p:custDataLst>
                <p:tags r:id="rId92"/>
              </p:custDataLst>
            </p:nvPr>
          </p:nvSpPr>
          <p:spPr>
            <a:xfrm>
              <a:off x="7556500" y="2200962"/>
              <a:ext cx="342901" cy="516839"/>
            </a:xfrm>
            <a:custGeom>
              <a:avLst/>
              <a:gdLst/>
              <a:ahLst/>
              <a:cxnLst/>
              <a:rect l="0" t="0" r="0" b="0"/>
              <a:pathLst>
                <a:path w="342901" h="516839">
                  <a:moveTo>
                    <a:pt x="342900" y="8838"/>
                  </a:moveTo>
                  <a:lnTo>
                    <a:pt x="342900" y="8838"/>
                  </a:lnTo>
                  <a:lnTo>
                    <a:pt x="342898" y="0"/>
                  </a:lnTo>
                  <a:lnTo>
                    <a:pt x="342195" y="123"/>
                  </a:lnTo>
                  <a:lnTo>
                    <a:pt x="319364" y="41478"/>
                  </a:lnTo>
                  <a:lnTo>
                    <a:pt x="293358" y="88359"/>
                  </a:lnTo>
                  <a:lnTo>
                    <a:pt x="268669" y="130964"/>
                  </a:lnTo>
                  <a:lnTo>
                    <a:pt x="253196" y="155167"/>
                  </a:lnTo>
                  <a:lnTo>
                    <a:pt x="236531" y="180474"/>
                  </a:lnTo>
                  <a:lnTo>
                    <a:pt x="219070" y="206518"/>
                  </a:lnTo>
                  <a:lnTo>
                    <a:pt x="201081" y="233052"/>
                  </a:lnTo>
                  <a:lnTo>
                    <a:pt x="182738" y="259914"/>
                  </a:lnTo>
                  <a:lnTo>
                    <a:pt x="163452" y="286289"/>
                  </a:lnTo>
                  <a:lnTo>
                    <a:pt x="143539" y="312339"/>
                  </a:lnTo>
                  <a:lnTo>
                    <a:pt x="123210" y="338172"/>
                  </a:lnTo>
                  <a:lnTo>
                    <a:pt x="87450" y="383809"/>
                  </a:lnTo>
                  <a:lnTo>
                    <a:pt x="56507" y="423847"/>
                  </a:lnTo>
                  <a:lnTo>
                    <a:pt x="21368" y="471333"/>
                  </a:lnTo>
                  <a:lnTo>
                    <a:pt x="3194" y="498651"/>
                  </a:lnTo>
                  <a:lnTo>
                    <a:pt x="0" y="5168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4" name="SMARTInkShape-3297"/>
          <p:cNvSpPr/>
          <p:nvPr>
            <p:custDataLst>
              <p:tags r:id="rId11"/>
            </p:custDataLst>
          </p:nvPr>
        </p:nvSpPr>
        <p:spPr>
          <a:xfrm>
            <a:off x="9100445" y="718694"/>
            <a:ext cx="316606" cy="2916244"/>
          </a:xfrm>
          <a:custGeom>
            <a:avLst/>
            <a:gdLst/>
            <a:ahLst/>
            <a:cxnLst/>
            <a:rect l="0" t="0" r="0" b="0"/>
            <a:pathLst>
              <a:path w="316606" h="2916244">
                <a:moveTo>
                  <a:pt x="253105" y="11556"/>
                </a:moveTo>
                <a:lnTo>
                  <a:pt x="253105" y="11556"/>
                </a:lnTo>
                <a:lnTo>
                  <a:pt x="247329" y="6486"/>
                </a:lnTo>
                <a:lnTo>
                  <a:pt x="237203" y="1430"/>
                </a:lnTo>
                <a:lnTo>
                  <a:pt x="229340" y="0"/>
                </a:lnTo>
                <a:lnTo>
                  <a:pt x="189751" y="4033"/>
                </a:lnTo>
                <a:lnTo>
                  <a:pt x="142926" y="10121"/>
                </a:lnTo>
                <a:lnTo>
                  <a:pt x="109333" y="19922"/>
                </a:lnTo>
                <a:lnTo>
                  <a:pt x="80673" y="35680"/>
                </a:lnTo>
                <a:lnTo>
                  <a:pt x="71576" y="45561"/>
                </a:lnTo>
                <a:lnTo>
                  <a:pt x="61891" y="66395"/>
                </a:lnTo>
                <a:lnTo>
                  <a:pt x="53003" y="105200"/>
                </a:lnTo>
                <a:lnTo>
                  <a:pt x="51527" y="145528"/>
                </a:lnTo>
                <a:lnTo>
                  <a:pt x="53684" y="176697"/>
                </a:lnTo>
                <a:lnTo>
                  <a:pt x="55112" y="213128"/>
                </a:lnTo>
                <a:lnTo>
                  <a:pt x="55749" y="254249"/>
                </a:lnTo>
                <a:lnTo>
                  <a:pt x="56029" y="300747"/>
                </a:lnTo>
                <a:lnTo>
                  <a:pt x="55397" y="325706"/>
                </a:lnTo>
                <a:lnTo>
                  <a:pt x="54273" y="351517"/>
                </a:lnTo>
                <a:lnTo>
                  <a:pt x="52816" y="377897"/>
                </a:lnTo>
                <a:lnTo>
                  <a:pt x="51846" y="405361"/>
                </a:lnTo>
                <a:lnTo>
                  <a:pt x="51199" y="433548"/>
                </a:lnTo>
                <a:lnTo>
                  <a:pt x="50768" y="462217"/>
                </a:lnTo>
                <a:lnTo>
                  <a:pt x="49774" y="491914"/>
                </a:lnTo>
                <a:lnTo>
                  <a:pt x="48407" y="522294"/>
                </a:lnTo>
                <a:lnTo>
                  <a:pt x="46790" y="553132"/>
                </a:lnTo>
                <a:lnTo>
                  <a:pt x="45711" y="585684"/>
                </a:lnTo>
                <a:lnTo>
                  <a:pt x="44991" y="619380"/>
                </a:lnTo>
                <a:lnTo>
                  <a:pt x="44513" y="653839"/>
                </a:lnTo>
                <a:lnTo>
                  <a:pt x="44194" y="688100"/>
                </a:lnTo>
                <a:lnTo>
                  <a:pt x="43981" y="722230"/>
                </a:lnTo>
                <a:lnTo>
                  <a:pt x="43838" y="756272"/>
                </a:lnTo>
                <a:lnTo>
                  <a:pt x="43744" y="791667"/>
                </a:lnTo>
                <a:lnTo>
                  <a:pt x="43681" y="827963"/>
                </a:lnTo>
                <a:lnTo>
                  <a:pt x="43639" y="864861"/>
                </a:lnTo>
                <a:lnTo>
                  <a:pt x="44315" y="902159"/>
                </a:lnTo>
                <a:lnTo>
                  <a:pt x="45473" y="939725"/>
                </a:lnTo>
                <a:lnTo>
                  <a:pt x="46951" y="977468"/>
                </a:lnTo>
                <a:lnTo>
                  <a:pt x="48642" y="1016742"/>
                </a:lnTo>
                <a:lnTo>
                  <a:pt x="50473" y="1057035"/>
                </a:lnTo>
                <a:lnTo>
                  <a:pt x="52400" y="1098009"/>
                </a:lnTo>
                <a:lnTo>
                  <a:pt x="54391" y="1140141"/>
                </a:lnTo>
                <a:lnTo>
                  <a:pt x="56423" y="1183046"/>
                </a:lnTo>
                <a:lnTo>
                  <a:pt x="58484" y="1226466"/>
                </a:lnTo>
                <a:lnTo>
                  <a:pt x="59152" y="1270935"/>
                </a:lnTo>
                <a:lnTo>
                  <a:pt x="58893" y="1316103"/>
                </a:lnTo>
                <a:lnTo>
                  <a:pt x="58013" y="1361737"/>
                </a:lnTo>
                <a:lnTo>
                  <a:pt x="56722" y="1406977"/>
                </a:lnTo>
                <a:lnTo>
                  <a:pt x="55155" y="1451953"/>
                </a:lnTo>
                <a:lnTo>
                  <a:pt x="53405" y="1496754"/>
                </a:lnTo>
                <a:lnTo>
                  <a:pt x="51533" y="1542849"/>
                </a:lnTo>
                <a:lnTo>
                  <a:pt x="49579" y="1589807"/>
                </a:lnTo>
                <a:lnTo>
                  <a:pt x="47571" y="1637340"/>
                </a:lnTo>
                <a:lnTo>
                  <a:pt x="44822" y="1684551"/>
                </a:lnTo>
                <a:lnTo>
                  <a:pt x="41576" y="1731547"/>
                </a:lnTo>
                <a:lnTo>
                  <a:pt x="38003" y="1778400"/>
                </a:lnTo>
                <a:lnTo>
                  <a:pt x="34914" y="1824452"/>
                </a:lnTo>
                <a:lnTo>
                  <a:pt x="32149" y="1869970"/>
                </a:lnTo>
                <a:lnTo>
                  <a:pt x="29602" y="1915132"/>
                </a:lnTo>
                <a:lnTo>
                  <a:pt x="27196" y="1959351"/>
                </a:lnTo>
                <a:lnTo>
                  <a:pt x="24887" y="2002941"/>
                </a:lnTo>
                <a:lnTo>
                  <a:pt x="22642" y="2046113"/>
                </a:lnTo>
                <a:lnTo>
                  <a:pt x="21148" y="2089711"/>
                </a:lnTo>
                <a:lnTo>
                  <a:pt x="20149" y="2133592"/>
                </a:lnTo>
                <a:lnTo>
                  <a:pt x="19485" y="2177664"/>
                </a:lnTo>
                <a:lnTo>
                  <a:pt x="19044" y="2220450"/>
                </a:lnTo>
                <a:lnTo>
                  <a:pt x="18746" y="2262380"/>
                </a:lnTo>
                <a:lnTo>
                  <a:pt x="18549" y="2303739"/>
                </a:lnTo>
                <a:lnTo>
                  <a:pt x="18418" y="2343306"/>
                </a:lnTo>
                <a:lnTo>
                  <a:pt x="18329" y="2381678"/>
                </a:lnTo>
                <a:lnTo>
                  <a:pt x="18270" y="2419254"/>
                </a:lnTo>
                <a:lnTo>
                  <a:pt x="17526" y="2455594"/>
                </a:lnTo>
                <a:lnTo>
                  <a:pt x="16323" y="2491109"/>
                </a:lnTo>
                <a:lnTo>
                  <a:pt x="14816" y="2526075"/>
                </a:lnTo>
                <a:lnTo>
                  <a:pt x="13812" y="2559968"/>
                </a:lnTo>
                <a:lnTo>
                  <a:pt x="13142" y="2593146"/>
                </a:lnTo>
                <a:lnTo>
                  <a:pt x="12696" y="2625850"/>
                </a:lnTo>
                <a:lnTo>
                  <a:pt x="12400" y="2655412"/>
                </a:lnTo>
                <a:lnTo>
                  <a:pt x="12200" y="2682883"/>
                </a:lnTo>
                <a:lnTo>
                  <a:pt x="12069" y="2708957"/>
                </a:lnTo>
                <a:lnTo>
                  <a:pt x="10041" y="2754862"/>
                </a:lnTo>
                <a:lnTo>
                  <a:pt x="7492" y="2794314"/>
                </a:lnTo>
                <a:lnTo>
                  <a:pt x="5353" y="2838914"/>
                </a:lnTo>
                <a:lnTo>
                  <a:pt x="67" y="2885670"/>
                </a:lnTo>
                <a:lnTo>
                  <a:pt x="0" y="2906544"/>
                </a:lnTo>
                <a:lnTo>
                  <a:pt x="1112" y="2908865"/>
                </a:lnTo>
                <a:lnTo>
                  <a:pt x="4936" y="2912148"/>
                </a:lnTo>
                <a:lnTo>
                  <a:pt x="11338" y="2915960"/>
                </a:lnTo>
                <a:lnTo>
                  <a:pt x="22652" y="2916243"/>
                </a:lnTo>
                <a:lnTo>
                  <a:pt x="66393" y="2910675"/>
                </a:lnTo>
                <a:lnTo>
                  <a:pt x="104506" y="2906839"/>
                </a:lnTo>
                <a:lnTo>
                  <a:pt x="150373" y="2902781"/>
                </a:lnTo>
                <a:lnTo>
                  <a:pt x="175445" y="2900712"/>
                </a:lnTo>
                <a:lnTo>
                  <a:pt x="201331" y="2898627"/>
                </a:lnTo>
                <a:lnTo>
                  <a:pt x="248910" y="2896310"/>
                </a:lnTo>
                <a:lnTo>
                  <a:pt x="286518" y="2895280"/>
                </a:lnTo>
                <a:lnTo>
                  <a:pt x="316605" y="28944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8" name="SMARTInkShape-Group690"/>
          <p:cNvGrpSpPr/>
          <p:nvPr/>
        </p:nvGrpSpPr>
        <p:grpSpPr>
          <a:xfrm>
            <a:off x="9804502" y="705406"/>
            <a:ext cx="1803182" cy="3542745"/>
            <a:chOff x="9804502" y="705406"/>
            <a:chExt cx="1803182" cy="3542745"/>
          </a:xfrm>
        </p:grpSpPr>
        <p:sp>
          <p:nvSpPr>
            <p:cNvPr id="435" name="SMARTInkShape-3298"/>
            <p:cNvSpPr/>
            <p:nvPr>
              <p:custDataLst>
                <p:tags r:id="rId68"/>
              </p:custDataLst>
            </p:nvPr>
          </p:nvSpPr>
          <p:spPr>
            <a:xfrm>
              <a:off x="11024188" y="4070350"/>
              <a:ext cx="12113" cy="120651"/>
            </a:xfrm>
            <a:custGeom>
              <a:avLst/>
              <a:gdLst/>
              <a:ahLst/>
              <a:cxnLst/>
              <a:rect l="0" t="0" r="0" b="0"/>
              <a:pathLst>
                <a:path w="12113" h="1206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9" y="705"/>
                  </a:lnTo>
                  <a:lnTo>
                    <a:pt x="735" y="1882"/>
                  </a:lnTo>
                  <a:lnTo>
                    <a:pt x="0" y="6479"/>
                  </a:lnTo>
                  <a:lnTo>
                    <a:pt x="3827" y="48808"/>
                  </a:lnTo>
                  <a:lnTo>
                    <a:pt x="7260" y="89343"/>
                  </a:lnTo>
                  <a:lnTo>
                    <a:pt x="12112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299"/>
            <p:cNvSpPr/>
            <p:nvPr>
              <p:custDataLst>
                <p:tags r:id="rId69"/>
              </p:custDataLst>
            </p:nvPr>
          </p:nvSpPr>
          <p:spPr>
            <a:xfrm>
              <a:off x="11093448" y="4072115"/>
              <a:ext cx="6353" cy="99836"/>
            </a:xfrm>
            <a:custGeom>
              <a:avLst/>
              <a:gdLst/>
              <a:ahLst/>
              <a:cxnLst/>
              <a:rect l="0" t="0" r="0" b="0"/>
              <a:pathLst>
                <a:path w="6353" h="99836">
                  <a:moveTo>
                    <a:pt x="2" y="10935"/>
                  </a:moveTo>
                  <a:lnTo>
                    <a:pt x="2" y="10935"/>
                  </a:lnTo>
                  <a:lnTo>
                    <a:pt x="0" y="0"/>
                  </a:lnTo>
                  <a:lnTo>
                    <a:pt x="3372" y="42582"/>
                  </a:lnTo>
                  <a:lnTo>
                    <a:pt x="6352" y="99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300"/>
            <p:cNvSpPr/>
            <p:nvPr>
              <p:custDataLst>
                <p:tags r:id="rId70"/>
              </p:custDataLst>
            </p:nvPr>
          </p:nvSpPr>
          <p:spPr>
            <a:xfrm>
              <a:off x="11182350" y="4009829"/>
              <a:ext cx="62999" cy="238322"/>
            </a:xfrm>
            <a:custGeom>
              <a:avLst/>
              <a:gdLst/>
              <a:ahLst/>
              <a:cxnLst/>
              <a:rect l="0" t="0" r="0" b="0"/>
              <a:pathLst>
                <a:path w="62999" h="2383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6" y="418"/>
                  </a:lnTo>
                  <a:lnTo>
                    <a:pt x="12209" y="4646"/>
                  </a:lnTo>
                  <a:lnTo>
                    <a:pt x="37271" y="35478"/>
                  </a:lnTo>
                  <a:lnTo>
                    <a:pt x="55492" y="75129"/>
                  </a:lnTo>
                  <a:lnTo>
                    <a:pt x="62998" y="108641"/>
                  </a:lnTo>
                  <a:lnTo>
                    <a:pt x="61160" y="144702"/>
                  </a:lnTo>
                  <a:lnTo>
                    <a:pt x="51877" y="179779"/>
                  </a:lnTo>
                  <a:lnTo>
                    <a:pt x="19050" y="2383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301"/>
            <p:cNvSpPr/>
            <p:nvPr>
              <p:custDataLst>
                <p:tags r:id="rId71"/>
              </p:custDataLst>
            </p:nvPr>
          </p:nvSpPr>
          <p:spPr>
            <a:xfrm>
              <a:off x="10021445" y="1137794"/>
              <a:ext cx="45251" cy="69602"/>
            </a:xfrm>
            <a:custGeom>
              <a:avLst/>
              <a:gdLst/>
              <a:ahLst/>
              <a:cxnLst/>
              <a:rect l="0" t="0" r="0" b="0"/>
              <a:pathLst>
                <a:path w="45251" h="69602">
                  <a:moveTo>
                    <a:pt x="17905" y="11556"/>
                  </a:moveTo>
                  <a:lnTo>
                    <a:pt x="17905" y="11556"/>
                  </a:lnTo>
                  <a:lnTo>
                    <a:pt x="14534" y="11556"/>
                  </a:lnTo>
                  <a:lnTo>
                    <a:pt x="13542" y="10850"/>
                  </a:lnTo>
                  <a:lnTo>
                    <a:pt x="12878" y="9674"/>
                  </a:lnTo>
                  <a:lnTo>
                    <a:pt x="11633" y="0"/>
                  </a:lnTo>
                  <a:lnTo>
                    <a:pt x="9685" y="14703"/>
                  </a:lnTo>
                  <a:lnTo>
                    <a:pt x="0" y="58286"/>
                  </a:lnTo>
                  <a:lnTo>
                    <a:pt x="1029" y="62465"/>
                  </a:lnTo>
                  <a:lnTo>
                    <a:pt x="5934" y="68990"/>
                  </a:lnTo>
                  <a:lnTo>
                    <a:pt x="9925" y="69601"/>
                  </a:lnTo>
                  <a:lnTo>
                    <a:pt x="20003" y="66517"/>
                  </a:lnTo>
                  <a:lnTo>
                    <a:pt x="29654" y="58561"/>
                  </a:lnTo>
                  <a:lnTo>
                    <a:pt x="43979" y="39577"/>
                  </a:lnTo>
                  <a:lnTo>
                    <a:pt x="45250" y="28949"/>
                  </a:lnTo>
                  <a:lnTo>
                    <a:pt x="44602" y="23151"/>
                  </a:lnTo>
                  <a:lnTo>
                    <a:pt x="42759" y="19286"/>
                  </a:lnTo>
                  <a:lnTo>
                    <a:pt x="40120" y="16709"/>
                  </a:lnTo>
                  <a:lnTo>
                    <a:pt x="17905" y="52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3302"/>
            <p:cNvSpPr/>
            <p:nvPr>
              <p:custDataLst>
                <p:tags r:id="rId72"/>
              </p:custDataLst>
            </p:nvPr>
          </p:nvSpPr>
          <p:spPr>
            <a:xfrm>
              <a:off x="9818322" y="706809"/>
              <a:ext cx="119429" cy="145770"/>
            </a:xfrm>
            <a:custGeom>
              <a:avLst/>
              <a:gdLst/>
              <a:ahLst/>
              <a:cxnLst/>
              <a:rect l="0" t="0" r="0" b="0"/>
              <a:pathLst>
                <a:path w="119429" h="145770">
                  <a:moveTo>
                    <a:pt x="17828" y="48841"/>
                  </a:moveTo>
                  <a:lnTo>
                    <a:pt x="17828" y="48841"/>
                  </a:lnTo>
                  <a:lnTo>
                    <a:pt x="17826" y="43374"/>
                  </a:lnTo>
                  <a:lnTo>
                    <a:pt x="12758" y="85881"/>
                  </a:lnTo>
                  <a:lnTo>
                    <a:pt x="4963" y="126791"/>
                  </a:lnTo>
                  <a:lnTo>
                    <a:pt x="0" y="145769"/>
                  </a:lnTo>
                  <a:lnTo>
                    <a:pt x="1002" y="145210"/>
                  </a:lnTo>
                  <a:lnTo>
                    <a:pt x="9863" y="131487"/>
                  </a:lnTo>
                  <a:lnTo>
                    <a:pt x="24169" y="95985"/>
                  </a:lnTo>
                  <a:lnTo>
                    <a:pt x="34916" y="48699"/>
                  </a:lnTo>
                  <a:lnTo>
                    <a:pt x="56112" y="2038"/>
                  </a:lnTo>
                  <a:lnTo>
                    <a:pt x="59580" y="0"/>
                  </a:lnTo>
                  <a:lnTo>
                    <a:pt x="63301" y="53"/>
                  </a:lnTo>
                  <a:lnTo>
                    <a:pt x="67193" y="1499"/>
                  </a:lnTo>
                  <a:lnTo>
                    <a:pt x="75281" y="12513"/>
                  </a:lnTo>
                  <a:lnTo>
                    <a:pt x="91972" y="51700"/>
                  </a:lnTo>
                  <a:lnTo>
                    <a:pt x="119428" y="105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303"/>
            <p:cNvSpPr/>
            <p:nvPr>
              <p:custDataLst>
                <p:tags r:id="rId73"/>
              </p:custDataLst>
            </p:nvPr>
          </p:nvSpPr>
          <p:spPr>
            <a:xfrm>
              <a:off x="11601450" y="4027665"/>
              <a:ext cx="6234" cy="150636"/>
            </a:xfrm>
            <a:custGeom>
              <a:avLst/>
              <a:gdLst/>
              <a:ahLst/>
              <a:cxnLst/>
              <a:rect l="0" t="0" r="0" b="0"/>
              <a:pathLst>
                <a:path w="6234" h="1506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5468" y="2129"/>
                  </a:lnTo>
                  <a:lnTo>
                    <a:pt x="6233" y="49469"/>
                  </a:lnTo>
                  <a:lnTo>
                    <a:pt x="5592" y="80272"/>
                  </a:lnTo>
                  <a:lnTo>
                    <a:pt x="1970" y="126964"/>
                  </a:lnTo>
                  <a:lnTo>
                    <a:pt x="0" y="150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304"/>
            <p:cNvSpPr/>
            <p:nvPr>
              <p:custDataLst>
                <p:tags r:id="rId74"/>
              </p:custDataLst>
            </p:nvPr>
          </p:nvSpPr>
          <p:spPr>
            <a:xfrm>
              <a:off x="9855235" y="1658158"/>
              <a:ext cx="110002" cy="333667"/>
            </a:xfrm>
            <a:custGeom>
              <a:avLst/>
              <a:gdLst/>
              <a:ahLst/>
              <a:cxnLst/>
              <a:rect l="0" t="0" r="0" b="0"/>
              <a:pathLst>
                <a:path w="110002" h="333667">
                  <a:moveTo>
                    <a:pt x="6315" y="164292"/>
                  </a:moveTo>
                  <a:lnTo>
                    <a:pt x="6315" y="164292"/>
                  </a:lnTo>
                  <a:lnTo>
                    <a:pt x="4434" y="176844"/>
                  </a:lnTo>
                  <a:lnTo>
                    <a:pt x="848" y="209105"/>
                  </a:lnTo>
                  <a:lnTo>
                    <a:pt x="5510" y="252666"/>
                  </a:lnTo>
                  <a:lnTo>
                    <a:pt x="9356" y="286754"/>
                  </a:lnTo>
                  <a:lnTo>
                    <a:pt x="4700" y="325231"/>
                  </a:lnTo>
                  <a:lnTo>
                    <a:pt x="901" y="333666"/>
                  </a:lnTo>
                  <a:lnTo>
                    <a:pt x="48" y="290093"/>
                  </a:lnTo>
                  <a:lnTo>
                    <a:pt x="0" y="257833"/>
                  </a:lnTo>
                  <a:lnTo>
                    <a:pt x="687" y="217155"/>
                  </a:lnTo>
                  <a:lnTo>
                    <a:pt x="1857" y="192478"/>
                  </a:lnTo>
                  <a:lnTo>
                    <a:pt x="3342" y="166149"/>
                  </a:lnTo>
                  <a:lnTo>
                    <a:pt x="5040" y="140130"/>
                  </a:lnTo>
                  <a:lnTo>
                    <a:pt x="6875" y="114318"/>
                  </a:lnTo>
                  <a:lnTo>
                    <a:pt x="11503" y="67292"/>
                  </a:lnTo>
                  <a:lnTo>
                    <a:pt x="21337" y="20546"/>
                  </a:lnTo>
                  <a:lnTo>
                    <a:pt x="26632" y="5625"/>
                  </a:lnTo>
                  <a:lnTo>
                    <a:pt x="30443" y="2070"/>
                  </a:lnTo>
                  <a:lnTo>
                    <a:pt x="35101" y="405"/>
                  </a:lnTo>
                  <a:lnTo>
                    <a:pt x="40322" y="0"/>
                  </a:lnTo>
                  <a:lnTo>
                    <a:pt x="45214" y="2553"/>
                  </a:lnTo>
                  <a:lnTo>
                    <a:pt x="54414" y="12916"/>
                  </a:lnTo>
                  <a:lnTo>
                    <a:pt x="75474" y="51997"/>
                  </a:lnTo>
                  <a:lnTo>
                    <a:pt x="83877" y="83120"/>
                  </a:lnTo>
                  <a:lnTo>
                    <a:pt x="83591" y="101640"/>
                  </a:lnTo>
                  <a:lnTo>
                    <a:pt x="79231" y="115515"/>
                  </a:lnTo>
                  <a:lnTo>
                    <a:pt x="71055" y="133958"/>
                  </a:lnTo>
                  <a:lnTo>
                    <a:pt x="70642" y="134192"/>
                  </a:lnTo>
                  <a:lnTo>
                    <a:pt x="70366" y="133642"/>
                  </a:lnTo>
                  <a:lnTo>
                    <a:pt x="70888" y="133275"/>
                  </a:lnTo>
                  <a:lnTo>
                    <a:pt x="78701" y="132639"/>
                  </a:lnTo>
                  <a:lnTo>
                    <a:pt x="88126" y="139313"/>
                  </a:lnTo>
                  <a:lnTo>
                    <a:pt x="103248" y="159279"/>
                  </a:lnTo>
                  <a:lnTo>
                    <a:pt x="108899" y="171236"/>
                  </a:lnTo>
                  <a:lnTo>
                    <a:pt x="110001" y="183606"/>
                  </a:lnTo>
                  <a:lnTo>
                    <a:pt x="107429" y="195454"/>
                  </a:lnTo>
                  <a:lnTo>
                    <a:pt x="101584" y="205423"/>
                  </a:lnTo>
                  <a:lnTo>
                    <a:pt x="92402" y="212676"/>
                  </a:lnTo>
                  <a:lnTo>
                    <a:pt x="81972" y="217546"/>
                  </a:lnTo>
                  <a:lnTo>
                    <a:pt x="72630" y="219711"/>
                  </a:lnTo>
                  <a:lnTo>
                    <a:pt x="68869" y="218876"/>
                  </a:lnTo>
                  <a:lnTo>
                    <a:pt x="57115" y="208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305"/>
            <p:cNvSpPr/>
            <p:nvPr>
              <p:custDataLst>
                <p:tags r:id="rId75"/>
              </p:custDataLst>
            </p:nvPr>
          </p:nvSpPr>
          <p:spPr>
            <a:xfrm>
              <a:off x="10039350" y="18224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306"/>
            <p:cNvSpPr/>
            <p:nvPr>
              <p:custDataLst>
                <p:tags r:id="rId76"/>
              </p:custDataLst>
            </p:nvPr>
          </p:nvSpPr>
          <p:spPr>
            <a:xfrm>
              <a:off x="10248900" y="705406"/>
              <a:ext cx="461972" cy="3218895"/>
            </a:xfrm>
            <a:custGeom>
              <a:avLst/>
              <a:gdLst/>
              <a:ahLst/>
              <a:cxnLst/>
              <a:rect l="0" t="0" r="0" b="0"/>
              <a:pathLst>
                <a:path w="461972" h="3218895">
                  <a:moveTo>
                    <a:pt x="171450" y="31194"/>
                  </a:moveTo>
                  <a:lnTo>
                    <a:pt x="171450" y="31194"/>
                  </a:lnTo>
                  <a:lnTo>
                    <a:pt x="171450" y="22356"/>
                  </a:lnTo>
                  <a:lnTo>
                    <a:pt x="172862" y="20363"/>
                  </a:lnTo>
                  <a:lnTo>
                    <a:pt x="178193" y="16267"/>
                  </a:lnTo>
                  <a:lnTo>
                    <a:pt x="214800" y="7889"/>
                  </a:lnTo>
                  <a:lnTo>
                    <a:pt x="259633" y="2260"/>
                  </a:lnTo>
                  <a:lnTo>
                    <a:pt x="294603" y="695"/>
                  </a:lnTo>
                  <a:lnTo>
                    <a:pt x="329431" y="0"/>
                  </a:lnTo>
                  <a:lnTo>
                    <a:pt x="377010" y="1490"/>
                  </a:lnTo>
                  <a:lnTo>
                    <a:pt x="424269" y="11686"/>
                  </a:lnTo>
                  <a:lnTo>
                    <a:pt x="448620" y="26590"/>
                  </a:lnTo>
                  <a:lnTo>
                    <a:pt x="453596" y="33769"/>
                  </a:lnTo>
                  <a:lnTo>
                    <a:pt x="459125" y="51153"/>
                  </a:lnTo>
                  <a:lnTo>
                    <a:pt x="461971" y="96834"/>
                  </a:lnTo>
                  <a:lnTo>
                    <a:pt x="457516" y="139699"/>
                  </a:lnTo>
                  <a:lnTo>
                    <a:pt x="451226" y="173963"/>
                  </a:lnTo>
                  <a:lnTo>
                    <a:pt x="445606" y="214121"/>
                  </a:lnTo>
                  <a:lnTo>
                    <a:pt x="441465" y="258545"/>
                  </a:lnTo>
                  <a:lnTo>
                    <a:pt x="440360" y="282245"/>
                  </a:lnTo>
                  <a:lnTo>
                    <a:pt x="439623" y="306511"/>
                  </a:lnTo>
                  <a:lnTo>
                    <a:pt x="439132" y="333272"/>
                  </a:lnTo>
                  <a:lnTo>
                    <a:pt x="438804" y="361696"/>
                  </a:lnTo>
                  <a:lnTo>
                    <a:pt x="438586" y="391229"/>
                  </a:lnTo>
                  <a:lnTo>
                    <a:pt x="438441" y="422206"/>
                  </a:lnTo>
                  <a:lnTo>
                    <a:pt x="438343" y="454146"/>
                  </a:lnTo>
                  <a:lnTo>
                    <a:pt x="438278" y="486729"/>
                  </a:lnTo>
                  <a:lnTo>
                    <a:pt x="438234" y="521856"/>
                  </a:lnTo>
                  <a:lnTo>
                    <a:pt x="438208" y="558680"/>
                  </a:lnTo>
                  <a:lnTo>
                    <a:pt x="438190" y="596635"/>
                  </a:lnTo>
                  <a:lnTo>
                    <a:pt x="438879" y="634638"/>
                  </a:lnTo>
                  <a:lnTo>
                    <a:pt x="440050" y="672673"/>
                  </a:lnTo>
                  <a:lnTo>
                    <a:pt x="441532" y="710730"/>
                  </a:lnTo>
                  <a:lnTo>
                    <a:pt x="442520" y="750918"/>
                  </a:lnTo>
                  <a:lnTo>
                    <a:pt x="443181" y="792527"/>
                  </a:lnTo>
                  <a:lnTo>
                    <a:pt x="443622" y="835083"/>
                  </a:lnTo>
                  <a:lnTo>
                    <a:pt x="443208" y="878270"/>
                  </a:lnTo>
                  <a:lnTo>
                    <a:pt x="442227" y="921878"/>
                  </a:lnTo>
                  <a:lnTo>
                    <a:pt x="440868" y="965766"/>
                  </a:lnTo>
                  <a:lnTo>
                    <a:pt x="439256" y="1011959"/>
                  </a:lnTo>
                  <a:lnTo>
                    <a:pt x="437476" y="1059687"/>
                  </a:lnTo>
                  <a:lnTo>
                    <a:pt x="435583" y="1108439"/>
                  </a:lnTo>
                  <a:lnTo>
                    <a:pt x="432912" y="1158580"/>
                  </a:lnTo>
                  <a:lnTo>
                    <a:pt x="429719" y="1209646"/>
                  </a:lnTo>
                  <a:lnTo>
                    <a:pt x="426179" y="1261328"/>
                  </a:lnTo>
                  <a:lnTo>
                    <a:pt x="421000" y="1313423"/>
                  </a:lnTo>
                  <a:lnTo>
                    <a:pt x="414720" y="1365791"/>
                  </a:lnTo>
                  <a:lnTo>
                    <a:pt x="407712" y="1418342"/>
                  </a:lnTo>
                  <a:lnTo>
                    <a:pt x="400220" y="1471015"/>
                  </a:lnTo>
                  <a:lnTo>
                    <a:pt x="392402" y="1523769"/>
                  </a:lnTo>
                  <a:lnTo>
                    <a:pt x="384368" y="1576577"/>
                  </a:lnTo>
                  <a:lnTo>
                    <a:pt x="376189" y="1630833"/>
                  </a:lnTo>
                  <a:lnTo>
                    <a:pt x="367918" y="1686053"/>
                  </a:lnTo>
                  <a:lnTo>
                    <a:pt x="359577" y="1741917"/>
                  </a:lnTo>
                  <a:lnTo>
                    <a:pt x="351902" y="1796798"/>
                  </a:lnTo>
                  <a:lnTo>
                    <a:pt x="344667" y="1851025"/>
                  </a:lnTo>
                  <a:lnTo>
                    <a:pt x="337728" y="1904814"/>
                  </a:lnTo>
                  <a:lnTo>
                    <a:pt x="331691" y="1958313"/>
                  </a:lnTo>
                  <a:lnTo>
                    <a:pt x="326255" y="2011618"/>
                  </a:lnTo>
                  <a:lnTo>
                    <a:pt x="321221" y="2064794"/>
                  </a:lnTo>
                  <a:lnTo>
                    <a:pt x="316453" y="2117177"/>
                  </a:lnTo>
                  <a:lnTo>
                    <a:pt x="311863" y="2169033"/>
                  </a:lnTo>
                  <a:lnTo>
                    <a:pt x="307391" y="2220536"/>
                  </a:lnTo>
                  <a:lnTo>
                    <a:pt x="303705" y="2271805"/>
                  </a:lnTo>
                  <a:lnTo>
                    <a:pt x="300542" y="2322918"/>
                  </a:lnTo>
                  <a:lnTo>
                    <a:pt x="297728" y="2373927"/>
                  </a:lnTo>
                  <a:lnTo>
                    <a:pt x="294441" y="2423455"/>
                  </a:lnTo>
                  <a:lnTo>
                    <a:pt x="290838" y="2471996"/>
                  </a:lnTo>
                  <a:lnTo>
                    <a:pt x="287025" y="2519879"/>
                  </a:lnTo>
                  <a:lnTo>
                    <a:pt x="283778" y="2565911"/>
                  </a:lnTo>
                  <a:lnTo>
                    <a:pt x="280908" y="2610711"/>
                  </a:lnTo>
                  <a:lnTo>
                    <a:pt x="278288" y="2654689"/>
                  </a:lnTo>
                  <a:lnTo>
                    <a:pt x="275837" y="2695296"/>
                  </a:lnTo>
                  <a:lnTo>
                    <a:pt x="273499" y="2733656"/>
                  </a:lnTo>
                  <a:lnTo>
                    <a:pt x="271231" y="2770519"/>
                  </a:lnTo>
                  <a:lnTo>
                    <a:pt x="269015" y="2805677"/>
                  </a:lnTo>
                  <a:lnTo>
                    <a:pt x="266833" y="2839700"/>
                  </a:lnTo>
                  <a:lnTo>
                    <a:pt x="264670" y="2872964"/>
                  </a:lnTo>
                  <a:lnTo>
                    <a:pt x="262526" y="2902902"/>
                  </a:lnTo>
                  <a:lnTo>
                    <a:pt x="260390" y="2930622"/>
                  </a:lnTo>
                  <a:lnTo>
                    <a:pt x="258258" y="2956862"/>
                  </a:lnTo>
                  <a:lnTo>
                    <a:pt x="255894" y="3001071"/>
                  </a:lnTo>
                  <a:lnTo>
                    <a:pt x="255547" y="3038122"/>
                  </a:lnTo>
                  <a:lnTo>
                    <a:pt x="259318" y="3082076"/>
                  </a:lnTo>
                  <a:lnTo>
                    <a:pt x="266914" y="3123246"/>
                  </a:lnTo>
                  <a:lnTo>
                    <a:pt x="276061" y="3155861"/>
                  </a:lnTo>
                  <a:lnTo>
                    <a:pt x="277881" y="3157116"/>
                  </a:lnTo>
                  <a:lnTo>
                    <a:pt x="279798" y="3157248"/>
                  </a:lnTo>
                  <a:lnTo>
                    <a:pt x="290868" y="3155503"/>
                  </a:lnTo>
                  <a:lnTo>
                    <a:pt x="288364" y="3155426"/>
                  </a:lnTo>
                  <a:lnTo>
                    <a:pt x="271187" y="3165540"/>
                  </a:lnTo>
                  <a:lnTo>
                    <a:pt x="223815" y="3177764"/>
                  </a:lnTo>
                  <a:lnTo>
                    <a:pt x="198596" y="3183007"/>
                  </a:lnTo>
                  <a:lnTo>
                    <a:pt x="170499" y="3188619"/>
                  </a:lnTo>
                  <a:lnTo>
                    <a:pt x="139065" y="3194477"/>
                  </a:lnTo>
                  <a:lnTo>
                    <a:pt x="105411" y="3200499"/>
                  </a:lnTo>
                  <a:lnTo>
                    <a:pt x="70274" y="3206631"/>
                  </a:lnTo>
                  <a:lnTo>
                    <a:pt x="0" y="3218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3307"/>
            <p:cNvSpPr/>
            <p:nvPr>
              <p:custDataLst>
                <p:tags r:id="rId77"/>
              </p:custDataLst>
            </p:nvPr>
          </p:nvSpPr>
          <p:spPr>
            <a:xfrm>
              <a:off x="10063897" y="3514609"/>
              <a:ext cx="77054" cy="123942"/>
            </a:xfrm>
            <a:custGeom>
              <a:avLst/>
              <a:gdLst/>
              <a:ahLst/>
              <a:cxnLst/>
              <a:rect l="0" t="0" r="0" b="0"/>
              <a:pathLst>
                <a:path w="77054" h="123942">
                  <a:moveTo>
                    <a:pt x="32603" y="22341"/>
                  </a:moveTo>
                  <a:lnTo>
                    <a:pt x="32603" y="22341"/>
                  </a:lnTo>
                  <a:lnTo>
                    <a:pt x="43538" y="471"/>
                  </a:lnTo>
                  <a:lnTo>
                    <a:pt x="44127" y="0"/>
                  </a:lnTo>
                  <a:lnTo>
                    <a:pt x="44519" y="392"/>
                  </a:lnTo>
                  <a:lnTo>
                    <a:pt x="44780" y="1358"/>
                  </a:lnTo>
                  <a:lnTo>
                    <a:pt x="17848" y="46489"/>
                  </a:lnTo>
                  <a:lnTo>
                    <a:pt x="5810" y="62970"/>
                  </a:lnTo>
                  <a:lnTo>
                    <a:pt x="0" y="77323"/>
                  </a:lnTo>
                  <a:lnTo>
                    <a:pt x="280" y="83690"/>
                  </a:lnTo>
                  <a:lnTo>
                    <a:pt x="2592" y="89345"/>
                  </a:lnTo>
                  <a:lnTo>
                    <a:pt x="10797" y="98688"/>
                  </a:lnTo>
                  <a:lnTo>
                    <a:pt x="39427" y="112820"/>
                  </a:lnTo>
                  <a:lnTo>
                    <a:pt x="77053" y="123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308"/>
            <p:cNvSpPr/>
            <p:nvPr>
              <p:custDataLst>
                <p:tags r:id="rId78"/>
              </p:custDataLst>
            </p:nvPr>
          </p:nvSpPr>
          <p:spPr>
            <a:xfrm>
              <a:off x="10007600" y="3510583"/>
              <a:ext cx="20943" cy="145463"/>
            </a:xfrm>
            <a:custGeom>
              <a:avLst/>
              <a:gdLst/>
              <a:ahLst/>
              <a:cxnLst/>
              <a:rect l="0" t="0" r="0" b="0"/>
              <a:pathLst>
                <a:path w="20943" h="145463">
                  <a:moveTo>
                    <a:pt x="0" y="7317"/>
                  </a:moveTo>
                  <a:lnTo>
                    <a:pt x="0" y="7317"/>
                  </a:lnTo>
                  <a:lnTo>
                    <a:pt x="10113" y="575"/>
                  </a:lnTo>
                  <a:lnTo>
                    <a:pt x="13795" y="0"/>
                  </a:lnTo>
                  <a:lnTo>
                    <a:pt x="16958" y="1028"/>
                  </a:lnTo>
                  <a:lnTo>
                    <a:pt x="19772" y="3124"/>
                  </a:lnTo>
                  <a:lnTo>
                    <a:pt x="20942" y="7344"/>
                  </a:lnTo>
                  <a:lnTo>
                    <a:pt x="19438" y="45673"/>
                  </a:lnTo>
                  <a:lnTo>
                    <a:pt x="13352" y="88924"/>
                  </a:lnTo>
                  <a:lnTo>
                    <a:pt x="4583" y="131451"/>
                  </a:lnTo>
                  <a:lnTo>
                    <a:pt x="2063" y="145462"/>
                  </a:lnTo>
                  <a:lnTo>
                    <a:pt x="6350" y="1406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309"/>
            <p:cNvSpPr/>
            <p:nvPr>
              <p:custDataLst>
                <p:tags r:id="rId79"/>
              </p:custDataLst>
            </p:nvPr>
          </p:nvSpPr>
          <p:spPr>
            <a:xfrm>
              <a:off x="9804502" y="3270131"/>
              <a:ext cx="155292" cy="495418"/>
            </a:xfrm>
            <a:custGeom>
              <a:avLst/>
              <a:gdLst/>
              <a:ahLst/>
              <a:cxnLst/>
              <a:rect l="0" t="0" r="0" b="0"/>
              <a:pathLst>
                <a:path w="155292" h="495418">
                  <a:moveTo>
                    <a:pt x="12598" y="152519"/>
                  </a:moveTo>
                  <a:lnTo>
                    <a:pt x="12598" y="152519"/>
                  </a:lnTo>
                  <a:lnTo>
                    <a:pt x="9227" y="155890"/>
                  </a:lnTo>
                  <a:lnTo>
                    <a:pt x="7131" y="168099"/>
                  </a:lnTo>
                  <a:lnTo>
                    <a:pt x="8247" y="214926"/>
                  </a:lnTo>
                  <a:lnTo>
                    <a:pt x="11308" y="261321"/>
                  </a:lnTo>
                  <a:lnTo>
                    <a:pt x="12024" y="298948"/>
                  </a:lnTo>
                  <a:lnTo>
                    <a:pt x="12343" y="336837"/>
                  </a:lnTo>
                  <a:lnTo>
                    <a:pt x="10604" y="374843"/>
                  </a:lnTo>
                  <a:lnTo>
                    <a:pt x="7478" y="411491"/>
                  </a:lnTo>
                  <a:lnTo>
                    <a:pt x="2458" y="457773"/>
                  </a:lnTo>
                  <a:lnTo>
                    <a:pt x="234" y="495417"/>
                  </a:lnTo>
                  <a:lnTo>
                    <a:pt x="0" y="486403"/>
                  </a:lnTo>
                  <a:lnTo>
                    <a:pt x="3299" y="449002"/>
                  </a:lnTo>
                  <a:lnTo>
                    <a:pt x="6821" y="409878"/>
                  </a:lnTo>
                  <a:lnTo>
                    <a:pt x="8746" y="387592"/>
                  </a:lnTo>
                  <a:lnTo>
                    <a:pt x="11441" y="361445"/>
                  </a:lnTo>
                  <a:lnTo>
                    <a:pt x="14648" y="332725"/>
                  </a:lnTo>
                  <a:lnTo>
                    <a:pt x="18198" y="302290"/>
                  </a:lnTo>
                  <a:lnTo>
                    <a:pt x="21976" y="271416"/>
                  </a:lnTo>
                  <a:lnTo>
                    <a:pt x="25906" y="240250"/>
                  </a:lnTo>
                  <a:lnTo>
                    <a:pt x="29934" y="208890"/>
                  </a:lnTo>
                  <a:lnTo>
                    <a:pt x="34035" y="178810"/>
                  </a:lnTo>
                  <a:lnTo>
                    <a:pt x="38177" y="149585"/>
                  </a:lnTo>
                  <a:lnTo>
                    <a:pt x="42351" y="120929"/>
                  </a:lnTo>
                  <a:lnTo>
                    <a:pt x="54514" y="74039"/>
                  </a:lnTo>
                  <a:lnTo>
                    <a:pt x="68622" y="37911"/>
                  </a:lnTo>
                  <a:lnTo>
                    <a:pt x="87759" y="7789"/>
                  </a:lnTo>
                  <a:lnTo>
                    <a:pt x="97978" y="0"/>
                  </a:lnTo>
                  <a:lnTo>
                    <a:pt x="102679" y="745"/>
                  </a:lnTo>
                  <a:lnTo>
                    <a:pt x="111666" y="9099"/>
                  </a:lnTo>
                  <a:lnTo>
                    <a:pt x="116599" y="27864"/>
                  </a:lnTo>
                  <a:lnTo>
                    <a:pt x="117497" y="66195"/>
                  </a:lnTo>
                  <a:lnTo>
                    <a:pt x="111411" y="105069"/>
                  </a:lnTo>
                  <a:lnTo>
                    <a:pt x="93343" y="149809"/>
                  </a:lnTo>
                  <a:lnTo>
                    <a:pt x="77937" y="178497"/>
                  </a:lnTo>
                  <a:lnTo>
                    <a:pt x="78030" y="180421"/>
                  </a:lnTo>
                  <a:lnTo>
                    <a:pt x="78798" y="181704"/>
                  </a:lnTo>
                  <a:lnTo>
                    <a:pt x="92811" y="189000"/>
                  </a:lnTo>
                  <a:lnTo>
                    <a:pt x="127818" y="205893"/>
                  </a:lnTo>
                  <a:lnTo>
                    <a:pt x="141654" y="219044"/>
                  </a:lnTo>
                  <a:lnTo>
                    <a:pt x="151095" y="234297"/>
                  </a:lnTo>
                  <a:lnTo>
                    <a:pt x="155291" y="250483"/>
                  </a:lnTo>
                  <a:lnTo>
                    <a:pt x="153393" y="267084"/>
                  </a:lnTo>
                  <a:lnTo>
                    <a:pt x="150911" y="275463"/>
                  </a:lnTo>
                  <a:lnTo>
                    <a:pt x="130564" y="300738"/>
                  </a:lnTo>
                  <a:lnTo>
                    <a:pt x="87461" y="327330"/>
                  </a:lnTo>
                  <a:lnTo>
                    <a:pt x="81557" y="330442"/>
                  </a:lnTo>
                  <a:lnTo>
                    <a:pt x="76914" y="331107"/>
                  </a:lnTo>
                  <a:lnTo>
                    <a:pt x="73113" y="330139"/>
                  </a:lnTo>
                  <a:lnTo>
                    <a:pt x="63398" y="323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310"/>
            <p:cNvSpPr/>
            <p:nvPr>
              <p:custDataLst>
                <p:tags r:id="rId80"/>
              </p:custDataLst>
            </p:nvPr>
          </p:nvSpPr>
          <p:spPr>
            <a:xfrm>
              <a:off x="9944100" y="29146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9" y="2574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311"/>
            <p:cNvSpPr/>
            <p:nvPr>
              <p:custDataLst>
                <p:tags r:id="rId81"/>
              </p:custDataLst>
            </p:nvPr>
          </p:nvSpPr>
          <p:spPr>
            <a:xfrm>
              <a:off x="10045700" y="3562612"/>
              <a:ext cx="44451" cy="12439"/>
            </a:xfrm>
            <a:custGeom>
              <a:avLst/>
              <a:gdLst/>
              <a:ahLst/>
              <a:cxnLst/>
              <a:rect l="0" t="0" r="0" b="0"/>
              <a:pathLst>
                <a:path w="44451" h="12439">
                  <a:moveTo>
                    <a:pt x="44450" y="6088"/>
                  </a:moveTo>
                  <a:lnTo>
                    <a:pt x="44450" y="6088"/>
                  </a:lnTo>
                  <a:lnTo>
                    <a:pt x="38983" y="621"/>
                  </a:lnTo>
                  <a:lnTo>
                    <a:pt x="34990" y="0"/>
                  </a:lnTo>
                  <a:lnTo>
                    <a:pt x="31307" y="1736"/>
                  </a:lnTo>
                  <a:lnTo>
                    <a:pt x="29340" y="3187"/>
                  </a:lnTo>
                  <a:lnTo>
                    <a:pt x="0" y="12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312"/>
            <p:cNvSpPr/>
            <p:nvPr>
              <p:custDataLst>
                <p:tags r:id="rId82"/>
              </p:custDataLst>
            </p:nvPr>
          </p:nvSpPr>
          <p:spPr>
            <a:xfrm>
              <a:off x="9944468" y="3063692"/>
              <a:ext cx="126633" cy="130359"/>
            </a:xfrm>
            <a:custGeom>
              <a:avLst/>
              <a:gdLst/>
              <a:ahLst/>
              <a:cxnLst/>
              <a:rect l="0" t="0" r="0" b="0"/>
              <a:pathLst>
                <a:path w="126633" h="130359">
                  <a:moveTo>
                    <a:pt x="25032" y="35108"/>
                  </a:moveTo>
                  <a:lnTo>
                    <a:pt x="25032" y="35108"/>
                  </a:lnTo>
                  <a:lnTo>
                    <a:pt x="25030" y="31737"/>
                  </a:lnTo>
                  <a:lnTo>
                    <a:pt x="24327" y="32155"/>
                  </a:lnTo>
                  <a:lnTo>
                    <a:pt x="21661" y="36383"/>
                  </a:lnTo>
                  <a:lnTo>
                    <a:pt x="8025" y="83780"/>
                  </a:lnTo>
                  <a:lnTo>
                    <a:pt x="0" y="115577"/>
                  </a:lnTo>
                  <a:lnTo>
                    <a:pt x="3112" y="110299"/>
                  </a:lnTo>
                  <a:lnTo>
                    <a:pt x="14394" y="72387"/>
                  </a:lnTo>
                  <a:lnTo>
                    <a:pt x="33044" y="25617"/>
                  </a:lnTo>
                  <a:lnTo>
                    <a:pt x="47552" y="3211"/>
                  </a:lnTo>
                  <a:lnTo>
                    <a:pt x="52040" y="438"/>
                  </a:lnTo>
                  <a:lnTo>
                    <a:pt x="56442" y="0"/>
                  </a:lnTo>
                  <a:lnTo>
                    <a:pt x="60790" y="1119"/>
                  </a:lnTo>
                  <a:lnTo>
                    <a:pt x="69380" y="9889"/>
                  </a:lnTo>
                  <a:lnTo>
                    <a:pt x="90637" y="52327"/>
                  </a:lnTo>
                  <a:lnTo>
                    <a:pt x="109461" y="97619"/>
                  </a:lnTo>
                  <a:lnTo>
                    <a:pt x="126632" y="1303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313"/>
            <p:cNvSpPr/>
            <p:nvPr>
              <p:custDataLst>
                <p:tags r:id="rId83"/>
              </p:custDataLst>
            </p:nvPr>
          </p:nvSpPr>
          <p:spPr>
            <a:xfrm>
              <a:off x="9963150" y="23050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314"/>
            <p:cNvSpPr/>
            <p:nvPr>
              <p:custDataLst>
                <p:tags r:id="rId84"/>
              </p:custDataLst>
            </p:nvPr>
          </p:nvSpPr>
          <p:spPr>
            <a:xfrm>
              <a:off x="10654012" y="3994535"/>
              <a:ext cx="64789" cy="247266"/>
            </a:xfrm>
            <a:custGeom>
              <a:avLst/>
              <a:gdLst/>
              <a:ahLst/>
              <a:cxnLst/>
              <a:rect l="0" t="0" r="0" b="0"/>
              <a:pathLst>
                <a:path w="64789" h="247266">
                  <a:moveTo>
                    <a:pt x="64788" y="25015"/>
                  </a:moveTo>
                  <a:lnTo>
                    <a:pt x="64788" y="25015"/>
                  </a:lnTo>
                  <a:lnTo>
                    <a:pt x="64788" y="18273"/>
                  </a:lnTo>
                  <a:lnTo>
                    <a:pt x="62907" y="13082"/>
                  </a:lnTo>
                  <a:lnTo>
                    <a:pt x="60425" y="8422"/>
                  </a:lnTo>
                  <a:lnTo>
                    <a:pt x="59321" y="4000"/>
                  </a:lnTo>
                  <a:lnTo>
                    <a:pt x="58320" y="2538"/>
                  </a:lnTo>
                  <a:lnTo>
                    <a:pt x="56947" y="1564"/>
                  </a:lnTo>
                  <a:lnTo>
                    <a:pt x="52838" y="481"/>
                  </a:lnTo>
                  <a:lnTo>
                    <a:pt x="46306" y="0"/>
                  </a:lnTo>
                  <a:lnTo>
                    <a:pt x="42590" y="2694"/>
                  </a:lnTo>
                  <a:lnTo>
                    <a:pt x="34696" y="13213"/>
                  </a:lnTo>
                  <a:lnTo>
                    <a:pt x="18130" y="54512"/>
                  </a:lnTo>
                  <a:lnTo>
                    <a:pt x="6202" y="98744"/>
                  </a:lnTo>
                  <a:lnTo>
                    <a:pt x="0" y="143443"/>
                  </a:lnTo>
                  <a:lnTo>
                    <a:pt x="6159" y="185851"/>
                  </a:lnTo>
                  <a:lnTo>
                    <a:pt x="13097" y="207505"/>
                  </a:lnTo>
                  <a:lnTo>
                    <a:pt x="24644" y="224655"/>
                  </a:lnTo>
                  <a:lnTo>
                    <a:pt x="45738" y="247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315"/>
            <p:cNvSpPr/>
            <p:nvPr>
              <p:custDataLst>
                <p:tags r:id="rId85"/>
              </p:custDataLst>
            </p:nvPr>
          </p:nvSpPr>
          <p:spPr>
            <a:xfrm>
              <a:off x="10807698" y="4045833"/>
              <a:ext cx="12703" cy="176918"/>
            </a:xfrm>
            <a:custGeom>
              <a:avLst/>
              <a:gdLst/>
              <a:ahLst/>
              <a:cxnLst/>
              <a:rect l="0" t="0" r="0" b="0"/>
              <a:pathLst>
                <a:path w="12703" h="1769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707" y="41814"/>
                  </a:lnTo>
                  <a:lnTo>
                    <a:pt x="4365" y="80834"/>
                  </a:lnTo>
                  <a:lnTo>
                    <a:pt x="6470" y="118815"/>
                  </a:lnTo>
                  <a:lnTo>
                    <a:pt x="11743" y="164283"/>
                  </a:lnTo>
                  <a:lnTo>
                    <a:pt x="12702" y="176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316"/>
            <p:cNvSpPr/>
            <p:nvPr>
              <p:custDataLst>
                <p:tags r:id="rId86"/>
              </p:custDataLst>
            </p:nvPr>
          </p:nvSpPr>
          <p:spPr>
            <a:xfrm>
              <a:off x="10834566" y="4052183"/>
              <a:ext cx="68385" cy="157868"/>
            </a:xfrm>
            <a:custGeom>
              <a:avLst/>
              <a:gdLst/>
              <a:ahLst/>
              <a:cxnLst/>
              <a:rect l="0" t="0" r="0" b="0"/>
              <a:pathLst>
                <a:path w="68385" h="157868">
                  <a:moveTo>
                    <a:pt x="68384" y="5467"/>
                  </a:moveTo>
                  <a:lnTo>
                    <a:pt x="68384" y="5467"/>
                  </a:lnTo>
                  <a:lnTo>
                    <a:pt x="68382" y="0"/>
                  </a:lnTo>
                  <a:lnTo>
                    <a:pt x="29789" y="26763"/>
                  </a:lnTo>
                  <a:lnTo>
                    <a:pt x="11528" y="46990"/>
                  </a:lnTo>
                  <a:lnTo>
                    <a:pt x="1831" y="68232"/>
                  </a:lnTo>
                  <a:lnTo>
                    <a:pt x="0" y="75225"/>
                  </a:lnTo>
                  <a:lnTo>
                    <a:pt x="217" y="78078"/>
                  </a:lnTo>
                  <a:lnTo>
                    <a:pt x="2339" y="83129"/>
                  </a:lnTo>
                  <a:lnTo>
                    <a:pt x="43510" y="129952"/>
                  </a:lnTo>
                  <a:lnTo>
                    <a:pt x="68384" y="1578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317"/>
            <p:cNvSpPr/>
            <p:nvPr>
              <p:custDataLst>
                <p:tags r:id="rId87"/>
              </p:custDataLst>
            </p:nvPr>
          </p:nvSpPr>
          <p:spPr>
            <a:xfrm>
              <a:off x="10956441" y="4137172"/>
              <a:ext cx="92560" cy="9379"/>
            </a:xfrm>
            <a:custGeom>
              <a:avLst/>
              <a:gdLst/>
              <a:ahLst/>
              <a:cxnLst/>
              <a:rect l="0" t="0" r="0" b="0"/>
              <a:pathLst>
                <a:path w="92560" h="9379">
                  <a:moveTo>
                    <a:pt x="3659" y="9378"/>
                  </a:moveTo>
                  <a:lnTo>
                    <a:pt x="3659" y="9378"/>
                  </a:lnTo>
                  <a:lnTo>
                    <a:pt x="288" y="9378"/>
                  </a:lnTo>
                  <a:lnTo>
                    <a:pt x="0" y="8672"/>
                  </a:lnTo>
                  <a:lnTo>
                    <a:pt x="1563" y="6007"/>
                  </a:lnTo>
                  <a:lnTo>
                    <a:pt x="8373" y="4352"/>
                  </a:lnTo>
                  <a:lnTo>
                    <a:pt x="49080" y="0"/>
                  </a:lnTo>
                  <a:lnTo>
                    <a:pt x="92559" y="9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318"/>
            <p:cNvSpPr/>
            <p:nvPr>
              <p:custDataLst>
                <p:tags r:id="rId88"/>
              </p:custDataLst>
            </p:nvPr>
          </p:nvSpPr>
          <p:spPr>
            <a:xfrm>
              <a:off x="9919040" y="1497899"/>
              <a:ext cx="94911" cy="108652"/>
            </a:xfrm>
            <a:custGeom>
              <a:avLst/>
              <a:gdLst/>
              <a:ahLst/>
              <a:cxnLst/>
              <a:rect l="0" t="0" r="0" b="0"/>
              <a:pathLst>
                <a:path w="94911" h="108652">
                  <a:moveTo>
                    <a:pt x="18710" y="13401"/>
                  </a:moveTo>
                  <a:lnTo>
                    <a:pt x="18710" y="13401"/>
                  </a:lnTo>
                  <a:lnTo>
                    <a:pt x="13243" y="13401"/>
                  </a:lnTo>
                  <a:lnTo>
                    <a:pt x="12948" y="14107"/>
                  </a:lnTo>
                  <a:lnTo>
                    <a:pt x="5462" y="50391"/>
                  </a:lnTo>
                  <a:lnTo>
                    <a:pt x="805" y="61473"/>
                  </a:lnTo>
                  <a:lnTo>
                    <a:pt x="425" y="60971"/>
                  </a:lnTo>
                  <a:lnTo>
                    <a:pt x="0" y="56651"/>
                  </a:lnTo>
                  <a:lnTo>
                    <a:pt x="6503" y="39543"/>
                  </a:lnTo>
                  <a:lnTo>
                    <a:pt x="25706" y="10595"/>
                  </a:lnTo>
                  <a:lnTo>
                    <a:pt x="34990" y="2041"/>
                  </a:lnTo>
                  <a:lnTo>
                    <a:pt x="39441" y="183"/>
                  </a:lnTo>
                  <a:lnTo>
                    <a:pt x="48149" y="0"/>
                  </a:lnTo>
                  <a:lnTo>
                    <a:pt x="51741" y="3056"/>
                  </a:lnTo>
                  <a:lnTo>
                    <a:pt x="71497" y="48348"/>
                  </a:lnTo>
                  <a:lnTo>
                    <a:pt x="87401" y="91581"/>
                  </a:lnTo>
                  <a:lnTo>
                    <a:pt x="94910" y="1086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319"/>
            <p:cNvSpPr/>
            <p:nvPr>
              <p:custDataLst>
                <p:tags r:id="rId89"/>
              </p:custDataLst>
            </p:nvPr>
          </p:nvSpPr>
          <p:spPr>
            <a:xfrm>
              <a:off x="11369479" y="4083050"/>
              <a:ext cx="104972" cy="127001"/>
            </a:xfrm>
            <a:custGeom>
              <a:avLst/>
              <a:gdLst/>
              <a:ahLst/>
              <a:cxnLst/>
              <a:rect l="0" t="0" r="0" b="0"/>
              <a:pathLst>
                <a:path w="104972" h="1270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705"/>
                  </a:lnTo>
                  <a:lnTo>
                    <a:pt x="4645" y="3371"/>
                  </a:lnTo>
                  <a:lnTo>
                    <a:pt x="42532" y="46909"/>
                  </a:lnTo>
                  <a:lnTo>
                    <a:pt x="76539" y="85570"/>
                  </a:lnTo>
                  <a:lnTo>
                    <a:pt x="104971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320"/>
            <p:cNvSpPr/>
            <p:nvPr>
              <p:custDataLst>
                <p:tags r:id="rId90"/>
              </p:custDataLst>
            </p:nvPr>
          </p:nvSpPr>
          <p:spPr>
            <a:xfrm>
              <a:off x="11404600" y="4077583"/>
              <a:ext cx="95251" cy="119768"/>
            </a:xfrm>
            <a:custGeom>
              <a:avLst/>
              <a:gdLst/>
              <a:ahLst/>
              <a:cxnLst/>
              <a:rect l="0" t="0" r="0" b="0"/>
              <a:pathLst>
                <a:path w="95251" h="119768">
                  <a:moveTo>
                    <a:pt x="95250" y="5467"/>
                  </a:moveTo>
                  <a:lnTo>
                    <a:pt x="95250" y="5467"/>
                  </a:lnTo>
                  <a:lnTo>
                    <a:pt x="91880" y="2096"/>
                  </a:lnTo>
                  <a:lnTo>
                    <a:pt x="79670" y="0"/>
                  </a:lnTo>
                  <a:lnTo>
                    <a:pt x="59275" y="6120"/>
                  </a:lnTo>
                  <a:lnTo>
                    <a:pt x="38729" y="23613"/>
                  </a:lnTo>
                  <a:lnTo>
                    <a:pt x="17894" y="65652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9" name="SMARTInkShape-3321"/>
          <p:cNvSpPr/>
          <p:nvPr>
            <p:custDataLst>
              <p:tags r:id="rId12"/>
            </p:custDataLst>
          </p:nvPr>
        </p:nvSpPr>
        <p:spPr>
          <a:xfrm>
            <a:off x="9766300" y="927261"/>
            <a:ext cx="171887" cy="455487"/>
          </a:xfrm>
          <a:custGeom>
            <a:avLst/>
            <a:gdLst/>
            <a:ahLst/>
            <a:cxnLst/>
            <a:rect l="0" t="0" r="0" b="0"/>
            <a:pathLst>
              <a:path w="171887" h="455487">
                <a:moveTo>
                  <a:pt x="0" y="95089"/>
                </a:moveTo>
                <a:lnTo>
                  <a:pt x="0" y="95089"/>
                </a:lnTo>
                <a:lnTo>
                  <a:pt x="0" y="101831"/>
                </a:lnTo>
                <a:lnTo>
                  <a:pt x="11933" y="140279"/>
                </a:lnTo>
                <a:lnTo>
                  <a:pt x="20705" y="185384"/>
                </a:lnTo>
                <a:lnTo>
                  <a:pt x="28250" y="224826"/>
                </a:lnTo>
                <a:lnTo>
                  <a:pt x="36309" y="270578"/>
                </a:lnTo>
                <a:lnTo>
                  <a:pt x="40832" y="315371"/>
                </a:lnTo>
                <a:lnTo>
                  <a:pt x="43548" y="357387"/>
                </a:lnTo>
                <a:lnTo>
                  <a:pt x="47106" y="394875"/>
                </a:lnTo>
                <a:lnTo>
                  <a:pt x="49705" y="434230"/>
                </a:lnTo>
                <a:lnTo>
                  <a:pt x="48433" y="448783"/>
                </a:lnTo>
                <a:lnTo>
                  <a:pt x="46220" y="455486"/>
                </a:lnTo>
                <a:lnTo>
                  <a:pt x="45631" y="455298"/>
                </a:lnTo>
                <a:lnTo>
                  <a:pt x="34465" y="412281"/>
                </a:lnTo>
                <a:lnTo>
                  <a:pt x="26842" y="372236"/>
                </a:lnTo>
                <a:lnTo>
                  <a:pt x="23537" y="348292"/>
                </a:lnTo>
                <a:lnTo>
                  <a:pt x="20631" y="322452"/>
                </a:lnTo>
                <a:lnTo>
                  <a:pt x="17987" y="295348"/>
                </a:lnTo>
                <a:lnTo>
                  <a:pt x="15519" y="267400"/>
                </a:lnTo>
                <a:lnTo>
                  <a:pt x="13168" y="238891"/>
                </a:lnTo>
                <a:lnTo>
                  <a:pt x="10895" y="210007"/>
                </a:lnTo>
                <a:lnTo>
                  <a:pt x="10790" y="182284"/>
                </a:lnTo>
                <a:lnTo>
                  <a:pt x="12132" y="155336"/>
                </a:lnTo>
                <a:lnTo>
                  <a:pt x="14439" y="128904"/>
                </a:lnTo>
                <a:lnTo>
                  <a:pt x="22644" y="86364"/>
                </a:lnTo>
                <a:lnTo>
                  <a:pt x="32641" y="52406"/>
                </a:lnTo>
                <a:lnTo>
                  <a:pt x="41790" y="25554"/>
                </a:lnTo>
                <a:lnTo>
                  <a:pt x="54320" y="9386"/>
                </a:lnTo>
                <a:lnTo>
                  <a:pt x="61613" y="4087"/>
                </a:lnTo>
                <a:lnTo>
                  <a:pt x="77244" y="81"/>
                </a:lnTo>
                <a:lnTo>
                  <a:pt x="85362" y="0"/>
                </a:lnTo>
                <a:lnTo>
                  <a:pt x="92891" y="3474"/>
                </a:lnTo>
                <a:lnTo>
                  <a:pt x="106902" y="16742"/>
                </a:lnTo>
                <a:lnTo>
                  <a:pt x="112659" y="36279"/>
                </a:lnTo>
                <a:lnTo>
                  <a:pt x="110050" y="72960"/>
                </a:lnTo>
                <a:lnTo>
                  <a:pt x="100340" y="105701"/>
                </a:lnTo>
                <a:lnTo>
                  <a:pt x="86748" y="132783"/>
                </a:lnTo>
                <a:lnTo>
                  <a:pt x="86758" y="135035"/>
                </a:lnTo>
                <a:lnTo>
                  <a:pt x="88654" y="138243"/>
                </a:lnTo>
                <a:lnTo>
                  <a:pt x="91848" y="142020"/>
                </a:lnTo>
                <a:lnTo>
                  <a:pt x="99382" y="144170"/>
                </a:lnTo>
                <a:lnTo>
                  <a:pt x="110490" y="146536"/>
                </a:lnTo>
                <a:lnTo>
                  <a:pt x="131908" y="156507"/>
                </a:lnTo>
                <a:lnTo>
                  <a:pt x="151268" y="173259"/>
                </a:lnTo>
                <a:lnTo>
                  <a:pt x="165549" y="195783"/>
                </a:lnTo>
                <a:lnTo>
                  <a:pt x="171886" y="212044"/>
                </a:lnTo>
                <a:lnTo>
                  <a:pt x="171739" y="220331"/>
                </a:lnTo>
                <a:lnTo>
                  <a:pt x="165934" y="237065"/>
                </a:lnTo>
                <a:lnTo>
                  <a:pt x="150765" y="258982"/>
                </a:lnTo>
                <a:lnTo>
                  <a:pt x="132866" y="272139"/>
                </a:lnTo>
                <a:lnTo>
                  <a:pt x="128088" y="273800"/>
                </a:lnTo>
                <a:lnTo>
                  <a:pt x="124197" y="274202"/>
                </a:lnTo>
                <a:lnTo>
                  <a:pt x="114300" y="2728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2" name="SMARTInkShape-Group692"/>
          <p:cNvGrpSpPr/>
          <p:nvPr/>
        </p:nvGrpSpPr>
        <p:grpSpPr>
          <a:xfrm>
            <a:off x="1447800" y="2067062"/>
            <a:ext cx="234951" cy="128715"/>
            <a:chOff x="1447800" y="2067062"/>
            <a:chExt cx="234951" cy="128715"/>
          </a:xfrm>
        </p:grpSpPr>
        <p:sp>
          <p:nvSpPr>
            <p:cNvPr id="460" name="SMARTInkShape-3322"/>
            <p:cNvSpPr/>
            <p:nvPr>
              <p:custDataLst>
                <p:tags r:id="rId66"/>
              </p:custDataLst>
            </p:nvPr>
          </p:nvSpPr>
          <p:spPr>
            <a:xfrm>
              <a:off x="1498600" y="2184400"/>
              <a:ext cx="184151" cy="11377"/>
            </a:xfrm>
            <a:custGeom>
              <a:avLst/>
              <a:gdLst/>
              <a:ahLst/>
              <a:cxnLst/>
              <a:rect l="0" t="0" r="0" b="0"/>
              <a:pathLst>
                <a:path w="184151" h="1137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526" y="11376"/>
                  </a:lnTo>
                  <a:lnTo>
                    <a:pt x="45466" y="9067"/>
                  </a:lnTo>
                  <a:lnTo>
                    <a:pt x="79709" y="5676"/>
                  </a:lnTo>
                  <a:lnTo>
                    <a:pt x="117976" y="2523"/>
                  </a:lnTo>
                  <a:lnTo>
                    <a:pt x="162348" y="74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323"/>
            <p:cNvSpPr/>
            <p:nvPr>
              <p:custDataLst>
                <p:tags r:id="rId67"/>
              </p:custDataLst>
            </p:nvPr>
          </p:nvSpPr>
          <p:spPr>
            <a:xfrm>
              <a:off x="1447800" y="2067062"/>
              <a:ext cx="190501" cy="8506"/>
            </a:xfrm>
            <a:custGeom>
              <a:avLst/>
              <a:gdLst/>
              <a:ahLst/>
              <a:cxnLst/>
              <a:rect l="0" t="0" r="0" b="0"/>
              <a:pathLst>
                <a:path w="190501" h="8506">
                  <a:moveTo>
                    <a:pt x="0" y="3038"/>
                  </a:moveTo>
                  <a:lnTo>
                    <a:pt x="0" y="3038"/>
                  </a:lnTo>
                  <a:lnTo>
                    <a:pt x="3371" y="6409"/>
                  </a:lnTo>
                  <a:lnTo>
                    <a:pt x="6907" y="8064"/>
                  </a:lnTo>
                  <a:lnTo>
                    <a:pt x="8838" y="8505"/>
                  </a:lnTo>
                  <a:lnTo>
                    <a:pt x="45466" y="4246"/>
                  </a:lnTo>
                  <a:lnTo>
                    <a:pt x="86614" y="1514"/>
                  </a:lnTo>
                  <a:lnTo>
                    <a:pt x="130791" y="0"/>
                  </a:lnTo>
                  <a:lnTo>
                    <a:pt x="173532" y="2438"/>
                  </a:lnTo>
                  <a:lnTo>
                    <a:pt x="190500" y="3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3" name="SMARTInkShape-3324"/>
          <p:cNvSpPr/>
          <p:nvPr>
            <p:custDataLst>
              <p:tags r:id="rId13"/>
            </p:custDataLst>
          </p:nvPr>
        </p:nvSpPr>
        <p:spPr>
          <a:xfrm>
            <a:off x="226435" y="921972"/>
            <a:ext cx="395866" cy="2559041"/>
          </a:xfrm>
          <a:custGeom>
            <a:avLst/>
            <a:gdLst/>
            <a:ahLst/>
            <a:cxnLst/>
            <a:rect l="0" t="0" r="0" b="0"/>
            <a:pathLst>
              <a:path w="395866" h="2559041">
                <a:moveTo>
                  <a:pt x="256165" y="17828"/>
                </a:moveTo>
                <a:lnTo>
                  <a:pt x="256165" y="17828"/>
                </a:lnTo>
                <a:lnTo>
                  <a:pt x="247327" y="8990"/>
                </a:lnTo>
                <a:lnTo>
                  <a:pt x="234496" y="2901"/>
                </a:lnTo>
                <a:lnTo>
                  <a:pt x="210547" y="0"/>
                </a:lnTo>
                <a:lnTo>
                  <a:pt x="170850" y="4089"/>
                </a:lnTo>
                <a:lnTo>
                  <a:pt x="139556" y="11797"/>
                </a:lnTo>
                <a:lnTo>
                  <a:pt x="95496" y="40495"/>
                </a:lnTo>
                <a:lnTo>
                  <a:pt x="60628" y="75344"/>
                </a:lnTo>
                <a:lnTo>
                  <a:pt x="40143" y="106185"/>
                </a:lnTo>
                <a:lnTo>
                  <a:pt x="23983" y="141059"/>
                </a:lnTo>
                <a:lnTo>
                  <a:pt x="13508" y="175844"/>
                </a:lnTo>
                <a:lnTo>
                  <a:pt x="6501" y="213646"/>
                </a:lnTo>
                <a:lnTo>
                  <a:pt x="1035" y="261021"/>
                </a:lnTo>
                <a:lnTo>
                  <a:pt x="0" y="285790"/>
                </a:lnTo>
                <a:lnTo>
                  <a:pt x="16" y="310769"/>
                </a:lnTo>
                <a:lnTo>
                  <a:pt x="733" y="335889"/>
                </a:lnTo>
                <a:lnTo>
                  <a:pt x="1916" y="362513"/>
                </a:lnTo>
                <a:lnTo>
                  <a:pt x="3410" y="390140"/>
                </a:lnTo>
                <a:lnTo>
                  <a:pt x="5112" y="418436"/>
                </a:lnTo>
                <a:lnTo>
                  <a:pt x="6952" y="449294"/>
                </a:lnTo>
                <a:lnTo>
                  <a:pt x="8884" y="481861"/>
                </a:lnTo>
                <a:lnTo>
                  <a:pt x="10878" y="515567"/>
                </a:lnTo>
                <a:lnTo>
                  <a:pt x="12912" y="549326"/>
                </a:lnTo>
                <a:lnTo>
                  <a:pt x="14974" y="583121"/>
                </a:lnTo>
                <a:lnTo>
                  <a:pt x="17055" y="616940"/>
                </a:lnTo>
                <a:lnTo>
                  <a:pt x="18441" y="653597"/>
                </a:lnTo>
                <a:lnTo>
                  <a:pt x="19366" y="692146"/>
                </a:lnTo>
                <a:lnTo>
                  <a:pt x="19982" y="731957"/>
                </a:lnTo>
                <a:lnTo>
                  <a:pt x="21099" y="772608"/>
                </a:lnTo>
                <a:lnTo>
                  <a:pt x="22549" y="813820"/>
                </a:lnTo>
                <a:lnTo>
                  <a:pt x="24221" y="855406"/>
                </a:lnTo>
                <a:lnTo>
                  <a:pt x="26041" y="897241"/>
                </a:lnTo>
                <a:lnTo>
                  <a:pt x="27960" y="939242"/>
                </a:lnTo>
                <a:lnTo>
                  <a:pt x="29945" y="981354"/>
                </a:lnTo>
                <a:lnTo>
                  <a:pt x="31268" y="1024245"/>
                </a:lnTo>
                <a:lnTo>
                  <a:pt x="32151" y="1067656"/>
                </a:lnTo>
                <a:lnTo>
                  <a:pt x="32739" y="1111414"/>
                </a:lnTo>
                <a:lnTo>
                  <a:pt x="33836" y="1156107"/>
                </a:lnTo>
                <a:lnTo>
                  <a:pt x="35274" y="1201425"/>
                </a:lnTo>
                <a:lnTo>
                  <a:pt x="36937" y="1247160"/>
                </a:lnTo>
                <a:lnTo>
                  <a:pt x="37341" y="1293171"/>
                </a:lnTo>
                <a:lnTo>
                  <a:pt x="36905" y="1339368"/>
                </a:lnTo>
                <a:lnTo>
                  <a:pt x="35908" y="1385688"/>
                </a:lnTo>
                <a:lnTo>
                  <a:pt x="35244" y="1432796"/>
                </a:lnTo>
                <a:lnTo>
                  <a:pt x="34801" y="1480428"/>
                </a:lnTo>
                <a:lnTo>
                  <a:pt x="34506" y="1528412"/>
                </a:lnTo>
                <a:lnTo>
                  <a:pt x="33603" y="1577334"/>
                </a:lnTo>
                <a:lnTo>
                  <a:pt x="32296" y="1626882"/>
                </a:lnTo>
                <a:lnTo>
                  <a:pt x="30719" y="1676847"/>
                </a:lnTo>
                <a:lnTo>
                  <a:pt x="30373" y="1723563"/>
                </a:lnTo>
                <a:lnTo>
                  <a:pt x="30848" y="1768113"/>
                </a:lnTo>
                <a:lnTo>
                  <a:pt x="31871" y="1811218"/>
                </a:lnTo>
                <a:lnTo>
                  <a:pt x="33963" y="1854066"/>
                </a:lnTo>
                <a:lnTo>
                  <a:pt x="36769" y="1896742"/>
                </a:lnTo>
                <a:lnTo>
                  <a:pt x="40051" y="1939304"/>
                </a:lnTo>
                <a:lnTo>
                  <a:pt x="42945" y="1980378"/>
                </a:lnTo>
                <a:lnTo>
                  <a:pt x="45579" y="2020461"/>
                </a:lnTo>
                <a:lnTo>
                  <a:pt x="48041" y="2059884"/>
                </a:lnTo>
                <a:lnTo>
                  <a:pt x="50388" y="2098159"/>
                </a:lnTo>
                <a:lnTo>
                  <a:pt x="52658" y="2135671"/>
                </a:lnTo>
                <a:lnTo>
                  <a:pt x="54877" y="2172673"/>
                </a:lnTo>
                <a:lnTo>
                  <a:pt x="56356" y="2207219"/>
                </a:lnTo>
                <a:lnTo>
                  <a:pt x="57343" y="2240127"/>
                </a:lnTo>
                <a:lnTo>
                  <a:pt x="58000" y="2271944"/>
                </a:lnTo>
                <a:lnTo>
                  <a:pt x="59144" y="2300917"/>
                </a:lnTo>
                <a:lnTo>
                  <a:pt x="60612" y="2327993"/>
                </a:lnTo>
                <a:lnTo>
                  <a:pt x="62296" y="2353804"/>
                </a:lnTo>
                <a:lnTo>
                  <a:pt x="64125" y="2379479"/>
                </a:lnTo>
                <a:lnTo>
                  <a:pt x="66049" y="2405062"/>
                </a:lnTo>
                <a:lnTo>
                  <a:pt x="70069" y="2451832"/>
                </a:lnTo>
                <a:lnTo>
                  <a:pt x="74208" y="2486730"/>
                </a:lnTo>
                <a:lnTo>
                  <a:pt x="83875" y="2523434"/>
                </a:lnTo>
                <a:lnTo>
                  <a:pt x="93514" y="2539249"/>
                </a:lnTo>
                <a:lnTo>
                  <a:pt x="99048" y="2545442"/>
                </a:lnTo>
                <a:lnTo>
                  <a:pt x="116485" y="2554205"/>
                </a:lnTo>
                <a:lnTo>
                  <a:pt x="139757" y="2559040"/>
                </a:lnTo>
                <a:lnTo>
                  <a:pt x="168915" y="2558836"/>
                </a:lnTo>
                <a:lnTo>
                  <a:pt x="213859" y="2554513"/>
                </a:lnTo>
                <a:lnTo>
                  <a:pt x="240661" y="2551385"/>
                </a:lnTo>
                <a:lnTo>
                  <a:pt x="269818" y="2546477"/>
                </a:lnTo>
                <a:lnTo>
                  <a:pt x="300545" y="2540383"/>
                </a:lnTo>
                <a:lnTo>
                  <a:pt x="332318" y="2533498"/>
                </a:lnTo>
                <a:lnTo>
                  <a:pt x="395865" y="25197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9" name="SMARTInkShape-Group694"/>
          <p:cNvGrpSpPr/>
          <p:nvPr/>
        </p:nvGrpSpPr>
        <p:grpSpPr>
          <a:xfrm>
            <a:off x="946150" y="890514"/>
            <a:ext cx="679451" cy="2976637"/>
            <a:chOff x="946150" y="890514"/>
            <a:chExt cx="679451" cy="2976637"/>
          </a:xfrm>
        </p:grpSpPr>
        <p:sp>
          <p:nvSpPr>
            <p:cNvPr id="464" name="SMARTInkShape-3325"/>
            <p:cNvSpPr/>
            <p:nvPr>
              <p:custDataLst>
                <p:tags r:id="rId61"/>
              </p:custDataLst>
            </p:nvPr>
          </p:nvSpPr>
          <p:spPr>
            <a:xfrm>
              <a:off x="1619250" y="3666929"/>
              <a:ext cx="6351" cy="117672"/>
            </a:xfrm>
            <a:custGeom>
              <a:avLst/>
              <a:gdLst/>
              <a:ahLst/>
              <a:cxnLst/>
              <a:rect l="0" t="0" r="0" b="0"/>
              <a:pathLst>
                <a:path w="6351" h="117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2" y="40445"/>
                  </a:lnTo>
                  <a:lnTo>
                    <a:pt x="5026" y="76680"/>
                  </a:lnTo>
                  <a:lnTo>
                    <a:pt x="6350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326"/>
            <p:cNvSpPr/>
            <p:nvPr>
              <p:custDataLst>
                <p:tags r:id="rId62"/>
              </p:custDataLst>
            </p:nvPr>
          </p:nvSpPr>
          <p:spPr>
            <a:xfrm>
              <a:off x="946150" y="890514"/>
              <a:ext cx="310676" cy="2627387"/>
            </a:xfrm>
            <a:custGeom>
              <a:avLst/>
              <a:gdLst/>
              <a:ahLst/>
              <a:cxnLst/>
              <a:rect l="0" t="0" r="0" b="0"/>
              <a:pathLst>
                <a:path w="310676" h="2627387">
                  <a:moveTo>
                    <a:pt x="0" y="68336"/>
                  </a:moveTo>
                  <a:lnTo>
                    <a:pt x="0" y="68336"/>
                  </a:lnTo>
                  <a:lnTo>
                    <a:pt x="39563" y="32535"/>
                  </a:lnTo>
                  <a:lnTo>
                    <a:pt x="61328" y="19969"/>
                  </a:lnTo>
                  <a:lnTo>
                    <a:pt x="102054" y="8928"/>
                  </a:lnTo>
                  <a:lnTo>
                    <a:pt x="149556" y="1893"/>
                  </a:lnTo>
                  <a:lnTo>
                    <a:pt x="182651" y="0"/>
                  </a:lnTo>
                  <a:lnTo>
                    <a:pt x="222903" y="2306"/>
                  </a:lnTo>
                  <a:lnTo>
                    <a:pt x="253801" y="14199"/>
                  </a:lnTo>
                  <a:lnTo>
                    <a:pt x="266377" y="28988"/>
                  </a:lnTo>
                  <a:lnTo>
                    <a:pt x="270718" y="37871"/>
                  </a:lnTo>
                  <a:lnTo>
                    <a:pt x="273456" y="73969"/>
                  </a:lnTo>
                  <a:lnTo>
                    <a:pt x="269799" y="119315"/>
                  </a:lnTo>
                  <a:lnTo>
                    <a:pt x="264315" y="157551"/>
                  </a:lnTo>
                  <a:lnTo>
                    <a:pt x="257173" y="199709"/>
                  </a:lnTo>
                  <a:lnTo>
                    <a:pt x="249295" y="241965"/>
                  </a:lnTo>
                  <a:lnTo>
                    <a:pt x="245219" y="265933"/>
                  </a:lnTo>
                  <a:lnTo>
                    <a:pt x="241091" y="291790"/>
                  </a:lnTo>
                  <a:lnTo>
                    <a:pt x="236927" y="318905"/>
                  </a:lnTo>
                  <a:lnTo>
                    <a:pt x="233446" y="346154"/>
                  </a:lnTo>
                  <a:lnTo>
                    <a:pt x="230419" y="373493"/>
                  </a:lnTo>
                  <a:lnTo>
                    <a:pt x="227696" y="400890"/>
                  </a:lnTo>
                  <a:lnTo>
                    <a:pt x="224470" y="429739"/>
                  </a:lnTo>
                  <a:lnTo>
                    <a:pt x="220908" y="459555"/>
                  </a:lnTo>
                  <a:lnTo>
                    <a:pt x="217122" y="490015"/>
                  </a:lnTo>
                  <a:lnTo>
                    <a:pt x="213892" y="521611"/>
                  </a:lnTo>
                  <a:lnTo>
                    <a:pt x="211034" y="553964"/>
                  </a:lnTo>
                  <a:lnTo>
                    <a:pt x="208422" y="586821"/>
                  </a:lnTo>
                  <a:lnTo>
                    <a:pt x="206682" y="621426"/>
                  </a:lnTo>
                  <a:lnTo>
                    <a:pt x="205521" y="657196"/>
                  </a:lnTo>
                  <a:lnTo>
                    <a:pt x="204747" y="693743"/>
                  </a:lnTo>
                  <a:lnTo>
                    <a:pt x="204232" y="730807"/>
                  </a:lnTo>
                  <a:lnTo>
                    <a:pt x="203888" y="768217"/>
                  </a:lnTo>
                  <a:lnTo>
                    <a:pt x="203658" y="805856"/>
                  </a:lnTo>
                  <a:lnTo>
                    <a:pt x="203506" y="843650"/>
                  </a:lnTo>
                  <a:lnTo>
                    <a:pt x="203404" y="881545"/>
                  </a:lnTo>
                  <a:lnTo>
                    <a:pt x="203336" y="919509"/>
                  </a:lnTo>
                  <a:lnTo>
                    <a:pt x="203996" y="959635"/>
                  </a:lnTo>
                  <a:lnTo>
                    <a:pt x="205142" y="1001202"/>
                  </a:lnTo>
                  <a:lnTo>
                    <a:pt x="206611" y="1043730"/>
                  </a:lnTo>
                  <a:lnTo>
                    <a:pt x="207591" y="1086193"/>
                  </a:lnTo>
                  <a:lnTo>
                    <a:pt x="208244" y="1128613"/>
                  </a:lnTo>
                  <a:lnTo>
                    <a:pt x="208679" y="1171004"/>
                  </a:lnTo>
                  <a:lnTo>
                    <a:pt x="208970" y="1214081"/>
                  </a:lnTo>
                  <a:lnTo>
                    <a:pt x="209163" y="1257616"/>
                  </a:lnTo>
                  <a:lnTo>
                    <a:pt x="209292" y="1301456"/>
                  </a:lnTo>
                  <a:lnTo>
                    <a:pt x="210083" y="1345500"/>
                  </a:lnTo>
                  <a:lnTo>
                    <a:pt x="211317" y="1389678"/>
                  </a:lnTo>
                  <a:lnTo>
                    <a:pt x="212844" y="1433948"/>
                  </a:lnTo>
                  <a:lnTo>
                    <a:pt x="214569" y="1476866"/>
                  </a:lnTo>
                  <a:lnTo>
                    <a:pt x="216424" y="1518884"/>
                  </a:lnTo>
                  <a:lnTo>
                    <a:pt x="218366" y="1560301"/>
                  </a:lnTo>
                  <a:lnTo>
                    <a:pt x="220366" y="1601318"/>
                  </a:lnTo>
                  <a:lnTo>
                    <a:pt x="222405" y="1642069"/>
                  </a:lnTo>
                  <a:lnTo>
                    <a:pt x="224470" y="1682641"/>
                  </a:lnTo>
                  <a:lnTo>
                    <a:pt x="225847" y="1723095"/>
                  </a:lnTo>
                  <a:lnTo>
                    <a:pt x="226764" y="1763470"/>
                  </a:lnTo>
                  <a:lnTo>
                    <a:pt x="227376" y="1803792"/>
                  </a:lnTo>
                  <a:lnTo>
                    <a:pt x="228490" y="1844784"/>
                  </a:lnTo>
                  <a:lnTo>
                    <a:pt x="229938" y="1886224"/>
                  </a:lnTo>
                  <a:lnTo>
                    <a:pt x="231608" y="1927961"/>
                  </a:lnTo>
                  <a:lnTo>
                    <a:pt x="232722" y="1967781"/>
                  </a:lnTo>
                  <a:lnTo>
                    <a:pt x="233465" y="2006321"/>
                  </a:lnTo>
                  <a:lnTo>
                    <a:pt x="233960" y="2044009"/>
                  </a:lnTo>
                  <a:lnTo>
                    <a:pt x="234995" y="2079718"/>
                  </a:lnTo>
                  <a:lnTo>
                    <a:pt x="236391" y="2114107"/>
                  </a:lnTo>
                  <a:lnTo>
                    <a:pt x="238028" y="2147617"/>
                  </a:lnTo>
                  <a:lnTo>
                    <a:pt x="241235" y="2179835"/>
                  </a:lnTo>
                  <a:lnTo>
                    <a:pt x="245490" y="2211190"/>
                  </a:lnTo>
                  <a:lnTo>
                    <a:pt x="250443" y="2241972"/>
                  </a:lnTo>
                  <a:lnTo>
                    <a:pt x="255157" y="2271666"/>
                  </a:lnTo>
                  <a:lnTo>
                    <a:pt x="259710" y="2300633"/>
                  </a:lnTo>
                  <a:lnTo>
                    <a:pt x="264157" y="2329118"/>
                  </a:lnTo>
                  <a:lnTo>
                    <a:pt x="267827" y="2355163"/>
                  </a:lnTo>
                  <a:lnTo>
                    <a:pt x="270979" y="2379582"/>
                  </a:lnTo>
                  <a:lnTo>
                    <a:pt x="277068" y="2424823"/>
                  </a:lnTo>
                  <a:lnTo>
                    <a:pt x="284478" y="2466097"/>
                  </a:lnTo>
                  <a:lnTo>
                    <a:pt x="292476" y="2501844"/>
                  </a:lnTo>
                  <a:lnTo>
                    <a:pt x="303030" y="2545974"/>
                  </a:lnTo>
                  <a:lnTo>
                    <a:pt x="310081" y="2593277"/>
                  </a:lnTo>
                  <a:lnTo>
                    <a:pt x="310675" y="2607288"/>
                  </a:lnTo>
                  <a:lnTo>
                    <a:pt x="309422" y="2612576"/>
                  </a:lnTo>
                  <a:lnTo>
                    <a:pt x="304267" y="2620333"/>
                  </a:lnTo>
                  <a:lnTo>
                    <a:pt x="295391" y="2624251"/>
                  </a:lnTo>
                  <a:lnTo>
                    <a:pt x="258962" y="2626767"/>
                  </a:lnTo>
                  <a:lnTo>
                    <a:pt x="213509" y="2627264"/>
                  </a:lnTo>
                  <a:lnTo>
                    <a:pt x="196850" y="2627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327"/>
            <p:cNvSpPr/>
            <p:nvPr>
              <p:custDataLst>
                <p:tags r:id="rId63"/>
              </p:custDataLst>
            </p:nvPr>
          </p:nvSpPr>
          <p:spPr>
            <a:xfrm>
              <a:off x="1422400" y="3715633"/>
              <a:ext cx="133351" cy="151518"/>
            </a:xfrm>
            <a:custGeom>
              <a:avLst/>
              <a:gdLst/>
              <a:ahLst/>
              <a:cxnLst/>
              <a:rect l="0" t="0" r="0" b="0"/>
              <a:pathLst>
                <a:path w="133351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43738" y="39212"/>
                  </a:lnTo>
                  <a:lnTo>
                    <a:pt x="84852" y="86721"/>
                  </a:lnTo>
                  <a:lnTo>
                    <a:pt x="133350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328"/>
            <p:cNvSpPr/>
            <p:nvPr>
              <p:custDataLst>
                <p:tags r:id="rId64"/>
              </p:custDataLst>
            </p:nvPr>
          </p:nvSpPr>
          <p:spPr>
            <a:xfrm>
              <a:off x="1212850" y="3683472"/>
              <a:ext cx="133351" cy="183679"/>
            </a:xfrm>
            <a:custGeom>
              <a:avLst/>
              <a:gdLst/>
              <a:ahLst/>
              <a:cxnLst/>
              <a:rect l="0" t="0" r="0" b="0"/>
              <a:pathLst>
                <a:path w="133351" h="183679">
                  <a:moveTo>
                    <a:pt x="0" y="24928"/>
                  </a:moveTo>
                  <a:lnTo>
                    <a:pt x="0" y="24928"/>
                  </a:lnTo>
                  <a:lnTo>
                    <a:pt x="3371" y="24928"/>
                  </a:lnTo>
                  <a:lnTo>
                    <a:pt x="4364" y="24222"/>
                  </a:lnTo>
                  <a:lnTo>
                    <a:pt x="5026" y="23046"/>
                  </a:lnTo>
                  <a:lnTo>
                    <a:pt x="6088" y="19461"/>
                  </a:lnTo>
                  <a:lnTo>
                    <a:pt x="13247" y="60989"/>
                  </a:lnTo>
                  <a:lnTo>
                    <a:pt x="21275" y="108329"/>
                  </a:lnTo>
                  <a:lnTo>
                    <a:pt x="24857" y="155394"/>
                  </a:lnTo>
                  <a:lnTo>
                    <a:pt x="25293" y="172995"/>
                  </a:lnTo>
                  <a:lnTo>
                    <a:pt x="24623" y="172323"/>
                  </a:lnTo>
                  <a:lnTo>
                    <a:pt x="18478" y="150390"/>
                  </a:lnTo>
                  <a:lnTo>
                    <a:pt x="14412" y="112196"/>
                  </a:lnTo>
                  <a:lnTo>
                    <a:pt x="15089" y="68189"/>
                  </a:lnTo>
                  <a:lnTo>
                    <a:pt x="21639" y="25085"/>
                  </a:lnTo>
                  <a:lnTo>
                    <a:pt x="29373" y="10651"/>
                  </a:lnTo>
                  <a:lnTo>
                    <a:pt x="34398" y="4827"/>
                  </a:lnTo>
                  <a:lnTo>
                    <a:pt x="39866" y="1650"/>
                  </a:lnTo>
                  <a:lnTo>
                    <a:pt x="51585" y="0"/>
                  </a:lnTo>
                  <a:lnTo>
                    <a:pt x="65730" y="5382"/>
                  </a:lnTo>
                  <a:lnTo>
                    <a:pt x="81425" y="16241"/>
                  </a:lnTo>
                  <a:lnTo>
                    <a:pt x="97807" y="32826"/>
                  </a:lnTo>
                  <a:lnTo>
                    <a:pt x="116155" y="68739"/>
                  </a:lnTo>
                  <a:lnTo>
                    <a:pt x="127158" y="110660"/>
                  </a:lnTo>
                  <a:lnTo>
                    <a:pt x="131515" y="154360"/>
                  </a:lnTo>
                  <a:lnTo>
                    <a:pt x="133350" y="183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3329"/>
            <p:cNvSpPr/>
            <p:nvPr>
              <p:custDataLst>
                <p:tags r:id="rId65"/>
              </p:custDataLst>
            </p:nvPr>
          </p:nvSpPr>
          <p:spPr>
            <a:xfrm>
              <a:off x="1466850" y="3671183"/>
              <a:ext cx="82551" cy="170568"/>
            </a:xfrm>
            <a:custGeom>
              <a:avLst/>
              <a:gdLst/>
              <a:ahLst/>
              <a:cxnLst/>
              <a:rect l="0" t="0" r="0" b="0"/>
              <a:pathLst>
                <a:path w="82551" h="170568">
                  <a:moveTo>
                    <a:pt x="82550" y="5467"/>
                  </a:moveTo>
                  <a:lnTo>
                    <a:pt x="82550" y="5467"/>
                  </a:lnTo>
                  <a:lnTo>
                    <a:pt x="79179" y="2096"/>
                  </a:lnTo>
                  <a:lnTo>
                    <a:pt x="75642" y="441"/>
                  </a:lnTo>
                  <a:lnTo>
                    <a:pt x="73712" y="0"/>
                  </a:lnTo>
                  <a:lnTo>
                    <a:pt x="67803" y="3273"/>
                  </a:lnTo>
                  <a:lnTo>
                    <a:pt x="56544" y="14929"/>
                  </a:lnTo>
                  <a:lnTo>
                    <a:pt x="33355" y="54687"/>
                  </a:lnTo>
                  <a:lnTo>
                    <a:pt x="16546" y="97270"/>
                  </a:lnTo>
                  <a:lnTo>
                    <a:pt x="6000" y="141166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0" name="SMARTInkShape-3330"/>
          <p:cNvSpPr/>
          <p:nvPr>
            <p:custDataLst>
              <p:tags r:id="rId14"/>
            </p:custDataLst>
          </p:nvPr>
        </p:nvSpPr>
        <p:spPr>
          <a:xfrm>
            <a:off x="479195" y="1051540"/>
            <a:ext cx="381606" cy="423048"/>
          </a:xfrm>
          <a:custGeom>
            <a:avLst/>
            <a:gdLst/>
            <a:ahLst/>
            <a:cxnLst/>
            <a:rect l="0" t="0" r="0" b="0"/>
            <a:pathLst>
              <a:path w="381606" h="423048">
                <a:moveTo>
                  <a:pt x="212955" y="59710"/>
                </a:moveTo>
                <a:lnTo>
                  <a:pt x="212955" y="59710"/>
                </a:lnTo>
                <a:lnTo>
                  <a:pt x="198452" y="50982"/>
                </a:lnTo>
                <a:lnTo>
                  <a:pt x="189811" y="48775"/>
                </a:lnTo>
                <a:lnTo>
                  <a:pt x="146607" y="56003"/>
                </a:lnTo>
                <a:lnTo>
                  <a:pt x="118351" y="72096"/>
                </a:lnTo>
                <a:lnTo>
                  <a:pt x="77198" y="109298"/>
                </a:lnTo>
                <a:lnTo>
                  <a:pt x="46358" y="150054"/>
                </a:lnTo>
                <a:lnTo>
                  <a:pt x="27904" y="183824"/>
                </a:lnTo>
                <a:lnTo>
                  <a:pt x="14058" y="218118"/>
                </a:lnTo>
                <a:lnTo>
                  <a:pt x="4612" y="251469"/>
                </a:lnTo>
                <a:lnTo>
                  <a:pt x="0" y="297307"/>
                </a:lnTo>
                <a:lnTo>
                  <a:pt x="1421" y="324764"/>
                </a:lnTo>
                <a:lnTo>
                  <a:pt x="10049" y="349197"/>
                </a:lnTo>
                <a:lnTo>
                  <a:pt x="23997" y="371110"/>
                </a:lnTo>
                <a:lnTo>
                  <a:pt x="51683" y="397902"/>
                </a:lnTo>
                <a:lnTo>
                  <a:pt x="82934" y="414699"/>
                </a:lnTo>
                <a:lnTo>
                  <a:pt x="118691" y="423047"/>
                </a:lnTo>
                <a:lnTo>
                  <a:pt x="143543" y="422747"/>
                </a:lnTo>
                <a:lnTo>
                  <a:pt x="177964" y="411869"/>
                </a:lnTo>
                <a:lnTo>
                  <a:pt x="222611" y="383455"/>
                </a:lnTo>
                <a:lnTo>
                  <a:pt x="262539" y="354052"/>
                </a:lnTo>
                <a:lnTo>
                  <a:pt x="300084" y="320254"/>
                </a:lnTo>
                <a:lnTo>
                  <a:pt x="338769" y="279072"/>
                </a:lnTo>
                <a:lnTo>
                  <a:pt x="361241" y="241123"/>
                </a:lnTo>
                <a:lnTo>
                  <a:pt x="374954" y="198599"/>
                </a:lnTo>
                <a:lnTo>
                  <a:pt x="381605" y="152838"/>
                </a:lnTo>
                <a:lnTo>
                  <a:pt x="381044" y="121561"/>
                </a:lnTo>
                <a:lnTo>
                  <a:pt x="373739" y="93550"/>
                </a:lnTo>
                <a:lnTo>
                  <a:pt x="344242" y="53979"/>
                </a:lnTo>
                <a:lnTo>
                  <a:pt x="308699" y="33880"/>
                </a:lnTo>
                <a:lnTo>
                  <a:pt x="263975" y="20008"/>
                </a:lnTo>
                <a:lnTo>
                  <a:pt x="239207" y="16308"/>
                </a:lnTo>
                <a:lnTo>
                  <a:pt x="213523" y="13842"/>
                </a:lnTo>
                <a:lnTo>
                  <a:pt x="187228" y="11493"/>
                </a:lnTo>
                <a:lnTo>
                  <a:pt x="160526" y="9221"/>
                </a:lnTo>
                <a:lnTo>
                  <a:pt x="133552" y="7000"/>
                </a:lnTo>
                <a:lnTo>
                  <a:pt x="90411" y="2652"/>
                </a:lnTo>
                <a:lnTo>
                  <a:pt x="44001" y="0"/>
                </a:lnTo>
                <a:lnTo>
                  <a:pt x="9755" y="256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SMARTInkShape-3331"/>
          <p:cNvSpPr/>
          <p:nvPr>
            <p:custDataLst>
              <p:tags r:id="rId15"/>
            </p:custDataLst>
          </p:nvPr>
        </p:nvSpPr>
        <p:spPr>
          <a:xfrm>
            <a:off x="1916734" y="635372"/>
            <a:ext cx="5287892" cy="894953"/>
          </a:xfrm>
          <a:custGeom>
            <a:avLst/>
            <a:gdLst/>
            <a:ahLst/>
            <a:cxnLst/>
            <a:rect l="0" t="0" r="0" b="0"/>
            <a:pathLst>
              <a:path w="5287892" h="894953">
                <a:moveTo>
                  <a:pt x="115266" y="171078"/>
                </a:moveTo>
                <a:lnTo>
                  <a:pt x="115266" y="171078"/>
                </a:lnTo>
                <a:lnTo>
                  <a:pt x="157329" y="171078"/>
                </a:lnTo>
                <a:lnTo>
                  <a:pt x="191543" y="171078"/>
                </a:lnTo>
                <a:lnTo>
                  <a:pt x="236331" y="167707"/>
                </a:lnTo>
                <a:lnTo>
                  <a:pt x="272554" y="166052"/>
                </a:lnTo>
                <a:lnTo>
                  <a:pt x="312172" y="164611"/>
                </a:lnTo>
                <a:lnTo>
                  <a:pt x="353298" y="161618"/>
                </a:lnTo>
                <a:lnTo>
                  <a:pt x="398858" y="157937"/>
                </a:lnTo>
                <a:lnTo>
                  <a:pt x="422861" y="155967"/>
                </a:lnTo>
                <a:lnTo>
                  <a:pt x="448740" y="153948"/>
                </a:lnTo>
                <a:lnTo>
                  <a:pt x="475871" y="151897"/>
                </a:lnTo>
                <a:lnTo>
                  <a:pt x="503836" y="149824"/>
                </a:lnTo>
                <a:lnTo>
                  <a:pt x="532357" y="148442"/>
                </a:lnTo>
                <a:lnTo>
                  <a:pt x="561249" y="147521"/>
                </a:lnTo>
                <a:lnTo>
                  <a:pt x="590388" y="146906"/>
                </a:lnTo>
                <a:lnTo>
                  <a:pt x="620397" y="145791"/>
                </a:lnTo>
                <a:lnTo>
                  <a:pt x="650987" y="144343"/>
                </a:lnTo>
                <a:lnTo>
                  <a:pt x="681963" y="142671"/>
                </a:lnTo>
                <a:lnTo>
                  <a:pt x="713198" y="140146"/>
                </a:lnTo>
                <a:lnTo>
                  <a:pt x="744604" y="137051"/>
                </a:lnTo>
                <a:lnTo>
                  <a:pt x="776124" y="133577"/>
                </a:lnTo>
                <a:lnTo>
                  <a:pt x="808427" y="129849"/>
                </a:lnTo>
                <a:lnTo>
                  <a:pt x="841251" y="125953"/>
                </a:lnTo>
                <a:lnTo>
                  <a:pt x="874423" y="121945"/>
                </a:lnTo>
                <a:lnTo>
                  <a:pt x="907826" y="118567"/>
                </a:lnTo>
                <a:lnTo>
                  <a:pt x="941384" y="115610"/>
                </a:lnTo>
                <a:lnTo>
                  <a:pt x="975045" y="112932"/>
                </a:lnTo>
                <a:lnTo>
                  <a:pt x="1008774" y="109736"/>
                </a:lnTo>
                <a:lnTo>
                  <a:pt x="1042549" y="106195"/>
                </a:lnTo>
                <a:lnTo>
                  <a:pt x="1076354" y="102423"/>
                </a:lnTo>
                <a:lnTo>
                  <a:pt x="1109475" y="99202"/>
                </a:lnTo>
                <a:lnTo>
                  <a:pt x="1142139" y="96350"/>
                </a:lnTo>
                <a:lnTo>
                  <a:pt x="1174498" y="93742"/>
                </a:lnTo>
                <a:lnTo>
                  <a:pt x="1207359" y="91299"/>
                </a:lnTo>
                <a:lnTo>
                  <a:pt x="1240556" y="88964"/>
                </a:lnTo>
                <a:lnTo>
                  <a:pt x="1273976" y="86702"/>
                </a:lnTo>
                <a:lnTo>
                  <a:pt x="1307545" y="84488"/>
                </a:lnTo>
                <a:lnTo>
                  <a:pt x="1341212" y="82307"/>
                </a:lnTo>
                <a:lnTo>
                  <a:pt x="1374946" y="80147"/>
                </a:lnTo>
                <a:lnTo>
                  <a:pt x="1409431" y="78002"/>
                </a:lnTo>
                <a:lnTo>
                  <a:pt x="1444415" y="75866"/>
                </a:lnTo>
                <a:lnTo>
                  <a:pt x="1479732" y="73737"/>
                </a:lnTo>
                <a:lnTo>
                  <a:pt x="1515271" y="71612"/>
                </a:lnTo>
                <a:lnTo>
                  <a:pt x="1550958" y="69489"/>
                </a:lnTo>
                <a:lnTo>
                  <a:pt x="1586744" y="67369"/>
                </a:lnTo>
                <a:lnTo>
                  <a:pt x="1622596" y="64544"/>
                </a:lnTo>
                <a:lnTo>
                  <a:pt x="1658491" y="61250"/>
                </a:lnTo>
                <a:lnTo>
                  <a:pt x="1694417" y="57643"/>
                </a:lnTo>
                <a:lnTo>
                  <a:pt x="1731066" y="54532"/>
                </a:lnTo>
                <a:lnTo>
                  <a:pt x="1768199" y="51753"/>
                </a:lnTo>
                <a:lnTo>
                  <a:pt x="1805655" y="49195"/>
                </a:lnTo>
                <a:lnTo>
                  <a:pt x="1842620" y="46078"/>
                </a:lnTo>
                <a:lnTo>
                  <a:pt x="1879258" y="42589"/>
                </a:lnTo>
                <a:lnTo>
                  <a:pt x="1915677" y="38852"/>
                </a:lnTo>
                <a:lnTo>
                  <a:pt x="1953362" y="35655"/>
                </a:lnTo>
                <a:lnTo>
                  <a:pt x="1991891" y="32818"/>
                </a:lnTo>
                <a:lnTo>
                  <a:pt x="2030983" y="30222"/>
                </a:lnTo>
                <a:lnTo>
                  <a:pt x="2069744" y="27785"/>
                </a:lnTo>
                <a:lnTo>
                  <a:pt x="2108284" y="25455"/>
                </a:lnTo>
                <a:lnTo>
                  <a:pt x="2146678" y="23196"/>
                </a:lnTo>
                <a:lnTo>
                  <a:pt x="2186385" y="20984"/>
                </a:lnTo>
                <a:lnTo>
                  <a:pt x="2226968" y="18804"/>
                </a:lnTo>
                <a:lnTo>
                  <a:pt x="2268134" y="16646"/>
                </a:lnTo>
                <a:lnTo>
                  <a:pt x="2308983" y="14501"/>
                </a:lnTo>
                <a:lnTo>
                  <a:pt x="2349622" y="12365"/>
                </a:lnTo>
                <a:lnTo>
                  <a:pt x="2390120" y="10236"/>
                </a:lnTo>
                <a:lnTo>
                  <a:pt x="2431935" y="8111"/>
                </a:lnTo>
                <a:lnTo>
                  <a:pt x="2474629" y="5989"/>
                </a:lnTo>
                <a:lnTo>
                  <a:pt x="2517908" y="3869"/>
                </a:lnTo>
                <a:lnTo>
                  <a:pt x="2560873" y="2455"/>
                </a:lnTo>
                <a:lnTo>
                  <a:pt x="2603625" y="1513"/>
                </a:lnTo>
                <a:lnTo>
                  <a:pt x="2646239" y="885"/>
                </a:lnTo>
                <a:lnTo>
                  <a:pt x="2688759" y="466"/>
                </a:lnTo>
                <a:lnTo>
                  <a:pt x="2731217" y="186"/>
                </a:lnTo>
                <a:lnTo>
                  <a:pt x="2773633" y="0"/>
                </a:lnTo>
                <a:lnTo>
                  <a:pt x="2816022" y="582"/>
                </a:lnTo>
                <a:lnTo>
                  <a:pt x="2858392" y="1675"/>
                </a:lnTo>
                <a:lnTo>
                  <a:pt x="2900750" y="3109"/>
                </a:lnTo>
                <a:lnTo>
                  <a:pt x="2943100" y="4065"/>
                </a:lnTo>
                <a:lnTo>
                  <a:pt x="2985444" y="4703"/>
                </a:lnTo>
                <a:lnTo>
                  <a:pt x="3027784" y="5128"/>
                </a:lnTo>
                <a:lnTo>
                  <a:pt x="3070122" y="6117"/>
                </a:lnTo>
                <a:lnTo>
                  <a:pt x="3112459" y="7482"/>
                </a:lnTo>
                <a:lnTo>
                  <a:pt x="3154794" y="9097"/>
                </a:lnTo>
                <a:lnTo>
                  <a:pt x="3197129" y="10880"/>
                </a:lnTo>
                <a:lnTo>
                  <a:pt x="3239464" y="12774"/>
                </a:lnTo>
                <a:lnTo>
                  <a:pt x="3281798" y="14742"/>
                </a:lnTo>
                <a:lnTo>
                  <a:pt x="3323426" y="16759"/>
                </a:lnTo>
                <a:lnTo>
                  <a:pt x="3364584" y="18810"/>
                </a:lnTo>
                <a:lnTo>
                  <a:pt x="3405428" y="20883"/>
                </a:lnTo>
                <a:lnTo>
                  <a:pt x="3446063" y="23676"/>
                </a:lnTo>
                <a:lnTo>
                  <a:pt x="3486558" y="26949"/>
                </a:lnTo>
                <a:lnTo>
                  <a:pt x="3526960" y="30542"/>
                </a:lnTo>
                <a:lnTo>
                  <a:pt x="3568007" y="33643"/>
                </a:lnTo>
                <a:lnTo>
                  <a:pt x="3609482" y="36416"/>
                </a:lnTo>
                <a:lnTo>
                  <a:pt x="3651244" y="38970"/>
                </a:lnTo>
                <a:lnTo>
                  <a:pt x="3691784" y="42084"/>
                </a:lnTo>
                <a:lnTo>
                  <a:pt x="3731512" y="45570"/>
                </a:lnTo>
                <a:lnTo>
                  <a:pt x="3770696" y="49306"/>
                </a:lnTo>
                <a:lnTo>
                  <a:pt x="3809519" y="53208"/>
                </a:lnTo>
                <a:lnTo>
                  <a:pt x="3848102" y="57220"/>
                </a:lnTo>
                <a:lnTo>
                  <a:pt x="3886524" y="61306"/>
                </a:lnTo>
                <a:lnTo>
                  <a:pt x="3924132" y="64736"/>
                </a:lnTo>
                <a:lnTo>
                  <a:pt x="3961199" y="67728"/>
                </a:lnTo>
                <a:lnTo>
                  <a:pt x="3997905" y="70428"/>
                </a:lnTo>
                <a:lnTo>
                  <a:pt x="4034369" y="73639"/>
                </a:lnTo>
                <a:lnTo>
                  <a:pt x="4070674" y="77191"/>
                </a:lnTo>
                <a:lnTo>
                  <a:pt x="4106872" y="80970"/>
                </a:lnTo>
                <a:lnTo>
                  <a:pt x="4141586" y="84195"/>
                </a:lnTo>
                <a:lnTo>
                  <a:pt x="4175313" y="87050"/>
                </a:lnTo>
                <a:lnTo>
                  <a:pt x="4208381" y="89660"/>
                </a:lnTo>
                <a:lnTo>
                  <a:pt x="4241009" y="92810"/>
                </a:lnTo>
                <a:lnTo>
                  <a:pt x="4273346" y="96322"/>
                </a:lnTo>
                <a:lnTo>
                  <a:pt x="4305485" y="100074"/>
                </a:lnTo>
                <a:lnTo>
                  <a:pt x="4336790" y="103281"/>
                </a:lnTo>
                <a:lnTo>
                  <a:pt x="4367538" y="106124"/>
                </a:lnTo>
                <a:lnTo>
                  <a:pt x="4397914" y="108725"/>
                </a:lnTo>
                <a:lnTo>
                  <a:pt x="4427336" y="111871"/>
                </a:lnTo>
                <a:lnTo>
                  <a:pt x="4456124" y="115379"/>
                </a:lnTo>
                <a:lnTo>
                  <a:pt x="4484486" y="119129"/>
                </a:lnTo>
                <a:lnTo>
                  <a:pt x="4510453" y="123039"/>
                </a:lnTo>
                <a:lnTo>
                  <a:pt x="4534818" y="127058"/>
                </a:lnTo>
                <a:lnTo>
                  <a:pt x="4581410" y="134580"/>
                </a:lnTo>
                <a:lnTo>
                  <a:pt x="4627990" y="140275"/>
                </a:lnTo>
                <a:lnTo>
                  <a:pt x="4674561" y="145158"/>
                </a:lnTo>
                <a:lnTo>
                  <a:pt x="4719014" y="149680"/>
                </a:lnTo>
                <a:lnTo>
                  <a:pt x="4757586" y="154042"/>
                </a:lnTo>
                <a:lnTo>
                  <a:pt x="4795425" y="158332"/>
                </a:lnTo>
                <a:lnTo>
                  <a:pt x="4832703" y="162591"/>
                </a:lnTo>
                <a:lnTo>
                  <a:pt x="4868087" y="166836"/>
                </a:lnTo>
                <a:lnTo>
                  <a:pt x="4902626" y="169193"/>
                </a:lnTo>
                <a:lnTo>
                  <a:pt x="4950043" y="172401"/>
                </a:lnTo>
                <a:lnTo>
                  <a:pt x="4992785" y="177820"/>
                </a:lnTo>
                <a:lnTo>
                  <a:pt x="5034848" y="185776"/>
                </a:lnTo>
                <a:lnTo>
                  <a:pt x="5074121" y="195188"/>
                </a:lnTo>
                <a:lnTo>
                  <a:pt x="5110688" y="204327"/>
                </a:lnTo>
                <a:lnTo>
                  <a:pt x="5154648" y="220057"/>
                </a:lnTo>
                <a:lnTo>
                  <a:pt x="5195892" y="236753"/>
                </a:lnTo>
                <a:lnTo>
                  <a:pt x="5225885" y="255521"/>
                </a:lnTo>
                <a:lnTo>
                  <a:pt x="5257912" y="286333"/>
                </a:lnTo>
                <a:lnTo>
                  <a:pt x="5281658" y="325999"/>
                </a:lnTo>
                <a:lnTo>
                  <a:pt x="5287891" y="354486"/>
                </a:lnTo>
                <a:lnTo>
                  <a:pt x="5284223" y="396422"/>
                </a:lnTo>
                <a:lnTo>
                  <a:pt x="5274462" y="433050"/>
                </a:lnTo>
                <a:lnTo>
                  <a:pt x="5261927" y="474164"/>
                </a:lnTo>
                <a:lnTo>
                  <a:pt x="5245121" y="513470"/>
                </a:lnTo>
                <a:lnTo>
                  <a:pt x="5227442" y="551927"/>
                </a:lnTo>
                <a:lnTo>
                  <a:pt x="5211541" y="590133"/>
                </a:lnTo>
                <a:lnTo>
                  <a:pt x="5190994" y="627559"/>
                </a:lnTo>
                <a:lnTo>
                  <a:pt x="5168813" y="670286"/>
                </a:lnTo>
                <a:lnTo>
                  <a:pt x="5137271" y="715445"/>
                </a:lnTo>
                <a:lnTo>
                  <a:pt x="5105781" y="755772"/>
                </a:lnTo>
                <a:lnTo>
                  <a:pt x="5069012" y="794338"/>
                </a:lnTo>
                <a:lnTo>
                  <a:pt x="5022708" y="823358"/>
                </a:lnTo>
                <a:lnTo>
                  <a:pt x="4984682" y="838793"/>
                </a:lnTo>
                <a:lnTo>
                  <a:pt x="4941038" y="852303"/>
                </a:lnTo>
                <a:lnTo>
                  <a:pt x="4906592" y="860960"/>
                </a:lnTo>
                <a:lnTo>
                  <a:pt x="4866353" y="867629"/>
                </a:lnTo>
                <a:lnTo>
                  <a:pt x="4822599" y="872945"/>
                </a:lnTo>
                <a:lnTo>
                  <a:pt x="4777282" y="877660"/>
                </a:lnTo>
                <a:lnTo>
                  <a:pt x="4752216" y="879905"/>
                </a:lnTo>
                <a:lnTo>
                  <a:pt x="4725625" y="882107"/>
                </a:lnTo>
                <a:lnTo>
                  <a:pt x="4698023" y="884281"/>
                </a:lnTo>
                <a:lnTo>
                  <a:pt x="4669743" y="885730"/>
                </a:lnTo>
                <a:lnTo>
                  <a:pt x="4641011" y="886696"/>
                </a:lnTo>
                <a:lnTo>
                  <a:pt x="4611979" y="887340"/>
                </a:lnTo>
                <a:lnTo>
                  <a:pt x="4581336" y="888475"/>
                </a:lnTo>
                <a:lnTo>
                  <a:pt x="4549618" y="889937"/>
                </a:lnTo>
                <a:lnTo>
                  <a:pt x="4517185" y="891617"/>
                </a:lnTo>
                <a:lnTo>
                  <a:pt x="4483567" y="892737"/>
                </a:lnTo>
                <a:lnTo>
                  <a:pt x="4449161" y="893484"/>
                </a:lnTo>
                <a:lnTo>
                  <a:pt x="4414230" y="893982"/>
                </a:lnTo>
                <a:lnTo>
                  <a:pt x="4378241" y="894314"/>
                </a:lnTo>
                <a:lnTo>
                  <a:pt x="4341549" y="894535"/>
                </a:lnTo>
                <a:lnTo>
                  <a:pt x="4304389" y="894683"/>
                </a:lnTo>
                <a:lnTo>
                  <a:pt x="4266915" y="894782"/>
                </a:lnTo>
                <a:lnTo>
                  <a:pt x="4229232" y="894847"/>
                </a:lnTo>
                <a:lnTo>
                  <a:pt x="4191410" y="894891"/>
                </a:lnTo>
                <a:lnTo>
                  <a:pt x="4152790" y="894920"/>
                </a:lnTo>
                <a:lnTo>
                  <a:pt x="4113637" y="894939"/>
                </a:lnTo>
                <a:lnTo>
                  <a:pt x="4074130" y="894952"/>
                </a:lnTo>
                <a:lnTo>
                  <a:pt x="4035091" y="894255"/>
                </a:lnTo>
                <a:lnTo>
                  <a:pt x="3996367" y="893085"/>
                </a:lnTo>
                <a:lnTo>
                  <a:pt x="3957850" y="891599"/>
                </a:lnTo>
                <a:lnTo>
                  <a:pt x="3916649" y="890609"/>
                </a:lnTo>
                <a:lnTo>
                  <a:pt x="3873661" y="889948"/>
                </a:lnTo>
                <a:lnTo>
                  <a:pt x="3829478" y="889508"/>
                </a:lnTo>
                <a:lnTo>
                  <a:pt x="3785912" y="889215"/>
                </a:lnTo>
                <a:lnTo>
                  <a:pt x="3742759" y="889019"/>
                </a:lnTo>
                <a:lnTo>
                  <a:pt x="3699877" y="888889"/>
                </a:lnTo>
                <a:lnTo>
                  <a:pt x="3657180" y="888802"/>
                </a:lnTo>
                <a:lnTo>
                  <a:pt x="3614603" y="888744"/>
                </a:lnTo>
                <a:lnTo>
                  <a:pt x="3572107" y="888705"/>
                </a:lnTo>
                <a:lnTo>
                  <a:pt x="3529665" y="887974"/>
                </a:lnTo>
                <a:lnTo>
                  <a:pt x="3487261" y="886781"/>
                </a:lnTo>
                <a:lnTo>
                  <a:pt x="3444879" y="885280"/>
                </a:lnTo>
                <a:lnTo>
                  <a:pt x="3401808" y="884279"/>
                </a:lnTo>
                <a:lnTo>
                  <a:pt x="3358277" y="883612"/>
                </a:lnTo>
                <a:lnTo>
                  <a:pt x="3314440" y="883167"/>
                </a:lnTo>
                <a:lnTo>
                  <a:pt x="3270399" y="882871"/>
                </a:lnTo>
                <a:lnTo>
                  <a:pt x="3226221" y="882673"/>
                </a:lnTo>
                <a:lnTo>
                  <a:pt x="3181952" y="882542"/>
                </a:lnTo>
                <a:lnTo>
                  <a:pt x="3137623" y="882454"/>
                </a:lnTo>
                <a:lnTo>
                  <a:pt x="3093254" y="882395"/>
                </a:lnTo>
                <a:lnTo>
                  <a:pt x="3048858" y="882356"/>
                </a:lnTo>
                <a:lnTo>
                  <a:pt x="3004444" y="881625"/>
                </a:lnTo>
                <a:lnTo>
                  <a:pt x="2960018" y="880431"/>
                </a:lnTo>
                <a:lnTo>
                  <a:pt x="2915584" y="878930"/>
                </a:lnTo>
                <a:lnTo>
                  <a:pt x="2869734" y="877224"/>
                </a:lnTo>
                <a:lnTo>
                  <a:pt x="2822939" y="875381"/>
                </a:lnTo>
                <a:lnTo>
                  <a:pt x="2775514" y="873446"/>
                </a:lnTo>
                <a:lnTo>
                  <a:pt x="2728376" y="871451"/>
                </a:lnTo>
                <a:lnTo>
                  <a:pt x="2681428" y="869416"/>
                </a:lnTo>
                <a:lnTo>
                  <a:pt x="2634608" y="867353"/>
                </a:lnTo>
                <a:lnTo>
                  <a:pt x="2588577" y="865272"/>
                </a:lnTo>
                <a:lnTo>
                  <a:pt x="2543073" y="863180"/>
                </a:lnTo>
                <a:lnTo>
                  <a:pt x="2497921" y="861079"/>
                </a:lnTo>
                <a:lnTo>
                  <a:pt x="2451590" y="858973"/>
                </a:lnTo>
                <a:lnTo>
                  <a:pt x="2404477" y="856864"/>
                </a:lnTo>
                <a:lnTo>
                  <a:pt x="2356840" y="854752"/>
                </a:lnTo>
                <a:lnTo>
                  <a:pt x="2310265" y="852638"/>
                </a:lnTo>
                <a:lnTo>
                  <a:pt x="2264399" y="850524"/>
                </a:lnTo>
                <a:lnTo>
                  <a:pt x="2219004" y="848408"/>
                </a:lnTo>
                <a:lnTo>
                  <a:pt x="2173219" y="846293"/>
                </a:lnTo>
                <a:lnTo>
                  <a:pt x="2127173" y="844177"/>
                </a:lnTo>
                <a:lnTo>
                  <a:pt x="2080955" y="842061"/>
                </a:lnTo>
                <a:lnTo>
                  <a:pt x="2035325" y="839944"/>
                </a:lnTo>
                <a:lnTo>
                  <a:pt x="1990089" y="837828"/>
                </a:lnTo>
                <a:lnTo>
                  <a:pt x="1945114" y="835711"/>
                </a:lnTo>
                <a:lnTo>
                  <a:pt x="1901021" y="833595"/>
                </a:lnTo>
                <a:lnTo>
                  <a:pt x="1857514" y="831478"/>
                </a:lnTo>
                <a:lnTo>
                  <a:pt x="1814398" y="829361"/>
                </a:lnTo>
                <a:lnTo>
                  <a:pt x="1772248" y="827245"/>
                </a:lnTo>
                <a:lnTo>
                  <a:pt x="1730743" y="825128"/>
                </a:lnTo>
                <a:lnTo>
                  <a:pt x="1689668" y="823011"/>
                </a:lnTo>
                <a:lnTo>
                  <a:pt x="1648878" y="820189"/>
                </a:lnTo>
                <a:lnTo>
                  <a:pt x="1608280" y="816896"/>
                </a:lnTo>
                <a:lnTo>
                  <a:pt x="1567808" y="813290"/>
                </a:lnTo>
                <a:lnTo>
                  <a:pt x="1527422" y="810181"/>
                </a:lnTo>
                <a:lnTo>
                  <a:pt x="1487092" y="807402"/>
                </a:lnTo>
                <a:lnTo>
                  <a:pt x="1446799" y="804844"/>
                </a:lnTo>
                <a:lnTo>
                  <a:pt x="1408650" y="801727"/>
                </a:lnTo>
                <a:lnTo>
                  <a:pt x="1371927" y="798239"/>
                </a:lnTo>
                <a:lnTo>
                  <a:pt x="1336157" y="794502"/>
                </a:lnTo>
                <a:lnTo>
                  <a:pt x="1299610" y="791305"/>
                </a:lnTo>
                <a:lnTo>
                  <a:pt x="1262545" y="788468"/>
                </a:lnTo>
                <a:lnTo>
                  <a:pt x="1225135" y="785871"/>
                </a:lnTo>
                <a:lnTo>
                  <a:pt x="1188907" y="782729"/>
                </a:lnTo>
                <a:lnTo>
                  <a:pt x="1153465" y="779223"/>
                </a:lnTo>
                <a:lnTo>
                  <a:pt x="1118549" y="775475"/>
                </a:lnTo>
                <a:lnTo>
                  <a:pt x="1084688" y="772270"/>
                </a:lnTo>
                <a:lnTo>
                  <a:pt x="1051530" y="769428"/>
                </a:lnTo>
                <a:lnTo>
                  <a:pt x="1018842" y="766828"/>
                </a:lnTo>
                <a:lnTo>
                  <a:pt x="985761" y="764389"/>
                </a:lnTo>
                <a:lnTo>
                  <a:pt x="952418" y="762058"/>
                </a:lnTo>
                <a:lnTo>
                  <a:pt x="918901" y="759798"/>
                </a:lnTo>
                <a:lnTo>
                  <a:pt x="886678" y="756880"/>
                </a:lnTo>
                <a:lnTo>
                  <a:pt x="855319" y="753524"/>
                </a:lnTo>
                <a:lnTo>
                  <a:pt x="824534" y="749875"/>
                </a:lnTo>
                <a:lnTo>
                  <a:pt x="794134" y="746737"/>
                </a:lnTo>
                <a:lnTo>
                  <a:pt x="763989" y="743940"/>
                </a:lnTo>
                <a:lnTo>
                  <a:pt x="734015" y="741369"/>
                </a:lnTo>
                <a:lnTo>
                  <a:pt x="704860" y="738950"/>
                </a:lnTo>
                <a:lnTo>
                  <a:pt x="676251" y="736631"/>
                </a:lnTo>
                <a:lnTo>
                  <a:pt x="648006" y="734380"/>
                </a:lnTo>
                <a:lnTo>
                  <a:pt x="620004" y="732174"/>
                </a:lnTo>
                <a:lnTo>
                  <a:pt x="592163" y="729998"/>
                </a:lnTo>
                <a:lnTo>
                  <a:pt x="564431" y="727841"/>
                </a:lnTo>
                <a:lnTo>
                  <a:pt x="538887" y="726403"/>
                </a:lnTo>
                <a:lnTo>
                  <a:pt x="491690" y="724806"/>
                </a:lnTo>
                <a:lnTo>
                  <a:pt x="445314" y="724096"/>
                </a:lnTo>
                <a:lnTo>
                  <a:pt x="399537" y="723780"/>
                </a:lnTo>
                <a:lnTo>
                  <a:pt x="355674" y="723640"/>
                </a:lnTo>
                <a:lnTo>
                  <a:pt x="314542" y="723578"/>
                </a:lnTo>
                <a:lnTo>
                  <a:pt x="275800" y="723550"/>
                </a:lnTo>
                <a:lnTo>
                  <a:pt x="239766" y="723538"/>
                </a:lnTo>
                <a:lnTo>
                  <a:pt x="206818" y="723532"/>
                </a:lnTo>
                <a:lnTo>
                  <a:pt x="162383" y="721648"/>
                </a:lnTo>
                <a:lnTo>
                  <a:pt x="122406" y="718502"/>
                </a:lnTo>
                <a:lnTo>
                  <a:pt x="97978" y="715650"/>
                </a:lnTo>
                <a:lnTo>
                  <a:pt x="53810" y="694112"/>
                </a:lnTo>
                <a:lnTo>
                  <a:pt x="13845" y="650837"/>
                </a:lnTo>
                <a:lnTo>
                  <a:pt x="1411" y="619205"/>
                </a:lnTo>
                <a:lnTo>
                  <a:pt x="0" y="576279"/>
                </a:lnTo>
                <a:lnTo>
                  <a:pt x="2418" y="542373"/>
                </a:lnTo>
                <a:lnTo>
                  <a:pt x="7961" y="505431"/>
                </a:lnTo>
                <a:lnTo>
                  <a:pt x="19832" y="465494"/>
                </a:lnTo>
                <a:lnTo>
                  <a:pt x="26244" y="442144"/>
                </a:lnTo>
                <a:lnTo>
                  <a:pt x="32634" y="416700"/>
                </a:lnTo>
                <a:lnTo>
                  <a:pt x="39012" y="389859"/>
                </a:lnTo>
                <a:lnTo>
                  <a:pt x="46085" y="361382"/>
                </a:lnTo>
                <a:lnTo>
                  <a:pt x="53623" y="331814"/>
                </a:lnTo>
                <a:lnTo>
                  <a:pt x="61471" y="301519"/>
                </a:lnTo>
                <a:lnTo>
                  <a:pt x="69525" y="272855"/>
                </a:lnTo>
                <a:lnTo>
                  <a:pt x="77716" y="245279"/>
                </a:lnTo>
                <a:lnTo>
                  <a:pt x="86000" y="218429"/>
                </a:lnTo>
                <a:lnTo>
                  <a:pt x="96461" y="192767"/>
                </a:lnTo>
                <a:lnTo>
                  <a:pt x="108373" y="167899"/>
                </a:lnTo>
                <a:lnTo>
                  <a:pt x="129841" y="127332"/>
                </a:lnTo>
                <a:lnTo>
                  <a:pt x="147016" y="9487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SMARTInkShape-3332"/>
          <p:cNvSpPr/>
          <p:nvPr>
            <p:custDataLst>
              <p:tags r:id="rId16"/>
            </p:custDataLst>
          </p:nvPr>
        </p:nvSpPr>
        <p:spPr>
          <a:xfrm>
            <a:off x="9553863" y="440408"/>
            <a:ext cx="889759" cy="3677988"/>
          </a:xfrm>
          <a:custGeom>
            <a:avLst/>
            <a:gdLst/>
            <a:ahLst/>
            <a:cxnLst/>
            <a:rect l="0" t="0" r="0" b="0"/>
            <a:pathLst>
              <a:path w="889759" h="3677988">
                <a:moveTo>
                  <a:pt x="104487" y="258092"/>
                </a:moveTo>
                <a:lnTo>
                  <a:pt x="104487" y="258092"/>
                </a:lnTo>
                <a:lnTo>
                  <a:pt x="104487" y="254721"/>
                </a:lnTo>
                <a:lnTo>
                  <a:pt x="116696" y="227585"/>
                </a:lnTo>
                <a:lnTo>
                  <a:pt x="153307" y="189637"/>
                </a:lnTo>
                <a:lnTo>
                  <a:pt x="194605" y="150163"/>
                </a:lnTo>
                <a:lnTo>
                  <a:pt x="228500" y="121694"/>
                </a:lnTo>
                <a:lnTo>
                  <a:pt x="264731" y="94460"/>
                </a:lnTo>
                <a:lnTo>
                  <a:pt x="301296" y="68950"/>
                </a:lnTo>
                <a:lnTo>
                  <a:pt x="336361" y="45853"/>
                </a:lnTo>
                <a:lnTo>
                  <a:pt x="377721" y="19758"/>
                </a:lnTo>
                <a:lnTo>
                  <a:pt x="415692" y="5363"/>
                </a:lnTo>
                <a:lnTo>
                  <a:pt x="450382" y="0"/>
                </a:lnTo>
                <a:lnTo>
                  <a:pt x="486374" y="5153"/>
                </a:lnTo>
                <a:lnTo>
                  <a:pt x="523850" y="22359"/>
                </a:lnTo>
                <a:lnTo>
                  <a:pt x="561765" y="48702"/>
                </a:lnTo>
                <a:lnTo>
                  <a:pt x="599809" y="85592"/>
                </a:lnTo>
                <a:lnTo>
                  <a:pt x="637891" y="127802"/>
                </a:lnTo>
                <a:lnTo>
                  <a:pt x="661407" y="162556"/>
                </a:lnTo>
                <a:lnTo>
                  <a:pt x="682913" y="201520"/>
                </a:lnTo>
                <a:lnTo>
                  <a:pt x="701878" y="242356"/>
                </a:lnTo>
                <a:lnTo>
                  <a:pt x="710180" y="265946"/>
                </a:lnTo>
                <a:lnTo>
                  <a:pt x="717830" y="291550"/>
                </a:lnTo>
                <a:lnTo>
                  <a:pt x="725048" y="318497"/>
                </a:lnTo>
                <a:lnTo>
                  <a:pt x="731980" y="345635"/>
                </a:lnTo>
                <a:lnTo>
                  <a:pt x="738714" y="372898"/>
                </a:lnTo>
                <a:lnTo>
                  <a:pt x="745322" y="400246"/>
                </a:lnTo>
                <a:lnTo>
                  <a:pt x="751843" y="427650"/>
                </a:lnTo>
                <a:lnTo>
                  <a:pt x="758308" y="455092"/>
                </a:lnTo>
                <a:lnTo>
                  <a:pt x="764734" y="482559"/>
                </a:lnTo>
                <a:lnTo>
                  <a:pt x="771841" y="510748"/>
                </a:lnTo>
                <a:lnTo>
                  <a:pt x="779400" y="539418"/>
                </a:lnTo>
                <a:lnTo>
                  <a:pt x="787263" y="568409"/>
                </a:lnTo>
                <a:lnTo>
                  <a:pt x="794619" y="598320"/>
                </a:lnTo>
                <a:lnTo>
                  <a:pt x="801642" y="628844"/>
                </a:lnTo>
                <a:lnTo>
                  <a:pt x="808440" y="659777"/>
                </a:lnTo>
                <a:lnTo>
                  <a:pt x="813680" y="690982"/>
                </a:lnTo>
                <a:lnTo>
                  <a:pt x="817876" y="722369"/>
                </a:lnTo>
                <a:lnTo>
                  <a:pt x="821377" y="753876"/>
                </a:lnTo>
                <a:lnTo>
                  <a:pt x="825128" y="786170"/>
                </a:lnTo>
                <a:lnTo>
                  <a:pt x="829036" y="818989"/>
                </a:lnTo>
                <a:lnTo>
                  <a:pt x="833053" y="852157"/>
                </a:lnTo>
                <a:lnTo>
                  <a:pt x="835732" y="886968"/>
                </a:lnTo>
                <a:lnTo>
                  <a:pt x="837517" y="922876"/>
                </a:lnTo>
                <a:lnTo>
                  <a:pt x="838706" y="959515"/>
                </a:lnTo>
                <a:lnTo>
                  <a:pt x="840204" y="996640"/>
                </a:lnTo>
                <a:lnTo>
                  <a:pt x="841909" y="1034091"/>
                </a:lnTo>
                <a:lnTo>
                  <a:pt x="843751" y="1071758"/>
                </a:lnTo>
                <a:lnTo>
                  <a:pt x="844979" y="1108864"/>
                </a:lnTo>
                <a:lnTo>
                  <a:pt x="845798" y="1145595"/>
                </a:lnTo>
                <a:lnTo>
                  <a:pt x="846343" y="1182078"/>
                </a:lnTo>
                <a:lnTo>
                  <a:pt x="846709" y="1219805"/>
                </a:lnTo>
                <a:lnTo>
                  <a:pt x="846951" y="1258362"/>
                </a:lnTo>
                <a:lnTo>
                  <a:pt x="847112" y="1297472"/>
                </a:lnTo>
                <a:lnTo>
                  <a:pt x="847928" y="1336245"/>
                </a:lnTo>
                <a:lnTo>
                  <a:pt x="849176" y="1374794"/>
                </a:lnTo>
                <a:lnTo>
                  <a:pt x="850714" y="1413193"/>
                </a:lnTo>
                <a:lnTo>
                  <a:pt x="852442" y="1451493"/>
                </a:lnTo>
                <a:lnTo>
                  <a:pt x="854302" y="1489726"/>
                </a:lnTo>
                <a:lnTo>
                  <a:pt x="856247" y="1527914"/>
                </a:lnTo>
                <a:lnTo>
                  <a:pt x="858249" y="1566074"/>
                </a:lnTo>
                <a:lnTo>
                  <a:pt x="860288" y="1604213"/>
                </a:lnTo>
                <a:lnTo>
                  <a:pt x="862355" y="1642339"/>
                </a:lnTo>
                <a:lnTo>
                  <a:pt x="864438" y="1681163"/>
                </a:lnTo>
                <a:lnTo>
                  <a:pt x="866533" y="1720450"/>
                </a:lnTo>
                <a:lnTo>
                  <a:pt x="868635" y="1760047"/>
                </a:lnTo>
                <a:lnTo>
                  <a:pt x="870739" y="1799146"/>
                </a:lnTo>
                <a:lnTo>
                  <a:pt x="872852" y="1837911"/>
                </a:lnTo>
                <a:lnTo>
                  <a:pt x="874962" y="1876455"/>
                </a:lnTo>
                <a:lnTo>
                  <a:pt x="877782" y="1914145"/>
                </a:lnTo>
                <a:lnTo>
                  <a:pt x="881072" y="1951266"/>
                </a:lnTo>
                <a:lnTo>
                  <a:pt x="884677" y="1988008"/>
                </a:lnTo>
                <a:lnTo>
                  <a:pt x="887080" y="2025203"/>
                </a:lnTo>
                <a:lnTo>
                  <a:pt x="888683" y="2062699"/>
                </a:lnTo>
                <a:lnTo>
                  <a:pt x="889751" y="2100397"/>
                </a:lnTo>
                <a:lnTo>
                  <a:pt x="889758" y="2138228"/>
                </a:lnTo>
                <a:lnTo>
                  <a:pt x="889056" y="2176150"/>
                </a:lnTo>
                <a:lnTo>
                  <a:pt x="887883" y="2214130"/>
                </a:lnTo>
                <a:lnTo>
                  <a:pt x="884984" y="2252856"/>
                </a:lnTo>
                <a:lnTo>
                  <a:pt x="880933" y="2292079"/>
                </a:lnTo>
                <a:lnTo>
                  <a:pt x="876120" y="2331633"/>
                </a:lnTo>
                <a:lnTo>
                  <a:pt x="870793" y="2369997"/>
                </a:lnTo>
                <a:lnTo>
                  <a:pt x="865125" y="2407568"/>
                </a:lnTo>
                <a:lnTo>
                  <a:pt x="859228" y="2444609"/>
                </a:lnTo>
                <a:lnTo>
                  <a:pt x="853886" y="2482004"/>
                </a:lnTo>
                <a:lnTo>
                  <a:pt x="848914" y="2519633"/>
                </a:lnTo>
                <a:lnTo>
                  <a:pt x="844190" y="2557419"/>
                </a:lnTo>
                <a:lnTo>
                  <a:pt x="839626" y="2594605"/>
                </a:lnTo>
                <a:lnTo>
                  <a:pt x="835173" y="2631389"/>
                </a:lnTo>
                <a:lnTo>
                  <a:pt x="830795" y="2667907"/>
                </a:lnTo>
                <a:lnTo>
                  <a:pt x="826465" y="2704246"/>
                </a:lnTo>
                <a:lnTo>
                  <a:pt x="822167" y="2740467"/>
                </a:lnTo>
                <a:lnTo>
                  <a:pt x="817891" y="2776609"/>
                </a:lnTo>
                <a:lnTo>
                  <a:pt x="813628" y="2811992"/>
                </a:lnTo>
                <a:lnTo>
                  <a:pt x="809377" y="2846869"/>
                </a:lnTo>
                <a:lnTo>
                  <a:pt x="805130" y="2881410"/>
                </a:lnTo>
                <a:lnTo>
                  <a:pt x="800887" y="2915726"/>
                </a:lnTo>
                <a:lnTo>
                  <a:pt x="796647" y="2949893"/>
                </a:lnTo>
                <a:lnTo>
                  <a:pt x="792412" y="2983959"/>
                </a:lnTo>
                <a:lnTo>
                  <a:pt x="788882" y="3017253"/>
                </a:lnTo>
                <a:lnTo>
                  <a:pt x="785822" y="3050032"/>
                </a:lnTo>
                <a:lnTo>
                  <a:pt x="783077" y="3082469"/>
                </a:lnTo>
                <a:lnTo>
                  <a:pt x="780541" y="3114677"/>
                </a:lnTo>
                <a:lnTo>
                  <a:pt x="778144" y="3146732"/>
                </a:lnTo>
                <a:lnTo>
                  <a:pt x="775842" y="3178685"/>
                </a:lnTo>
                <a:lnTo>
                  <a:pt x="772896" y="3209160"/>
                </a:lnTo>
                <a:lnTo>
                  <a:pt x="769522" y="3238648"/>
                </a:lnTo>
                <a:lnTo>
                  <a:pt x="765858" y="3267479"/>
                </a:lnTo>
                <a:lnTo>
                  <a:pt x="762007" y="3295872"/>
                </a:lnTo>
                <a:lnTo>
                  <a:pt x="758031" y="3323973"/>
                </a:lnTo>
                <a:lnTo>
                  <a:pt x="753964" y="3351879"/>
                </a:lnTo>
                <a:lnTo>
                  <a:pt x="750550" y="3378245"/>
                </a:lnTo>
                <a:lnTo>
                  <a:pt x="747569" y="3403583"/>
                </a:lnTo>
                <a:lnTo>
                  <a:pt x="744873" y="3428236"/>
                </a:lnTo>
                <a:lnTo>
                  <a:pt x="738119" y="3474443"/>
                </a:lnTo>
                <a:lnTo>
                  <a:pt x="729001" y="3517087"/>
                </a:lnTo>
                <a:lnTo>
                  <a:pt x="715541" y="3554855"/>
                </a:lnTo>
                <a:lnTo>
                  <a:pt x="685355" y="3601108"/>
                </a:lnTo>
                <a:lnTo>
                  <a:pt x="646230" y="3638254"/>
                </a:lnTo>
                <a:lnTo>
                  <a:pt x="614078" y="3655038"/>
                </a:lnTo>
                <a:lnTo>
                  <a:pt x="577212" y="3666496"/>
                </a:lnTo>
                <a:lnTo>
                  <a:pt x="534956" y="3673940"/>
                </a:lnTo>
                <a:lnTo>
                  <a:pt x="492187" y="3677719"/>
                </a:lnTo>
                <a:lnTo>
                  <a:pt x="448953" y="3677987"/>
                </a:lnTo>
                <a:lnTo>
                  <a:pt x="403870" y="3673403"/>
                </a:lnTo>
                <a:lnTo>
                  <a:pt x="357960" y="3661017"/>
                </a:lnTo>
                <a:lnTo>
                  <a:pt x="312391" y="3643047"/>
                </a:lnTo>
                <a:lnTo>
                  <a:pt x="268620" y="3620950"/>
                </a:lnTo>
                <a:lnTo>
                  <a:pt x="227528" y="3593255"/>
                </a:lnTo>
                <a:lnTo>
                  <a:pt x="188807" y="3561424"/>
                </a:lnTo>
                <a:lnTo>
                  <a:pt x="152779" y="3526112"/>
                </a:lnTo>
                <a:lnTo>
                  <a:pt x="123599" y="3487370"/>
                </a:lnTo>
                <a:lnTo>
                  <a:pt x="98871" y="3445221"/>
                </a:lnTo>
                <a:lnTo>
                  <a:pt x="76120" y="3398265"/>
                </a:lnTo>
                <a:lnTo>
                  <a:pt x="66526" y="3373186"/>
                </a:lnTo>
                <a:lnTo>
                  <a:pt x="58012" y="3347293"/>
                </a:lnTo>
                <a:lnTo>
                  <a:pt x="50221" y="3320860"/>
                </a:lnTo>
                <a:lnTo>
                  <a:pt x="43614" y="3294065"/>
                </a:lnTo>
                <a:lnTo>
                  <a:pt x="37802" y="3267030"/>
                </a:lnTo>
                <a:lnTo>
                  <a:pt x="32512" y="3239834"/>
                </a:lnTo>
                <a:lnTo>
                  <a:pt x="28283" y="3212531"/>
                </a:lnTo>
                <a:lnTo>
                  <a:pt x="24755" y="3185158"/>
                </a:lnTo>
                <a:lnTo>
                  <a:pt x="21699" y="3157735"/>
                </a:lnTo>
                <a:lnTo>
                  <a:pt x="19662" y="3128165"/>
                </a:lnTo>
                <a:lnTo>
                  <a:pt x="18305" y="3097163"/>
                </a:lnTo>
                <a:lnTo>
                  <a:pt x="17400" y="3065206"/>
                </a:lnTo>
                <a:lnTo>
                  <a:pt x="16794" y="3033318"/>
                </a:lnTo>
                <a:lnTo>
                  <a:pt x="16392" y="3001476"/>
                </a:lnTo>
                <a:lnTo>
                  <a:pt x="16123" y="2969664"/>
                </a:lnTo>
                <a:lnTo>
                  <a:pt x="15237" y="2937168"/>
                </a:lnTo>
                <a:lnTo>
                  <a:pt x="13944" y="2904215"/>
                </a:lnTo>
                <a:lnTo>
                  <a:pt x="12377" y="2870957"/>
                </a:lnTo>
                <a:lnTo>
                  <a:pt x="10624" y="2836085"/>
                </a:lnTo>
                <a:lnTo>
                  <a:pt x="8750" y="2800137"/>
                </a:lnTo>
                <a:lnTo>
                  <a:pt x="6796" y="2763472"/>
                </a:lnTo>
                <a:lnTo>
                  <a:pt x="4787" y="2727034"/>
                </a:lnTo>
                <a:lnTo>
                  <a:pt x="2742" y="2690748"/>
                </a:lnTo>
                <a:lnTo>
                  <a:pt x="674" y="2654562"/>
                </a:lnTo>
                <a:lnTo>
                  <a:pt x="0" y="2618444"/>
                </a:lnTo>
                <a:lnTo>
                  <a:pt x="255" y="2582371"/>
                </a:lnTo>
                <a:lnTo>
                  <a:pt x="1133" y="2546328"/>
                </a:lnTo>
                <a:lnTo>
                  <a:pt x="1718" y="2509600"/>
                </a:lnTo>
                <a:lnTo>
                  <a:pt x="2108" y="2472414"/>
                </a:lnTo>
                <a:lnTo>
                  <a:pt x="2368" y="2434923"/>
                </a:lnTo>
                <a:lnTo>
                  <a:pt x="2542" y="2396524"/>
                </a:lnTo>
                <a:lnTo>
                  <a:pt x="2655" y="2357519"/>
                </a:lnTo>
                <a:lnTo>
                  <a:pt x="2733" y="2318110"/>
                </a:lnTo>
                <a:lnTo>
                  <a:pt x="2784" y="2279137"/>
                </a:lnTo>
                <a:lnTo>
                  <a:pt x="2819" y="2240456"/>
                </a:lnTo>
                <a:lnTo>
                  <a:pt x="2841" y="2201968"/>
                </a:lnTo>
                <a:lnTo>
                  <a:pt x="2856" y="2162904"/>
                </a:lnTo>
                <a:lnTo>
                  <a:pt x="2866" y="2123455"/>
                </a:lnTo>
                <a:lnTo>
                  <a:pt x="2872" y="2083751"/>
                </a:lnTo>
                <a:lnTo>
                  <a:pt x="3584" y="2043170"/>
                </a:lnTo>
                <a:lnTo>
                  <a:pt x="4763" y="2002005"/>
                </a:lnTo>
                <a:lnTo>
                  <a:pt x="6252" y="1960451"/>
                </a:lnTo>
                <a:lnTo>
                  <a:pt x="7249" y="1919342"/>
                </a:lnTo>
                <a:lnTo>
                  <a:pt x="7911" y="1878531"/>
                </a:lnTo>
                <a:lnTo>
                  <a:pt x="8353" y="1837918"/>
                </a:lnTo>
                <a:lnTo>
                  <a:pt x="8648" y="1797437"/>
                </a:lnTo>
                <a:lnTo>
                  <a:pt x="8844" y="1757044"/>
                </a:lnTo>
                <a:lnTo>
                  <a:pt x="8974" y="1716710"/>
                </a:lnTo>
                <a:lnTo>
                  <a:pt x="9767" y="1677121"/>
                </a:lnTo>
                <a:lnTo>
                  <a:pt x="11002" y="1638028"/>
                </a:lnTo>
                <a:lnTo>
                  <a:pt x="12530" y="1599266"/>
                </a:lnTo>
                <a:lnTo>
                  <a:pt x="14256" y="1560019"/>
                </a:lnTo>
                <a:lnTo>
                  <a:pt x="16109" y="1520449"/>
                </a:lnTo>
                <a:lnTo>
                  <a:pt x="18052" y="1480663"/>
                </a:lnTo>
                <a:lnTo>
                  <a:pt x="20756" y="1442145"/>
                </a:lnTo>
                <a:lnTo>
                  <a:pt x="23973" y="1404472"/>
                </a:lnTo>
                <a:lnTo>
                  <a:pt x="27527" y="1367362"/>
                </a:lnTo>
                <a:lnTo>
                  <a:pt x="30603" y="1330628"/>
                </a:lnTo>
                <a:lnTo>
                  <a:pt x="33357" y="1294143"/>
                </a:lnTo>
                <a:lnTo>
                  <a:pt x="35900" y="1257826"/>
                </a:lnTo>
                <a:lnTo>
                  <a:pt x="39007" y="1221620"/>
                </a:lnTo>
                <a:lnTo>
                  <a:pt x="42490" y="1185489"/>
                </a:lnTo>
                <a:lnTo>
                  <a:pt x="46223" y="1149406"/>
                </a:lnTo>
                <a:lnTo>
                  <a:pt x="50826" y="1112652"/>
                </a:lnTo>
                <a:lnTo>
                  <a:pt x="56013" y="1075449"/>
                </a:lnTo>
                <a:lnTo>
                  <a:pt x="61587" y="1037946"/>
                </a:lnTo>
                <a:lnTo>
                  <a:pt x="67420" y="1001656"/>
                </a:lnTo>
                <a:lnTo>
                  <a:pt x="73426" y="966173"/>
                </a:lnTo>
                <a:lnTo>
                  <a:pt x="79547" y="931230"/>
                </a:lnTo>
                <a:lnTo>
                  <a:pt x="85744" y="896645"/>
                </a:lnTo>
                <a:lnTo>
                  <a:pt x="91992" y="862299"/>
                </a:lnTo>
                <a:lnTo>
                  <a:pt x="98271" y="828114"/>
                </a:lnTo>
                <a:lnTo>
                  <a:pt x="104578" y="794034"/>
                </a:lnTo>
                <a:lnTo>
                  <a:pt x="110897" y="760026"/>
                </a:lnTo>
                <a:lnTo>
                  <a:pt x="117227" y="726064"/>
                </a:lnTo>
                <a:lnTo>
                  <a:pt x="122859" y="692840"/>
                </a:lnTo>
                <a:lnTo>
                  <a:pt x="128023" y="660107"/>
                </a:lnTo>
                <a:lnTo>
                  <a:pt x="132878" y="627702"/>
                </a:lnTo>
                <a:lnTo>
                  <a:pt x="137525" y="595515"/>
                </a:lnTo>
                <a:lnTo>
                  <a:pt x="142034" y="563474"/>
                </a:lnTo>
                <a:lnTo>
                  <a:pt x="146453" y="531530"/>
                </a:lnTo>
                <a:lnTo>
                  <a:pt x="150807" y="498240"/>
                </a:lnTo>
                <a:lnTo>
                  <a:pt x="155123" y="464052"/>
                </a:lnTo>
                <a:lnTo>
                  <a:pt x="159411" y="429265"/>
                </a:lnTo>
                <a:lnTo>
                  <a:pt x="164386" y="394785"/>
                </a:lnTo>
                <a:lnTo>
                  <a:pt x="169819" y="360510"/>
                </a:lnTo>
                <a:lnTo>
                  <a:pt x="175559" y="326370"/>
                </a:lnTo>
                <a:lnTo>
                  <a:pt x="181502" y="293733"/>
                </a:lnTo>
                <a:lnTo>
                  <a:pt x="187580" y="262097"/>
                </a:lnTo>
                <a:lnTo>
                  <a:pt x="193749" y="231129"/>
                </a:lnTo>
                <a:lnTo>
                  <a:pt x="199272" y="201311"/>
                </a:lnTo>
                <a:lnTo>
                  <a:pt x="204365" y="172260"/>
                </a:lnTo>
                <a:lnTo>
                  <a:pt x="212378" y="124695"/>
                </a:lnTo>
                <a:lnTo>
                  <a:pt x="218787" y="866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5" name="SMARTInkShape-Group698"/>
          <p:cNvGrpSpPr/>
          <p:nvPr/>
        </p:nvGrpSpPr>
        <p:grpSpPr>
          <a:xfrm>
            <a:off x="425450" y="3607683"/>
            <a:ext cx="323851" cy="570618"/>
            <a:chOff x="425450" y="3607683"/>
            <a:chExt cx="323851" cy="570618"/>
          </a:xfrm>
        </p:grpSpPr>
        <p:sp>
          <p:nvSpPr>
            <p:cNvPr id="473" name="SMARTInkShape-3333"/>
            <p:cNvSpPr/>
            <p:nvPr>
              <p:custDataLst>
                <p:tags r:id="rId59"/>
              </p:custDataLst>
            </p:nvPr>
          </p:nvSpPr>
          <p:spPr>
            <a:xfrm>
              <a:off x="574965" y="3607683"/>
              <a:ext cx="174336" cy="570618"/>
            </a:xfrm>
            <a:custGeom>
              <a:avLst/>
              <a:gdLst/>
              <a:ahLst/>
              <a:cxnLst/>
              <a:rect l="0" t="0" r="0" b="0"/>
              <a:pathLst>
                <a:path w="174336" h="570618">
                  <a:moveTo>
                    <a:pt x="174335" y="5467"/>
                  </a:moveTo>
                  <a:lnTo>
                    <a:pt x="174335" y="5467"/>
                  </a:lnTo>
                  <a:lnTo>
                    <a:pt x="168868" y="0"/>
                  </a:lnTo>
                  <a:lnTo>
                    <a:pt x="158134" y="2749"/>
                  </a:lnTo>
                  <a:lnTo>
                    <a:pt x="138177" y="14775"/>
                  </a:lnTo>
                  <a:lnTo>
                    <a:pt x="101785" y="58079"/>
                  </a:lnTo>
                  <a:lnTo>
                    <a:pt x="75306" y="99764"/>
                  </a:lnTo>
                  <a:lnTo>
                    <a:pt x="49586" y="143395"/>
                  </a:lnTo>
                  <a:lnTo>
                    <a:pt x="24797" y="185485"/>
                  </a:lnTo>
                  <a:lnTo>
                    <a:pt x="2745" y="222301"/>
                  </a:lnTo>
                  <a:lnTo>
                    <a:pt x="0" y="233777"/>
                  </a:lnTo>
                  <a:lnTo>
                    <a:pt x="1133" y="243581"/>
                  </a:lnTo>
                  <a:lnTo>
                    <a:pt x="7751" y="252642"/>
                  </a:lnTo>
                  <a:lnTo>
                    <a:pt x="48320" y="299198"/>
                  </a:lnTo>
                  <a:lnTo>
                    <a:pt x="71145" y="335445"/>
                  </a:lnTo>
                  <a:lnTo>
                    <a:pt x="83317" y="366613"/>
                  </a:lnTo>
                  <a:lnTo>
                    <a:pt x="91079" y="401632"/>
                  </a:lnTo>
                  <a:lnTo>
                    <a:pt x="96881" y="434599"/>
                  </a:lnTo>
                  <a:lnTo>
                    <a:pt x="102232" y="480927"/>
                  </a:lnTo>
                  <a:lnTo>
                    <a:pt x="103817" y="525933"/>
                  </a:lnTo>
                  <a:lnTo>
                    <a:pt x="104485" y="570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334"/>
            <p:cNvSpPr/>
            <p:nvPr>
              <p:custDataLst>
                <p:tags r:id="rId60"/>
              </p:custDataLst>
            </p:nvPr>
          </p:nvSpPr>
          <p:spPr>
            <a:xfrm>
              <a:off x="425450" y="3625850"/>
              <a:ext cx="241301" cy="209551"/>
            </a:xfrm>
            <a:custGeom>
              <a:avLst/>
              <a:gdLst/>
              <a:ahLst/>
              <a:cxnLst/>
              <a:rect l="0" t="0" r="0" b="0"/>
              <a:pathLst>
                <a:path w="241301" h="209551">
                  <a:moveTo>
                    <a:pt x="0" y="0"/>
                  </a:moveTo>
                  <a:lnTo>
                    <a:pt x="0" y="0"/>
                  </a:lnTo>
                  <a:lnTo>
                    <a:pt x="16606" y="705"/>
                  </a:lnTo>
                  <a:lnTo>
                    <a:pt x="34318" y="6481"/>
                  </a:lnTo>
                  <a:lnTo>
                    <a:pt x="61988" y="23087"/>
                  </a:lnTo>
                  <a:lnTo>
                    <a:pt x="108906" y="69314"/>
                  </a:lnTo>
                  <a:lnTo>
                    <a:pt x="146333" y="114141"/>
                  </a:lnTo>
                  <a:lnTo>
                    <a:pt x="182352" y="153058"/>
                  </a:lnTo>
                  <a:lnTo>
                    <a:pt x="228938" y="197511"/>
                  </a:lnTo>
                  <a:lnTo>
                    <a:pt x="24130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699"/>
          <p:cNvGrpSpPr/>
          <p:nvPr/>
        </p:nvGrpSpPr>
        <p:grpSpPr>
          <a:xfrm>
            <a:off x="1825142" y="5285892"/>
            <a:ext cx="448159" cy="530709"/>
            <a:chOff x="1825142" y="5285892"/>
            <a:chExt cx="448159" cy="530709"/>
          </a:xfrm>
        </p:grpSpPr>
        <p:sp>
          <p:nvSpPr>
            <p:cNvPr id="476" name="SMARTInkShape-3335"/>
            <p:cNvSpPr/>
            <p:nvPr>
              <p:custDataLst>
                <p:tags r:id="rId55"/>
              </p:custDataLst>
            </p:nvPr>
          </p:nvSpPr>
          <p:spPr>
            <a:xfrm>
              <a:off x="2266950" y="5679592"/>
              <a:ext cx="6351" cy="137009"/>
            </a:xfrm>
            <a:custGeom>
              <a:avLst/>
              <a:gdLst/>
              <a:ahLst/>
              <a:cxnLst/>
              <a:rect l="0" t="0" r="0" b="0"/>
              <a:pathLst>
                <a:path w="6351" h="137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5467" y="16521"/>
                  </a:lnTo>
                  <a:lnTo>
                    <a:pt x="6176" y="56999"/>
                  </a:lnTo>
                  <a:lnTo>
                    <a:pt x="6316" y="103879"/>
                  </a:lnTo>
                  <a:lnTo>
                    <a:pt x="6350" y="137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336"/>
            <p:cNvSpPr/>
            <p:nvPr>
              <p:custDataLst>
                <p:tags r:id="rId56"/>
              </p:custDataLst>
            </p:nvPr>
          </p:nvSpPr>
          <p:spPr>
            <a:xfrm>
              <a:off x="2178050" y="5680179"/>
              <a:ext cx="19051" cy="130072"/>
            </a:xfrm>
            <a:custGeom>
              <a:avLst/>
              <a:gdLst/>
              <a:ahLst/>
              <a:cxnLst/>
              <a:rect l="0" t="0" r="0" b="0"/>
              <a:pathLst>
                <a:path w="19051" h="130072">
                  <a:moveTo>
                    <a:pt x="0" y="9421"/>
                  </a:moveTo>
                  <a:lnTo>
                    <a:pt x="0" y="9421"/>
                  </a:lnTo>
                  <a:lnTo>
                    <a:pt x="0" y="582"/>
                  </a:lnTo>
                  <a:lnTo>
                    <a:pt x="1411" y="0"/>
                  </a:lnTo>
                  <a:lnTo>
                    <a:pt x="6742" y="1236"/>
                  </a:lnTo>
                  <a:lnTo>
                    <a:pt x="8728" y="4670"/>
                  </a:lnTo>
                  <a:lnTo>
                    <a:pt x="15548" y="45005"/>
                  </a:lnTo>
                  <a:lnTo>
                    <a:pt x="18358" y="91317"/>
                  </a:lnTo>
                  <a:lnTo>
                    <a:pt x="19050" y="130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337"/>
            <p:cNvSpPr/>
            <p:nvPr>
              <p:custDataLst>
                <p:tags r:id="rId57"/>
              </p:custDataLst>
            </p:nvPr>
          </p:nvSpPr>
          <p:spPr>
            <a:xfrm>
              <a:off x="2039488" y="5285892"/>
              <a:ext cx="106813" cy="486259"/>
            </a:xfrm>
            <a:custGeom>
              <a:avLst/>
              <a:gdLst/>
              <a:ahLst/>
              <a:cxnLst/>
              <a:rect l="0" t="0" r="0" b="0"/>
              <a:pathLst>
                <a:path w="106813" h="486259">
                  <a:moveTo>
                    <a:pt x="106812" y="3658"/>
                  </a:moveTo>
                  <a:lnTo>
                    <a:pt x="106812" y="3658"/>
                  </a:lnTo>
                  <a:lnTo>
                    <a:pt x="106812" y="287"/>
                  </a:lnTo>
                  <a:lnTo>
                    <a:pt x="106106" y="0"/>
                  </a:lnTo>
                  <a:lnTo>
                    <a:pt x="103441" y="1561"/>
                  </a:lnTo>
                  <a:lnTo>
                    <a:pt x="57888" y="45003"/>
                  </a:lnTo>
                  <a:lnTo>
                    <a:pt x="30983" y="84733"/>
                  </a:lnTo>
                  <a:lnTo>
                    <a:pt x="9581" y="121395"/>
                  </a:lnTo>
                  <a:lnTo>
                    <a:pt x="4625" y="134263"/>
                  </a:lnTo>
                  <a:lnTo>
                    <a:pt x="1423" y="140727"/>
                  </a:lnTo>
                  <a:lnTo>
                    <a:pt x="0" y="148303"/>
                  </a:lnTo>
                  <a:lnTo>
                    <a:pt x="7801" y="188311"/>
                  </a:lnTo>
                  <a:lnTo>
                    <a:pt x="16798" y="227939"/>
                  </a:lnTo>
                  <a:lnTo>
                    <a:pt x="25813" y="272841"/>
                  </a:lnTo>
                  <a:lnTo>
                    <a:pt x="32007" y="305328"/>
                  </a:lnTo>
                  <a:lnTo>
                    <a:pt x="34760" y="338581"/>
                  </a:lnTo>
                  <a:lnTo>
                    <a:pt x="32938" y="385666"/>
                  </a:lnTo>
                  <a:lnTo>
                    <a:pt x="27930" y="427525"/>
                  </a:lnTo>
                  <a:lnTo>
                    <a:pt x="19719" y="472940"/>
                  </a:lnTo>
                  <a:lnTo>
                    <a:pt x="17912" y="486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338"/>
            <p:cNvSpPr/>
            <p:nvPr>
              <p:custDataLst>
                <p:tags r:id="rId58"/>
              </p:custDataLst>
            </p:nvPr>
          </p:nvSpPr>
          <p:spPr>
            <a:xfrm>
              <a:off x="1825142" y="5306118"/>
              <a:ext cx="219559" cy="243783"/>
            </a:xfrm>
            <a:custGeom>
              <a:avLst/>
              <a:gdLst/>
              <a:ahLst/>
              <a:cxnLst/>
              <a:rect l="0" t="0" r="0" b="0"/>
              <a:pathLst>
                <a:path w="219559" h="243783">
                  <a:moveTo>
                    <a:pt x="3658" y="15182"/>
                  </a:moveTo>
                  <a:lnTo>
                    <a:pt x="3658" y="15182"/>
                  </a:lnTo>
                  <a:lnTo>
                    <a:pt x="287" y="8440"/>
                  </a:lnTo>
                  <a:lnTo>
                    <a:pt x="0" y="5748"/>
                  </a:lnTo>
                  <a:lnTo>
                    <a:pt x="1562" y="877"/>
                  </a:lnTo>
                  <a:lnTo>
                    <a:pt x="3671" y="0"/>
                  </a:lnTo>
                  <a:lnTo>
                    <a:pt x="9779" y="908"/>
                  </a:lnTo>
                  <a:lnTo>
                    <a:pt x="46181" y="25272"/>
                  </a:lnTo>
                  <a:lnTo>
                    <a:pt x="86735" y="68109"/>
                  </a:lnTo>
                  <a:lnTo>
                    <a:pt x="117957" y="107614"/>
                  </a:lnTo>
                  <a:lnTo>
                    <a:pt x="146885" y="147279"/>
                  </a:lnTo>
                  <a:lnTo>
                    <a:pt x="173148" y="183959"/>
                  </a:lnTo>
                  <a:lnTo>
                    <a:pt x="219558" y="243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700"/>
          <p:cNvGrpSpPr/>
          <p:nvPr/>
        </p:nvGrpSpPr>
        <p:grpSpPr>
          <a:xfrm>
            <a:off x="2514600" y="5530850"/>
            <a:ext cx="127001" cy="133351"/>
            <a:chOff x="2514600" y="5530850"/>
            <a:chExt cx="127001" cy="133351"/>
          </a:xfrm>
        </p:grpSpPr>
        <p:sp>
          <p:nvSpPr>
            <p:cNvPr id="481" name="SMARTInkShape-3339"/>
            <p:cNvSpPr/>
            <p:nvPr>
              <p:custDataLst>
                <p:tags r:id="rId53"/>
              </p:custDataLst>
            </p:nvPr>
          </p:nvSpPr>
          <p:spPr>
            <a:xfrm>
              <a:off x="2540000" y="56451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9770" y="45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340"/>
            <p:cNvSpPr/>
            <p:nvPr>
              <p:custDataLst>
                <p:tags r:id="rId54"/>
              </p:custDataLst>
            </p:nvPr>
          </p:nvSpPr>
          <p:spPr>
            <a:xfrm>
              <a:off x="2514600" y="55308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6140" y="3145"/>
                  </a:lnTo>
                  <a:lnTo>
                    <a:pt x="87519" y="2813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4" name="SMARTInkShape-3341"/>
          <p:cNvSpPr/>
          <p:nvPr>
            <p:custDataLst>
              <p:tags r:id="rId17"/>
            </p:custDataLst>
          </p:nvPr>
        </p:nvSpPr>
        <p:spPr>
          <a:xfrm>
            <a:off x="1857243" y="753844"/>
            <a:ext cx="609748" cy="606544"/>
          </a:xfrm>
          <a:custGeom>
            <a:avLst/>
            <a:gdLst/>
            <a:ahLst/>
            <a:cxnLst/>
            <a:rect l="0" t="0" r="0" b="0"/>
            <a:pathLst>
              <a:path w="609748" h="606544">
                <a:moveTo>
                  <a:pt x="231907" y="516156"/>
                </a:moveTo>
                <a:lnTo>
                  <a:pt x="231907" y="516156"/>
                </a:lnTo>
                <a:lnTo>
                  <a:pt x="219973" y="511130"/>
                </a:lnTo>
                <a:lnTo>
                  <a:pt x="216725" y="510394"/>
                </a:lnTo>
                <a:lnTo>
                  <a:pt x="216847" y="510198"/>
                </a:lnTo>
                <a:lnTo>
                  <a:pt x="262439" y="509829"/>
                </a:lnTo>
                <a:lnTo>
                  <a:pt x="308138" y="509813"/>
                </a:lnTo>
                <a:lnTo>
                  <a:pt x="350685" y="509808"/>
                </a:lnTo>
                <a:lnTo>
                  <a:pt x="383126" y="509806"/>
                </a:lnTo>
                <a:lnTo>
                  <a:pt x="347176" y="510511"/>
                </a:lnTo>
                <a:lnTo>
                  <a:pt x="315593" y="513177"/>
                </a:lnTo>
                <a:lnTo>
                  <a:pt x="280390" y="518595"/>
                </a:lnTo>
                <a:lnTo>
                  <a:pt x="245694" y="525001"/>
                </a:lnTo>
                <a:lnTo>
                  <a:pt x="198333" y="532981"/>
                </a:lnTo>
                <a:lnTo>
                  <a:pt x="188093" y="534547"/>
                </a:lnTo>
                <a:lnTo>
                  <a:pt x="187881" y="534767"/>
                </a:lnTo>
                <a:lnTo>
                  <a:pt x="231625" y="524274"/>
                </a:lnTo>
                <a:lnTo>
                  <a:pt x="275056" y="514120"/>
                </a:lnTo>
                <a:lnTo>
                  <a:pt x="317406" y="504432"/>
                </a:lnTo>
                <a:lnTo>
                  <a:pt x="361898" y="494808"/>
                </a:lnTo>
                <a:lnTo>
                  <a:pt x="372231" y="492557"/>
                </a:lnTo>
                <a:lnTo>
                  <a:pt x="372023" y="491957"/>
                </a:lnTo>
                <a:lnTo>
                  <a:pt x="369767" y="491556"/>
                </a:lnTo>
                <a:lnTo>
                  <a:pt x="327003" y="496689"/>
                </a:lnTo>
                <a:lnTo>
                  <a:pt x="289011" y="505998"/>
                </a:lnTo>
                <a:lnTo>
                  <a:pt x="242406" y="518050"/>
                </a:lnTo>
                <a:lnTo>
                  <a:pt x="235018" y="521186"/>
                </a:lnTo>
                <a:lnTo>
                  <a:pt x="234686" y="522331"/>
                </a:lnTo>
                <a:lnTo>
                  <a:pt x="235171" y="523801"/>
                </a:lnTo>
                <a:lnTo>
                  <a:pt x="236200" y="525486"/>
                </a:lnTo>
                <a:lnTo>
                  <a:pt x="242987" y="527358"/>
                </a:lnTo>
                <a:lnTo>
                  <a:pt x="253765" y="527485"/>
                </a:lnTo>
                <a:lnTo>
                  <a:pt x="289324" y="519936"/>
                </a:lnTo>
                <a:lnTo>
                  <a:pt x="330999" y="507163"/>
                </a:lnTo>
                <a:lnTo>
                  <a:pt x="375332" y="491854"/>
                </a:lnTo>
                <a:lnTo>
                  <a:pt x="413398" y="480263"/>
                </a:lnTo>
                <a:lnTo>
                  <a:pt x="457779" y="467058"/>
                </a:lnTo>
                <a:lnTo>
                  <a:pt x="473888" y="455434"/>
                </a:lnTo>
                <a:lnTo>
                  <a:pt x="487598" y="437486"/>
                </a:lnTo>
                <a:lnTo>
                  <a:pt x="496301" y="420044"/>
                </a:lnTo>
                <a:lnTo>
                  <a:pt x="502392" y="380277"/>
                </a:lnTo>
                <a:lnTo>
                  <a:pt x="501936" y="339584"/>
                </a:lnTo>
                <a:lnTo>
                  <a:pt x="500086" y="293746"/>
                </a:lnTo>
                <a:lnTo>
                  <a:pt x="499264" y="252207"/>
                </a:lnTo>
                <a:lnTo>
                  <a:pt x="498899" y="216342"/>
                </a:lnTo>
                <a:lnTo>
                  <a:pt x="494931" y="170265"/>
                </a:lnTo>
                <a:lnTo>
                  <a:pt x="484818" y="129801"/>
                </a:lnTo>
                <a:lnTo>
                  <a:pt x="474134" y="103143"/>
                </a:lnTo>
                <a:lnTo>
                  <a:pt x="444319" y="61779"/>
                </a:lnTo>
                <a:lnTo>
                  <a:pt x="407262" y="27964"/>
                </a:lnTo>
                <a:lnTo>
                  <a:pt x="377106" y="11315"/>
                </a:lnTo>
                <a:lnTo>
                  <a:pt x="343006" y="2505"/>
                </a:lnTo>
                <a:lnTo>
                  <a:pt x="305979" y="0"/>
                </a:lnTo>
                <a:lnTo>
                  <a:pt x="266004" y="3590"/>
                </a:lnTo>
                <a:lnTo>
                  <a:pt x="224718" y="11771"/>
                </a:lnTo>
                <a:lnTo>
                  <a:pt x="183557" y="25285"/>
                </a:lnTo>
                <a:lnTo>
                  <a:pt x="144095" y="47754"/>
                </a:lnTo>
                <a:lnTo>
                  <a:pt x="107272" y="79848"/>
                </a:lnTo>
                <a:lnTo>
                  <a:pt x="73503" y="119041"/>
                </a:lnTo>
                <a:lnTo>
                  <a:pt x="44383" y="164683"/>
                </a:lnTo>
                <a:lnTo>
                  <a:pt x="32102" y="194352"/>
                </a:lnTo>
                <a:lnTo>
                  <a:pt x="21093" y="228242"/>
                </a:lnTo>
                <a:lnTo>
                  <a:pt x="10931" y="264947"/>
                </a:lnTo>
                <a:lnTo>
                  <a:pt x="4862" y="300000"/>
                </a:lnTo>
                <a:lnTo>
                  <a:pt x="1521" y="333952"/>
                </a:lnTo>
                <a:lnTo>
                  <a:pt x="0" y="367170"/>
                </a:lnTo>
                <a:lnTo>
                  <a:pt x="3219" y="398487"/>
                </a:lnTo>
                <a:lnTo>
                  <a:pt x="9598" y="428538"/>
                </a:lnTo>
                <a:lnTo>
                  <a:pt x="18084" y="457744"/>
                </a:lnTo>
                <a:lnTo>
                  <a:pt x="30092" y="484270"/>
                </a:lnTo>
                <a:lnTo>
                  <a:pt x="44447" y="509010"/>
                </a:lnTo>
                <a:lnTo>
                  <a:pt x="79447" y="551785"/>
                </a:lnTo>
                <a:lnTo>
                  <a:pt x="123225" y="582556"/>
                </a:lnTo>
                <a:lnTo>
                  <a:pt x="148869" y="592878"/>
                </a:lnTo>
                <a:lnTo>
                  <a:pt x="176548" y="600465"/>
                </a:lnTo>
                <a:lnTo>
                  <a:pt x="205584" y="606229"/>
                </a:lnTo>
                <a:lnTo>
                  <a:pt x="236231" y="606543"/>
                </a:lnTo>
                <a:lnTo>
                  <a:pt x="267951" y="603225"/>
                </a:lnTo>
                <a:lnTo>
                  <a:pt x="300386" y="597486"/>
                </a:lnTo>
                <a:lnTo>
                  <a:pt x="334004" y="588015"/>
                </a:lnTo>
                <a:lnTo>
                  <a:pt x="368411" y="576056"/>
                </a:lnTo>
                <a:lnTo>
                  <a:pt x="403343" y="562439"/>
                </a:lnTo>
                <a:lnTo>
                  <a:pt x="436509" y="545601"/>
                </a:lnTo>
                <a:lnTo>
                  <a:pt x="468497" y="526613"/>
                </a:lnTo>
                <a:lnTo>
                  <a:pt x="499700" y="506194"/>
                </a:lnTo>
                <a:lnTo>
                  <a:pt x="526147" y="481293"/>
                </a:lnTo>
                <a:lnTo>
                  <a:pt x="549422" y="453403"/>
                </a:lnTo>
                <a:lnTo>
                  <a:pt x="570584" y="423520"/>
                </a:lnTo>
                <a:lnTo>
                  <a:pt x="586103" y="390193"/>
                </a:lnTo>
                <a:lnTo>
                  <a:pt x="597860" y="354570"/>
                </a:lnTo>
                <a:lnTo>
                  <a:pt x="607109" y="317415"/>
                </a:lnTo>
                <a:lnTo>
                  <a:pt x="609747" y="281357"/>
                </a:lnTo>
                <a:lnTo>
                  <a:pt x="607978" y="246029"/>
                </a:lnTo>
                <a:lnTo>
                  <a:pt x="603271" y="211188"/>
                </a:lnTo>
                <a:lnTo>
                  <a:pt x="592372" y="180905"/>
                </a:lnTo>
                <a:lnTo>
                  <a:pt x="577345" y="153661"/>
                </a:lnTo>
                <a:lnTo>
                  <a:pt x="537835" y="108103"/>
                </a:lnTo>
                <a:lnTo>
                  <a:pt x="513470" y="91015"/>
                </a:lnTo>
                <a:lnTo>
                  <a:pt x="487349" y="76095"/>
                </a:lnTo>
                <a:lnTo>
                  <a:pt x="460763" y="65443"/>
                </a:lnTo>
                <a:lnTo>
                  <a:pt x="433867" y="57636"/>
                </a:lnTo>
                <a:lnTo>
                  <a:pt x="388695" y="47786"/>
                </a:lnTo>
                <a:lnTo>
                  <a:pt x="352557" y="399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SMARTInkShape-3342"/>
          <p:cNvSpPr/>
          <p:nvPr>
            <p:custDataLst>
              <p:tags r:id="rId18"/>
            </p:custDataLst>
          </p:nvPr>
        </p:nvSpPr>
        <p:spPr>
          <a:xfrm>
            <a:off x="9577046" y="614708"/>
            <a:ext cx="903966" cy="867510"/>
          </a:xfrm>
          <a:custGeom>
            <a:avLst/>
            <a:gdLst/>
            <a:ahLst/>
            <a:cxnLst/>
            <a:rect l="0" t="0" r="0" b="0"/>
            <a:pathLst>
              <a:path w="903966" h="867510">
                <a:moveTo>
                  <a:pt x="557554" y="229842"/>
                </a:moveTo>
                <a:lnTo>
                  <a:pt x="557554" y="229842"/>
                </a:lnTo>
                <a:lnTo>
                  <a:pt x="573251" y="190279"/>
                </a:lnTo>
                <a:lnTo>
                  <a:pt x="588309" y="155795"/>
                </a:lnTo>
                <a:lnTo>
                  <a:pt x="594509" y="129199"/>
                </a:lnTo>
                <a:lnTo>
                  <a:pt x="592557" y="103267"/>
                </a:lnTo>
                <a:lnTo>
                  <a:pt x="576784" y="68239"/>
                </a:lnTo>
                <a:lnTo>
                  <a:pt x="540753" y="38889"/>
                </a:lnTo>
                <a:lnTo>
                  <a:pt x="494328" y="15689"/>
                </a:lnTo>
                <a:lnTo>
                  <a:pt x="455840" y="5782"/>
                </a:lnTo>
                <a:lnTo>
                  <a:pt x="411452" y="437"/>
                </a:lnTo>
                <a:lnTo>
                  <a:pt x="386776" y="0"/>
                </a:lnTo>
                <a:lnTo>
                  <a:pt x="361153" y="414"/>
                </a:lnTo>
                <a:lnTo>
                  <a:pt x="335602" y="2807"/>
                </a:lnTo>
                <a:lnTo>
                  <a:pt x="310105" y="6518"/>
                </a:lnTo>
                <a:lnTo>
                  <a:pt x="284637" y="11110"/>
                </a:lnTo>
                <a:lnTo>
                  <a:pt x="258486" y="19109"/>
                </a:lnTo>
                <a:lnTo>
                  <a:pt x="231881" y="29381"/>
                </a:lnTo>
                <a:lnTo>
                  <a:pt x="204972" y="41168"/>
                </a:lnTo>
                <a:lnTo>
                  <a:pt x="179977" y="56787"/>
                </a:lnTo>
                <a:lnTo>
                  <a:pt x="133390" y="94838"/>
                </a:lnTo>
                <a:lnTo>
                  <a:pt x="111091" y="117967"/>
                </a:lnTo>
                <a:lnTo>
                  <a:pt x="89166" y="143264"/>
                </a:lnTo>
                <a:lnTo>
                  <a:pt x="67496" y="170007"/>
                </a:lnTo>
                <a:lnTo>
                  <a:pt x="49521" y="198419"/>
                </a:lnTo>
                <a:lnTo>
                  <a:pt x="34010" y="227943"/>
                </a:lnTo>
                <a:lnTo>
                  <a:pt x="20140" y="258209"/>
                </a:lnTo>
                <a:lnTo>
                  <a:pt x="10894" y="288970"/>
                </a:lnTo>
                <a:lnTo>
                  <a:pt x="4732" y="320061"/>
                </a:lnTo>
                <a:lnTo>
                  <a:pt x="623" y="351371"/>
                </a:lnTo>
                <a:lnTo>
                  <a:pt x="0" y="383534"/>
                </a:lnTo>
                <a:lnTo>
                  <a:pt x="1702" y="416264"/>
                </a:lnTo>
                <a:lnTo>
                  <a:pt x="4952" y="449373"/>
                </a:lnTo>
                <a:lnTo>
                  <a:pt x="9942" y="482735"/>
                </a:lnTo>
                <a:lnTo>
                  <a:pt x="16090" y="516265"/>
                </a:lnTo>
                <a:lnTo>
                  <a:pt x="23011" y="549907"/>
                </a:lnTo>
                <a:lnTo>
                  <a:pt x="33270" y="581508"/>
                </a:lnTo>
                <a:lnTo>
                  <a:pt x="45753" y="611747"/>
                </a:lnTo>
                <a:lnTo>
                  <a:pt x="59720" y="641079"/>
                </a:lnTo>
                <a:lnTo>
                  <a:pt x="75382" y="669100"/>
                </a:lnTo>
                <a:lnTo>
                  <a:pt x="92172" y="696247"/>
                </a:lnTo>
                <a:lnTo>
                  <a:pt x="109715" y="722812"/>
                </a:lnTo>
                <a:lnTo>
                  <a:pt x="151789" y="769262"/>
                </a:lnTo>
                <a:lnTo>
                  <a:pt x="174860" y="790539"/>
                </a:lnTo>
                <a:lnTo>
                  <a:pt x="200823" y="808251"/>
                </a:lnTo>
                <a:lnTo>
                  <a:pt x="228716" y="823587"/>
                </a:lnTo>
                <a:lnTo>
                  <a:pt x="257897" y="837339"/>
                </a:lnTo>
                <a:lnTo>
                  <a:pt x="288638" y="847918"/>
                </a:lnTo>
                <a:lnTo>
                  <a:pt x="320419" y="856381"/>
                </a:lnTo>
                <a:lnTo>
                  <a:pt x="352899" y="863435"/>
                </a:lnTo>
                <a:lnTo>
                  <a:pt x="386544" y="866726"/>
                </a:lnTo>
                <a:lnTo>
                  <a:pt x="420970" y="867509"/>
                </a:lnTo>
                <a:lnTo>
                  <a:pt x="455914" y="866620"/>
                </a:lnTo>
                <a:lnTo>
                  <a:pt x="491205" y="861794"/>
                </a:lnTo>
                <a:lnTo>
                  <a:pt x="526728" y="854343"/>
                </a:lnTo>
                <a:lnTo>
                  <a:pt x="562403" y="845143"/>
                </a:lnTo>
                <a:lnTo>
                  <a:pt x="597476" y="831954"/>
                </a:lnTo>
                <a:lnTo>
                  <a:pt x="632146" y="816105"/>
                </a:lnTo>
                <a:lnTo>
                  <a:pt x="666548" y="798484"/>
                </a:lnTo>
                <a:lnTo>
                  <a:pt x="698653" y="775448"/>
                </a:lnTo>
                <a:lnTo>
                  <a:pt x="729233" y="748802"/>
                </a:lnTo>
                <a:lnTo>
                  <a:pt x="758791" y="719748"/>
                </a:lnTo>
                <a:lnTo>
                  <a:pt x="784845" y="684857"/>
                </a:lnTo>
                <a:lnTo>
                  <a:pt x="808565" y="646074"/>
                </a:lnTo>
                <a:lnTo>
                  <a:pt x="830728" y="604697"/>
                </a:lnTo>
                <a:lnTo>
                  <a:pt x="849737" y="562295"/>
                </a:lnTo>
                <a:lnTo>
                  <a:pt x="866642" y="519211"/>
                </a:lnTo>
                <a:lnTo>
                  <a:pt x="882146" y="475671"/>
                </a:lnTo>
                <a:lnTo>
                  <a:pt x="892482" y="436061"/>
                </a:lnTo>
                <a:lnTo>
                  <a:pt x="899371" y="399072"/>
                </a:lnTo>
                <a:lnTo>
                  <a:pt x="903965" y="363828"/>
                </a:lnTo>
                <a:lnTo>
                  <a:pt x="900680" y="331161"/>
                </a:lnTo>
                <a:lnTo>
                  <a:pt x="892136" y="300210"/>
                </a:lnTo>
                <a:lnTo>
                  <a:pt x="880092" y="270404"/>
                </a:lnTo>
                <a:lnTo>
                  <a:pt x="862184" y="243478"/>
                </a:lnTo>
                <a:lnTo>
                  <a:pt x="840369" y="218471"/>
                </a:lnTo>
                <a:lnTo>
                  <a:pt x="815948" y="194745"/>
                </a:lnTo>
                <a:lnTo>
                  <a:pt x="787671" y="173988"/>
                </a:lnTo>
                <a:lnTo>
                  <a:pt x="756826" y="155212"/>
                </a:lnTo>
                <a:lnTo>
                  <a:pt x="724269" y="137755"/>
                </a:lnTo>
                <a:lnTo>
                  <a:pt x="687747" y="124706"/>
                </a:lnTo>
                <a:lnTo>
                  <a:pt x="648583" y="114596"/>
                </a:lnTo>
                <a:lnTo>
                  <a:pt x="607656" y="106445"/>
                </a:lnTo>
                <a:lnTo>
                  <a:pt x="566967" y="101010"/>
                </a:lnTo>
                <a:lnTo>
                  <a:pt x="526434" y="97388"/>
                </a:lnTo>
                <a:lnTo>
                  <a:pt x="486007" y="94972"/>
                </a:lnTo>
                <a:lnTo>
                  <a:pt x="405154" y="9014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1" name="SMARTInkShape-Group703"/>
          <p:cNvGrpSpPr/>
          <p:nvPr/>
        </p:nvGrpSpPr>
        <p:grpSpPr>
          <a:xfrm>
            <a:off x="2947283" y="5116437"/>
            <a:ext cx="532518" cy="808490"/>
            <a:chOff x="2947283" y="5116437"/>
            <a:chExt cx="532518" cy="808490"/>
          </a:xfrm>
        </p:grpSpPr>
        <p:sp>
          <p:nvSpPr>
            <p:cNvPr id="486" name="SMARTInkShape-3343"/>
            <p:cNvSpPr/>
            <p:nvPr>
              <p:custDataLst>
                <p:tags r:id="rId48"/>
              </p:custDataLst>
            </p:nvPr>
          </p:nvSpPr>
          <p:spPr>
            <a:xfrm>
              <a:off x="3279625" y="5116437"/>
              <a:ext cx="123976" cy="173114"/>
            </a:xfrm>
            <a:custGeom>
              <a:avLst/>
              <a:gdLst/>
              <a:ahLst/>
              <a:cxnLst/>
              <a:rect l="0" t="0" r="0" b="0"/>
              <a:pathLst>
                <a:path w="123976" h="173114">
                  <a:moveTo>
                    <a:pt x="9675" y="58813"/>
                  </a:moveTo>
                  <a:lnTo>
                    <a:pt x="9675" y="58813"/>
                  </a:lnTo>
                  <a:lnTo>
                    <a:pt x="9675" y="35080"/>
                  </a:lnTo>
                  <a:lnTo>
                    <a:pt x="13046" y="40649"/>
                  </a:lnTo>
                  <a:lnTo>
                    <a:pt x="15142" y="54607"/>
                  </a:lnTo>
                  <a:lnTo>
                    <a:pt x="11869" y="66116"/>
                  </a:lnTo>
                  <a:lnTo>
                    <a:pt x="7122" y="78287"/>
                  </a:lnTo>
                  <a:lnTo>
                    <a:pt x="2194" y="99583"/>
                  </a:lnTo>
                  <a:lnTo>
                    <a:pt x="0" y="104450"/>
                  </a:lnTo>
                  <a:lnTo>
                    <a:pt x="403" y="104759"/>
                  </a:lnTo>
                  <a:lnTo>
                    <a:pt x="1377" y="104261"/>
                  </a:lnTo>
                  <a:lnTo>
                    <a:pt x="2459" y="99943"/>
                  </a:lnTo>
                  <a:lnTo>
                    <a:pt x="12038" y="53087"/>
                  </a:lnTo>
                  <a:lnTo>
                    <a:pt x="27075" y="11899"/>
                  </a:lnTo>
                  <a:lnTo>
                    <a:pt x="35282" y="2685"/>
                  </a:lnTo>
                  <a:lnTo>
                    <a:pt x="39446" y="227"/>
                  </a:lnTo>
                  <a:lnTo>
                    <a:pt x="44339" y="0"/>
                  </a:lnTo>
                  <a:lnTo>
                    <a:pt x="55420" y="3511"/>
                  </a:lnTo>
                  <a:lnTo>
                    <a:pt x="76929" y="23533"/>
                  </a:lnTo>
                  <a:lnTo>
                    <a:pt x="94435" y="61922"/>
                  </a:lnTo>
                  <a:lnTo>
                    <a:pt x="105188" y="105673"/>
                  </a:lnTo>
                  <a:lnTo>
                    <a:pt x="116213" y="146546"/>
                  </a:lnTo>
                  <a:lnTo>
                    <a:pt x="123975" y="1731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344"/>
            <p:cNvSpPr/>
            <p:nvPr>
              <p:custDataLst>
                <p:tags r:id="rId49"/>
              </p:custDataLst>
            </p:nvPr>
          </p:nvSpPr>
          <p:spPr>
            <a:xfrm>
              <a:off x="3405143" y="5588000"/>
              <a:ext cx="74658" cy="104233"/>
            </a:xfrm>
            <a:custGeom>
              <a:avLst/>
              <a:gdLst/>
              <a:ahLst/>
              <a:cxnLst/>
              <a:rect l="0" t="0" r="0" b="0"/>
              <a:pathLst>
                <a:path w="74658" h="104233">
                  <a:moveTo>
                    <a:pt x="74657" y="31750"/>
                  </a:moveTo>
                  <a:lnTo>
                    <a:pt x="74657" y="31750"/>
                  </a:lnTo>
                  <a:lnTo>
                    <a:pt x="62105" y="33631"/>
                  </a:lnTo>
                  <a:lnTo>
                    <a:pt x="42951" y="40538"/>
                  </a:lnTo>
                  <a:lnTo>
                    <a:pt x="17516" y="58886"/>
                  </a:lnTo>
                  <a:lnTo>
                    <a:pt x="1830" y="76714"/>
                  </a:lnTo>
                  <a:lnTo>
                    <a:pt x="0" y="82893"/>
                  </a:lnTo>
                  <a:lnTo>
                    <a:pt x="1730" y="95402"/>
                  </a:lnTo>
                  <a:lnTo>
                    <a:pt x="4872" y="99585"/>
                  </a:lnTo>
                  <a:lnTo>
                    <a:pt x="14008" y="104232"/>
                  </a:lnTo>
                  <a:lnTo>
                    <a:pt x="19408" y="104060"/>
                  </a:lnTo>
                  <a:lnTo>
                    <a:pt x="31052" y="100106"/>
                  </a:lnTo>
                  <a:lnTo>
                    <a:pt x="49507" y="86576"/>
                  </a:lnTo>
                  <a:lnTo>
                    <a:pt x="58305" y="73286"/>
                  </a:lnTo>
                  <a:lnTo>
                    <a:pt x="63862" y="57970"/>
                  </a:lnTo>
                  <a:lnTo>
                    <a:pt x="66285" y="34894"/>
                  </a:lnTo>
                  <a:lnTo>
                    <a:pt x="64351" y="23504"/>
                  </a:lnTo>
                  <a:lnTo>
                    <a:pt x="492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345"/>
            <p:cNvSpPr/>
            <p:nvPr>
              <p:custDataLst>
                <p:tags r:id="rId50"/>
              </p:custDataLst>
            </p:nvPr>
          </p:nvSpPr>
          <p:spPr>
            <a:xfrm>
              <a:off x="3219450" y="5379517"/>
              <a:ext cx="168571" cy="545410"/>
            </a:xfrm>
            <a:custGeom>
              <a:avLst/>
              <a:gdLst/>
              <a:ahLst/>
              <a:cxnLst/>
              <a:rect l="0" t="0" r="0" b="0"/>
              <a:pathLst>
                <a:path w="168571" h="545410">
                  <a:moveTo>
                    <a:pt x="0" y="157683"/>
                  </a:moveTo>
                  <a:lnTo>
                    <a:pt x="0" y="157683"/>
                  </a:lnTo>
                  <a:lnTo>
                    <a:pt x="706" y="164162"/>
                  </a:lnTo>
                  <a:lnTo>
                    <a:pt x="8838" y="200399"/>
                  </a:lnTo>
                  <a:lnTo>
                    <a:pt x="14927" y="245363"/>
                  </a:lnTo>
                  <a:lnTo>
                    <a:pt x="17218" y="284376"/>
                  </a:lnTo>
                  <a:lnTo>
                    <a:pt x="18941" y="328997"/>
                  </a:lnTo>
                  <a:lnTo>
                    <a:pt x="20388" y="353737"/>
                  </a:lnTo>
                  <a:lnTo>
                    <a:pt x="22059" y="379402"/>
                  </a:lnTo>
                  <a:lnTo>
                    <a:pt x="22467" y="404273"/>
                  </a:lnTo>
                  <a:lnTo>
                    <a:pt x="22034" y="428616"/>
                  </a:lnTo>
                  <a:lnTo>
                    <a:pt x="19671" y="474242"/>
                  </a:lnTo>
                  <a:lnTo>
                    <a:pt x="16268" y="513335"/>
                  </a:lnTo>
                  <a:lnTo>
                    <a:pt x="13405" y="545409"/>
                  </a:lnTo>
                  <a:lnTo>
                    <a:pt x="9422" y="500904"/>
                  </a:lnTo>
                  <a:lnTo>
                    <a:pt x="5834" y="456745"/>
                  </a:lnTo>
                  <a:lnTo>
                    <a:pt x="3889" y="431141"/>
                  </a:lnTo>
                  <a:lnTo>
                    <a:pt x="3298" y="401371"/>
                  </a:lnTo>
                  <a:lnTo>
                    <a:pt x="3610" y="368825"/>
                  </a:lnTo>
                  <a:lnTo>
                    <a:pt x="4523" y="334428"/>
                  </a:lnTo>
                  <a:lnTo>
                    <a:pt x="7249" y="298090"/>
                  </a:lnTo>
                  <a:lnTo>
                    <a:pt x="11182" y="260460"/>
                  </a:lnTo>
                  <a:lnTo>
                    <a:pt x="15922" y="221968"/>
                  </a:lnTo>
                  <a:lnTo>
                    <a:pt x="23314" y="188545"/>
                  </a:lnTo>
                  <a:lnTo>
                    <a:pt x="32476" y="158502"/>
                  </a:lnTo>
                  <a:lnTo>
                    <a:pt x="42818" y="130713"/>
                  </a:lnTo>
                  <a:lnTo>
                    <a:pt x="63715" y="84783"/>
                  </a:lnTo>
                  <a:lnTo>
                    <a:pt x="84056" y="47672"/>
                  </a:lnTo>
                  <a:lnTo>
                    <a:pt x="111375" y="10475"/>
                  </a:lnTo>
                  <a:lnTo>
                    <a:pt x="128757" y="534"/>
                  </a:lnTo>
                  <a:lnTo>
                    <a:pt x="135933" y="0"/>
                  </a:lnTo>
                  <a:lnTo>
                    <a:pt x="142127" y="1762"/>
                  </a:lnTo>
                  <a:lnTo>
                    <a:pt x="147669" y="5052"/>
                  </a:lnTo>
                  <a:lnTo>
                    <a:pt x="157588" y="18115"/>
                  </a:lnTo>
                  <a:lnTo>
                    <a:pt x="162208" y="26538"/>
                  </a:lnTo>
                  <a:lnTo>
                    <a:pt x="165461" y="47185"/>
                  </a:lnTo>
                  <a:lnTo>
                    <a:pt x="163326" y="82610"/>
                  </a:lnTo>
                  <a:lnTo>
                    <a:pt x="157961" y="106678"/>
                  </a:lnTo>
                  <a:lnTo>
                    <a:pt x="133403" y="147111"/>
                  </a:lnTo>
                  <a:lnTo>
                    <a:pt x="111746" y="171683"/>
                  </a:lnTo>
                  <a:lnTo>
                    <a:pt x="105625" y="175237"/>
                  </a:lnTo>
                  <a:lnTo>
                    <a:pt x="105695" y="175735"/>
                  </a:lnTo>
                  <a:lnTo>
                    <a:pt x="142349" y="198997"/>
                  </a:lnTo>
                  <a:lnTo>
                    <a:pt x="156870" y="215321"/>
                  </a:lnTo>
                  <a:lnTo>
                    <a:pt x="164971" y="231984"/>
                  </a:lnTo>
                  <a:lnTo>
                    <a:pt x="168570" y="248796"/>
                  </a:lnTo>
                  <a:lnTo>
                    <a:pt x="164526" y="265676"/>
                  </a:lnTo>
                  <a:lnTo>
                    <a:pt x="154967" y="281880"/>
                  </a:lnTo>
                  <a:lnTo>
                    <a:pt x="124498" y="312693"/>
                  </a:lnTo>
                  <a:lnTo>
                    <a:pt x="115069" y="318298"/>
                  </a:lnTo>
                  <a:lnTo>
                    <a:pt x="110579" y="319793"/>
                  </a:lnTo>
                  <a:lnTo>
                    <a:pt x="106881" y="319379"/>
                  </a:lnTo>
                  <a:lnTo>
                    <a:pt x="103709" y="317691"/>
                  </a:lnTo>
                  <a:lnTo>
                    <a:pt x="95250" y="310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3346"/>
            <p:cNvSpPr/>
            <p:nvPr>
              <p:custDataLst>
                <p:tags r:id="rId51"/>
              </p:custDataLst>
            </p:nvPr>
          </p:nvSpPr>
          <p:spPr>
            <a:xfrm>
              <a:off x="3080633" y="5619750"/>
              <a:ext cx="11818" cy="1"/>
            </a:xfrm>
            <a:custGeom>
              <a:avLst/>
              <a:gdLst/>
              <a:ahLst/>
              <a:cxnLst/>
              <a:rect l="0" t="0" r="0" b="0"/>
              <a:pathLst>
                <a:path w="118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3347"/>
            <p:cNvSpPr/>
            <p:nvPr>
              <p:custDataLst>
                <p:tags r:id="rId52"/>
              </p:custDataLst>
            </p:nvPr>
          </p:nvSpPr>
          <p:spPr>
            <a:xfrm>
              <a:off x="2947283" y="5369030"/>
              <a:ext cx="10697" cy="365021"/>
            </a:xfrm>
            <a:custGeom>
              <a:avLst/>
              <a:gdLst/>
              <a:ahLst/>
              <a:cxnLst/>
              <a:rect l="0" t="0" r="0" b="0"/>
              <a:pathLst>
                <a:path w="10697" h="365021">
                  <a:moveTo>
                    <a:pt x="5467" y="9420"/>
                  </a:moveTo>
                  <a:lnTo>
                    <a:pt x="5467" y="9420"/>
                  </a:lnTo>
                  <a:lnTo>
                    <a:pt x="2096" y="6049"/>
                  </a:lnTo>
                  <a:lnTo>
                    <a:pt x="441" y="2512"/>
                  </a:lnTo>
                  <a:lnTo>
                    <a:pt x="0" y="582"/>
                  </a:lnTo>
                  <a:lnTo>
                    <a:pt x="411" y="0"/>
                  </a:lnTo>
                  <a:lnTo>
                    <a:pt x="1391" y="318"/>
                  </a:lnTo>
                  <a:lnTo>
                    <a:pt x="2750" y="1235"/>
                  </a:lnTo>
                  <a:lnTo>
                    <a:pt x="8033" y="16010"/>
                  </a:lnTo>
                  <a:lnTo>
                    <a:pt x="10696" y="55117"/>
                  </a:lnTo>
                  <a:lnTo>
                    <a:pt x="9437" y="94641"/>
                  </a:lnTo>
                  <a:lnTo>
                    <a:pt x="7232" y="141840"/>
                  </a:lnTo>
                  <a:lnTo>
                    <a:pt x="6643" y="168256"/>
                  </a:lnTo>
                  <a:lnTo>
                    <a:pt x="6251" y="195744"/>
                  </a:lnTo>
                  <a:lnTo>
                    <a:pt x="5990" y="221830"/>
                  </a:lnTo>
                  <a:lnTo>
                    <a:pt x="5815" y="246983"/>
                  </a:lnTo>
                  <a:lnTo>
                    <a:pt x="5622" y="292803"/>
                  </a:lnTo>
                  <a:lnTo>
                    <a:pt x="5536" y="329631"/>
                  </a:lnTo>
                  <a:lnTo>
                    <a:pt x="5467" y="365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704"/>
          <p:cNvGrpSpPr/>
          <p:nvPr/>
        </p:nvGrpSpPr>
        <p:grpSpPr>
          <a:xfrm>
            <a:off x="3735565" y="5454650"/>
            <a:ext cx="188736" cy="215901"/>
            <a:chOff x="3735565" y="5454650"/>
            <a:chExt cx="188736" cy="215901"/>
          </a:xfrm>
        </p:grpSpPr>
        <p:sp>
          <p:nvSpPr>
            <p:cNvPr id="492" name="SMARTInkShape-3348"/>
            <p:cNvSpPr/>
            <p:nvPr>
              <p:custDataLst>
                <p:tags r:id="rId46"/>
              </p:custDataLst>
            </p:nvPr>
          </p:nvSpPr>
          <p:spPr>
            <a:xfrm>
              <a:off x="3735565" y="5571831"/>
              <a:ext cx="188736" cy="16170"/>
            </a:xfrm>
            <a:custGeom>
              <a:avLst/>
              <a:gdLst/>
              <a:ahLst/>
              <a:cxnLst/>
              <a:rect l="0" t="0" r="0" b="0"/>
              <a:pathLst>
                <a:path w="188736" h="16170">
                  <a:moveTo>
                    <a:pt x="10935" y="16169"/>
                  </a:moveTo>
                  <a:lnTo>
                    <a:pt x="10935" y="16169"/>
                  </a:lnTo>
                  <a:lnTo>
                    <a:pt x="4193" y="16169"/>
                  </a:lnTo>
                  <a:lnTo>
                    <a:pt x="2207" y="15463"/>
                  </a:lnTo>
                  <a:lnTo>
                    <a:pt x="883" y="14287"/>
                  </a:lnTo>
                  <a:lnTo>
                    <a:pt x="0" y="12798"/>
                  </a:lnTo>
                  <a:lnTo>
                    <a:pt x="117" y="11805"/>
                  </a:lnTo>
                  <a:lnTo>
                    <a:pt x="901" y="11143"/>
                  </a:lnTo>
                  <a:lnTo>
                    <a:pt x="20712" y="6709"/>
                  </a:lnTo>
                  <a:lnTo>
                    <a:pt x="65077" y="3404"/>
                  </a:lnTo>
                  <a:lnTo>
                    <a:pt x="109135" y="0"/>
                  </a:lnTo>
                  <a:lnTo>
                    <a:pt x="148217" y="2128"/>
                  </a:lnTo>
                  <a:lnTo>
                    <a:pt x="188735" y="3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349"/>
            <p:cNvSpPr/>
            <p:nvPr>
              <p:custDataLst>
                <p:tags r:id="rId47"/>
              </p:custDataLst>
            </p:nvPr>
          </p:nvSpPr>
          <p:spPr>
            <a:xfrm>
              <a:off x="3854450" y="545465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862" y="22322"/>
                  </a:lnTo>
                  <a:lnTo>
                    <a:pt x="1145" y="63764"/>
                  </a:lnTo>
                  <a:lnTo>
                    <a:pt x="509" y="100071"/>
                  </a:lnTo>
                  <a:lnTo>
                    <a:pt x="226" y="139021"/>
                  </a:lnTo>
                  <a:lnTo>
                    <a:pt x="100" y="177498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5" name="SMARTInkShape-3350"/>
          <p:cNvSpPr/>
          <p:nvPr>
            <p:custDataLst>
              <p:tags r:id="rId19"/>
            </p:custDataLst>
          </p:nvPr>
        </p:nvSpPr>
        <p:spPr>
          <a:xfrm>
            <a:off x="2687182" y="596900"/>
            <a:ext cx="800796" cy="687614"/>
          </a:xfrm>
          <a:custGeom>
            <a:avLst/>
            <a:gdLst/>
            <a:ahLst/>
            <a:cxnLst/>
            <a:rect l="0" t="0" r="0" b="0"/>
            <a:pathLst>
              <a:path w="800796" h="687614">
                <a:moveTo>
                  <a:pt x="627518" y="88900"/>
                </a:moveTo>
                <a:lnTo>
                  <a:pt x="627518" y="88900"/>
                </a:lnTo>
                <a:lnTo>
                  <a:pt x="609841" y="53547"/>
                </a:lnTo>
                <a:lnTo>
                  <a:pt x="587551" y="32564"/>
                </a:lnTo>
                <a:lnTo>
                  <a:pt x="548492" y="12941"/>
                </a:lnTo>
                <a:lnTo>
                  <a:pt x="515490" y="7633"/>
                </a:lnTo>
                <a:lnTo>
                  <a:pt x="478244" y="9037"/>
                </a:lnTo>
                <a:lnTo>
                  <a:pt x="435820" y="16716"/>
                </a:lnTo>
                <a:lnTo>
                  <a:pt x="411525" y="23139"/>
                </a:lnTo>
                <a:lnTo>
                  <a:pt x="385450" y="30948"/>
                </a:lnTo>
                <a:lnTo>
                  <a:pt x="358190" y="39682"/>
                </a:lnTo>
                <a:lnTo>
                  <a:pt x="330138" y="51149"/>
                </a:lnTo>
                <a:lnTo>
                  <a:pt x="301559" y="64438"/>
                </a:lnTo>
                <a:lnTo>
                  <a:pt x="272629" y="78942"/>
                </a:lnTo>
                <a:lnTo>
                  <a:pt x="244170" y="94961"/>
                </a:lnTo>
                <a:lnTo>
                  <a:pt x="216025" y="111991"/>
                </a:lnTo>
                <a:lnTo>
                  <a:pt x="188089" y="129694"/>
                </a:lnTo>
                <a:lnTo>
                  <a:pt x="162410" y="149963"/>
                </a:lnTo>
                <a:lnTo>
                  <a:pt x="115063" y="195061"/>
                </a:lnTo>
                <a:lnTo>
                  <a:pt x="93265" y="220352"/>
                </a:lnTo>
                <a:lnTo>
                  <a:pt x="72382" y="247090"/>
                </a:lnTo>
                <a:lnTo>
                  <a:pt x="52111" y="274793"/>
                </a:lnTo>
                <a:lnTo>
                  <a:pt x="35774" y="303846"/>
                </a:lnTo>
                <a:lnTo>
                  <a:pt x="22061" y="333797"/>
                </a:lnTo>
                <a:lnTo>
                  <a:pt x="10097" y="364348"/>
                </a:lnTo>
                <a:lnTo>
                  <a:pt x="3532" y="394593"/>
                </a:lnTo>
                <a:lnTo>
                  <a:pt x="566" y="424634"/>
                </a:lnTo>
                <a:lnTo>
                  <a:pt x="0" y="454540"/>
                </a:lnTo>
                <a:lnTo>
                  <a:pt x="4561" y="483649"/>
                </a:lnTo>
                <a:lnTo>
                  <a:pt x="12542" y="512227"/>
                </a:lnTo>
                <a:lnTo>
                  <a:pt x="22800" y="540451"/>
                </a:lnTo>
                <a:lnTo>
                  <a:pt x="36695" y="565617"/>
                </a:lnTo>
                <a:lnTo>
                  <a:pt x="70948" y="610513"/>
                </a:lnTo>
                <a:lnTo>
                  <a:pt x="93488" y="629259"/>
                </a:lnTo>
                <a:lnTo>
                  <a:pt x="119098" y="645989"/>
                </a:lnTo>
                <a:lnTo>
                  <a:pt x="146755" y="661376"/>
                </a:lnTo>
                <a:lnTo>
                  <a:pt x="176482" y="672340"/>
                </a:lnTo>
                <a:lnTo>
                  <a:pt x="207588" y="680354"/>
                </a:lnTo>
                <a:lnTo>
                  <a:pt x="239615" y="686403"/>
                </a:lnTo>
                <a:lnTo>
                  <a:pt x="274371" y="687613"/>
                </a:lnTo>
                <a:lnTo>
                  <a:pt x="310948" y="685598"/>
                </a:lnTo>
                <a:lnTo>
                  <a:pt x="348738" y="681432"/>
                </a:lnTo>
                <a:lnTo>
                  <a:pt x="386631" y="673010"/>
                </a:lnTo>
                <a:lnTo>
                  <a:pt x="424594" y="661751"/>
                </a:lnTo>
                <a:lnTo>
                  <a:pt x="462602" y="648601"/>
                </a:lnTo>
                <a:lnTo>
                  <a:pt x="498524" y="632778"/>
                </a:lnTo>
                <a:lnTo>
                  <a:pt x="533055" y="615174"/>
                </a:lnTo>
                <a:lnTo>
                  <a:pt x="566660" y="596383"/>
                </a:lnTo>
                <a:lnTo>
                  <a:pt x="597529" y="574683"/>
                </a:lnTo>
                <a:lnTo>
                  <a:pt x="626575" y="551044"/>
                </a:lnTo>
                <a:lnTo>
                  <a:pt x="654406" y="526113"/>
                </a:lnTo>
                <a:lnTo>
                  <a:pt x="679310" y="499614"/>
                </a:lnTo>
                <a:lnTo>
                  <a:pt x="702263" y="472071"/>
                </a:lnTo>
                <a:lnTo>
                  <a:pt x="723914" y="443830"/>
                </a:lnTo>
                <a:lnTo>
                  <a:pt x="742582" y="415126"/>
                </a:lnTo>
                <a:lnTo>
                  <a:pt x="759261" y="386112"/>
                </a:lnTo>
                <a:lnTo>
                  <a:pt x="774613" y="356891"/>
                </a:lnTo>
                <a:lnTo>
                  <a:pt x="785554" y="328238"/>
                </a:lnTo>
                <a:lnTo>
                  <a:pt x="793553" y="299965"/>
                </a:lnTo>
                <a:lnTo>
                  <a:pt x="799591" y="271943"/>
                </a:lnTo>
                <a:lnTo>
                  <a:pt x="800795" y="243384"/>
                </a:lnTo>
                <a:lnTo>
                  <a:pt x="798774" y="214467"/>
                </a:lnTo>
                <a:lnTo>
                  <a:pt x="794605" y="185311"/>
                </a:lnTo>
                <a:lnTo>
                  <a:pt x="784065" y="158113"/>
                </a:lnTo>
                <a:lnTo>
                  <a:pt x="769278" y="132220"/>
                </a:lnTo>
                <a:lnTo>
                  <a:pt x="728622" y="86281"/>
                </a:lnTo>
                <a:lnTo>
                  <a:pt x="701976" y="68104"/>
                </a:lnTo>
                <a:lnTo>
                  <a:pt x="672923" y="51753"/>
                </a:lnTo>
                <a:lnTo>
                  <a:pt x="638738" y="38735"/>
                </a:lnTo>
                <a:lnTo>
                  <a:pt x="601132" y="27940"/>
                </a:lnTo>
                <a:lnTo>
                  <a:pt x="561244" y="18627"/>
                </a:lnTo>
                <a:lnTo>
                  <a:pt x="522658" y="12418"/>
                </a:lnTo>
                <a:lnTo>
                  <a:pt x="484939" y="8279"/>
                </a:lnTo>
                <a:lnTo>
                  <a:pt x="447798" y="5519"/>
                </a:lnTo>
                <a:lnTo>
                  <a:pt x="37351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SMARTInkShape-3351"/>
          <p:cNvSpPr/>
          <p:nvPr>
            <p:custDataLst>
              <p:tags r:id="rId20"/>
            </p:custDataLst>
          </p:nvPr>
        </p:nvSpPr>
        <p:spPr>
          <a:xfrm>
            <a:off x="9527673" y="1327150"/>
            <a:ext cx="830776" cy="700624"/>
          </a:xfrm>
          <a:custGeom>
            <a:avLst/>
            <a:gdLst/>
            <a:ahLst/>
            <a:cxnLst/>
            <a:rect l="0" t="0" r="0" b="0"/>
            <a:pathLst>
              <a:path w="830776" h="700624">
                <a:moveTo>
                  <a:pt x="664077" y="215900"/>
                </a:moveTo>
                <a:lnTo>
                  <a:pt x="664077" y="215900"/>
                </a:lnTo>
                <a:lnTo>
                  <a:pt x="664077" y="192756"/>
                </a:lnTo>
                <a:lnTo>
                  <a:pt x="657334" y="176587"/>
                </a:lnTo>
                <a:lnTo>
                  <a:pt x="632917" y="151649"/>
                </a:lnTo>
                <a:lnTo>
                  <a:pt x="585386" y="125288"/>
                </a:lnTo>
                <a:lnTo>
                  <a:pt x="543025" y="111893"/>
                </a:lnTo>
                <a:lnTo>
                  <a:pt x="519875" y="106345"/>
                </a:lnTo>
                <a:lnTo>
                  <a:pt x="493155" y="102647"/>
                </a:lnTo>
                <a:lnTo>
                  <a:pt x="464050" y="100181"/>
                </a:lnTo>
                <a:lnTo>
                  <a:pt x="433359" y="98537"/>
                </a:lnTo>
                <a:lnTo>
                  <a:pt x="401610" y="98853"/>
                </a:lnTo>
                <a:lnTo>
                  <a:pt x="369153" y="100474"/>
                </a:lnTo>
                <a:lnTo>
                  <a:pt x="336228" y="102966"/>
                </a:lnTo>
                <a:lnTo>
                  <a:pt x="302988" y="108155"/>
                </a:lnTo>
                <a:lnTo>
                  <a:pt x="269541" y="115142"/>
                </a:lnTo>
                <a:lnTo>
                  <a:pt x="235952" y="123328"/>
                </a:lnTo>
                <a:lnTo>
                  <a:pt x="203683" y="135841"/>
                </a:lnTo>
                <a:lnTo>
                  <a:pt x="172292" y="151238"/>
                </a:lnTo>
                <a:lnTo>
                  <a:pt x="141486" y="168559"/>
                </a:lnTo>
                <a:lnTo>
                  <a:pt x="113894" y="189278"/>
                </a:lnTo>
                <a:lnTo>
                  <a:pt x="88444" y="212263"/>
                </a:lnTo>
                <a:lnTo>
                  <a:pt x="64421" y="236759"/>
                </a:lnTo>
                <a:lnTo>
                  <a:pt x="44880" y="264378"/>
                </a:lnTo>
                <a:lnTo>
                  <a:pt x="28323" y="294080"/>
                </a:lnTo>
                <a:lnTo>
                  <a:pt x="13757" y="325170"/>
                </a:lnTo>
                <a:lnTo>
                  <a:pt x="5459" y="357891"/>
                </a:lnTo>
                <a:lnTo>
                  <a:pt x="1337" y="391700"/>
                </a:lnTo>
                <a:lnTo>
                  <a:pt x="0" y="426233"/>
                </a:lnTo>
                <a:lnTo>
                  <a:pt x="3342" y="459839"/>
                </a:lnTo>
                <a:lnTo>
                  <a:pt x="9801" y="492826"/>
                </a:lnTo>
                <a:lnTo>
                  <a:pt x="18345" y="525400"/>
                </a:lnTo>
                <a:lnTo>
                  <a:pt x="31095" y="554878"/>
                </a:lnTo>
                <a:lnTo>
                  <a:pt x="46650" y="582291"/>
                </a:lnTo>
                <a:lnTo>
                  <a:pt x="64074" y="608327"/>
                </a:lnTo>
                <a:lnTo>
                  <a:pt x="86981" y="631329"/>
                </a:lnTo>
                <a:lnTo>
                  <a:pt x="113541" y="652308"/>
                </a:lnTo>
                <a:lnTo>
                  <a:pt x="142536" y="671939"/>
                </a:lnTo>
                <a:lnTo>
                  <a:pt x="176683" y="685026"/>
                </a:lnTo>
                <a:lnTo>
                  <a:pt x="214265" y="693750"/>
                </a:lnTo>
                <a:lnTo>
                  <a:pt x="254135" y="699567"/>
                </a:lnTo>
                <a:lnTo>
                  <a:pt x="296945" y="700623"/>
                </a:lnTo>
                <a:lnTo>
                  <a:pt x="341711" y="698504"/>
                </a:lnTo>
                <a:lnTo>
                  <a:pt x="387781" y="694269"/>
                </a:lnTo>
                <a:lnTo>
                  <a:pt x="432608" y="685802"/>
                </a:lnTo>
                <a:lnTo>
                  <a:pt x="476605" y="674512"/>
                </a:lnTo>
                <a:lnTo>
                  <a:pt x="520045" y="661341"/>
                </a:lnTo>
                <a:lnTo>
                  <a:pt x="561705" y="643389"/>
                </a:lnTo>
                <a:lnTo>
                  <a:pt x="602178" y="622248"/>
                </a:lnTo>
                <a:lnTo>
                  <a:pt x="641862" y="598982"/>
                </a:lnTo>
                <a:lnTo>
                  <a:pt x="676783" y="574299"/>
                </a:lnTo>
                <a:lnTo>
                  <a:pt x="708531" y="548672"/>
                </a:lnTo>
                <a:lnTo>
                  <a:pt x="738163" y="522414"/>
                </a:lnTo>
                <a:lnTo>
                  <a:pt x="762151" y="494326"/>
                </a:lnTo>
                <a:lnTo>
                  <a:pt x="782377" y="465017"/>
                </a:lnTo>
                <a:lnTo>
                  <a:pt x="800091" y="434895"/>
                </a:lnTo>
                <a:lnTo>
                  <a:pt x="812610" y="402819"/>
                </a:lnTo>
                <a:lnTo>
                  <a:pt x="821661" y="369440"/>
                </a:lnTo>
                <a:lnTo>
                  <a:pt x="828400" y="335194"/>
                </a:lnTo>
                <a:lnTo>
                  <a:pt x="830775" y="300368"/>
                </a:lnTo>
                <a:lnTo>
                  <a:pt x="830241" y="265156"/>
                </a:lnTo>
                <a:lnTo>
                  <a:pt x="827770" y="229688"/>
                </a:lnTo>
                <a:lnTo>
                  <a:pt x="820479" y="196164"/>
                </a:lnTo>
                <a:lnTo>
                  <a:pt x="809973" y="163937"/>
                </a:lnTo>
                <a:lnTo>
                  <a:pt x="797325" y="132575"/>
                </a:lnTo>
                <a:lnTo>
                  <a:pt x="779013" y="105317"/>
                </a:lnTo>
                <a:lnTo>
                  <a:pt x="732329" y="58096"/>
                </a:lnTo>
                <a:lnTo>
                  <a:pt x="702522" y="41553"/>
                </a:lnTo>
                <a:lnTo>
                  <a:pt x="669245" y="29113"/>
                </a:lnTo>
                <a:lnTo>
                  <a:pt x="633656" y="19409"/>
                </a:lnTo>
                <a:lnTo>
                  <a:pt x="56247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4" name="SMARTInkShape-Group707"/>
          <p:cNvGrpSpPr/>
          <p:nvPr/>
        </p:nvGrpSpPr>
        <p:grpSpPr>
          <a:xfrm>
            <a:off x="4070350" y="5194369"/>
            <a:ext cx="723901" cy="715549"/>
            <a:chOff x="4070350" y="5194369"/>
            <a:chExt cx="723901" cy="715549"/>
          </a:xfrm>
        </p:grpSpPr>
        <p:sp>
          <p:nvSpPr>
            <p:cNvPr id="497" name="SMARTInkShape-3352"/>
            <p:cNvSpPr/>
            <p:nvPr>
              <p:custDataLst>
                <p:tags r:id="rId39"/>
              </p:custDataLst>
            </p:nvPr>
          </p:nvSpPr>
          <p:spPr>
            <a:xfrm>
              <a:off x="4083050" y="5421125"/>
              <a:ext cx="184151" cy="331976"/>
            </a:xfrm>
            <a:custGeom>
              <a:avLst/>
              <a:gdLst/>
              <a:ahLst/>
              <a:cxnLst/>
              <a:rect l="0" t="0" r="0" b="0"/>
              <a:pathLst>
                <a:path w="184151" h="331976">
                  <a:moveTo>
                    <a:pt x="0" y="14475"/>
                  </a:moveTo>
                  <a:lnTo>
                    <a:pt x="0" y="14475"/>
                  </a:lnTo>
                  <a:lnTo>
                    <a:pt x="0" y="7733"/>
                  </a:lnTo>
                  <a:lnTo>
                    <a:pt x="1411" y="5041"/>
                  </a:lnTo>
                  <a:lnTo>
                    <a:pt x="6742" y="170"/>
                  </a:lnTo>
                  <a:lnTo>
                    <a:pt x="10844" y="0"/>
                  </a:lnTo>
                  <a:lnTo>
                    <a:pt x="21048" y="3572"/>
                  </a:lnTo>
                  <a:lnTo>
                    <a:pt x="52031" y="44829"/>
                  </a:lnTo>
                  <a:lnTo>
                    <a:pt x="76277" y="79706"/>
                  </a:lnTo>
                  <a:lnTo>
                    <a:pt x="101634" y="122488"/>
                  </a:lnTo>
                  <a:lnTo>
                    <a:pt x="125604" y="169726"/>
                  </a:lnTo>
                  <a:lnTo>
                    <a:pt x="135947" y="194176"/>
                  </a:lnTo>
                  <a:lnTo>
                    <a:pt x="145665" y="218942"/>
                  </a:lnTo>
                  <a:lnTo>
                    <a:pt x="162106" y="265276"/>
                  </a:lnTo>
                  <a:lnTo>
                    <a:pt x="184150" y="331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353"/>
            <p:cNvSpPr/>
            <p:nvPr>
              <p:custDataLst>
                <p:tags r:id="rId40"/>
              </p:custDataLst>
            </p:nvPr>
          </p:nvSpPr>
          <p:spPr>
            <a:xfrm>
              <a:off x="4070350" y="5436646"/>
              <a:ext cx="247651" cy="367255"/>
            </a:xfrm>
            <a:custGeom>
              <a:avLst/>
              <a:gdLst/>
              <a:ahLst/>
              <a:cxnLst/>
              <a:rect l="0" t="0" r="0" b="0"/>
              <a:pathLst>
                <a:path w="247651" h="367255">
                  <a:moveTo>
                    <a:pt x="247650" y="24354"/>
                  </a:moveTo>
                  <a:lnTo>
                    <a:pt x="247650" y="24354"/>
                  </a:lnTo>
                  <a:lnTo>
                    <a:pt x="238216" y="6898"/>
                  </a:lnTo>
                  <a:lnTo>
                    <a:pt x="233344" y="2485"/>
                  </a:lnTo>
                  <a:lnTo>
                    <a:pt x="219893" y="0"/>
                  </a:lnTo>
                  <a:lnTo>
                    <a:pt x="214328" y="2474"/>
                  </a:lnTo>
                  <a:lnTo>
                    <a:pt x="194268" y="22261"/>
                  </a:lnTo>
                  <a:lnTo>
                    <a:pt x="163159" y="64734"/>
                  </a:lnTo>
                  <a:lnTo>
                    <a:pt x="141894" y="104155"/>
                  </a:lnTo>
                  <a:lnTo>
                    <a:pt x="116921" y="147545"/>
                  </a:lnTo>
                  <a:lnTo>
                    <a:pt x="88654" y="193405"/>
                  </a:lnTo>
                  <a:lnTo>
                    <a:pt x="73213" y="217488"/>
                  </a:lnTo>
                  <a:lnTo>
                    <a:pt x="43828" y="264003"/>
                  </a:lnTo>
                  <a:lnTo>
                    <a:pt x="21361" y="303490"/>
                  </a:lnTo>
                  <a:lnTo>
                    <a:pt x="6329" y="343971"/>
                  </a:lnTo>
                  <a:lnTo>
                    <a:pt x="0" y="367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354"/>
            <p:cNvSpPr/>
            <p:nvPr>
              <p:custDataLst>
                <p:tags r:id="rId41"/>
              </p:custDataLst>
            </p:nvPr>
          </p:nvSpPr>
          <p:spPr>
            <a:xfrm>
              <a:off x="4318000" y="5740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1324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355"/>
            <p:cNvSpPr/>
            <p:nvPr>
              <p:custDataLst>
                <p:tags r:id="rId42"/>
              </p:custDataLst>
            </p:nvPr>
          </p:nvSpPr>
          <p:spPr>
            <a:xfrm>
              <a:off x="4384192" y="5248079"/>
              <a:ext cx="10009" cy="98622"/>
            </a:xfrm>
            <a:custGeom>
              <a:avLst/>
              <a:gdLst/>
              <a:ahLst/>
              <a:cxnLst/>
              <a:rect l="0" t="0" r="0" b="0"/>
              <a:pathLst>
                <a:path w="10009" h="9862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2260" y="10571"/>
                  </a:lnTo>
                  <a:lnTo>
                    <a:pt x="5263" y="54260"/>
                  </a:lnTo>
                  <a:lnTo>
                    <a:pt x="10008" y="98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3356"/>
            <p:cNvSpPr/>
            <p:nvPr>
              <p:custDataLst>
                <p:tags r:id="rId43"/>
              </p:custDataLst>
            </p:nvPr>
          </p:nvSpPr>
          <p:spPr>
            <a:xfrm>
              <a:off x="4572286" y="5388525"/>
              <a:ext cx="159556" cy="521393"/>
            </a:xfrm>
            <a:custGeom>
              <a:avLst/>
              <a:gdLst/>
              <a:ahLst/>
              <a:cxnLst/>
              <a:rect l="0" t="0" r="0" b="0"/>
              <a:pathLst>
                <a:path w="159556" h="521393">
                  <a:moveTo>
                    <a:pt x="12414" y="180425"/>
                  </a:moveTo>
                  <a:lnTo>
                    <a:pt x="12414" y="180425"/>
                  </a:lnTo>
                  <a:lnTo>
                    <a:pt x="12414" y="221698"/>
                  </a:lnTo>
                  <a:lnTo>
                    <a:pt x="12414" y="256389"/>
                  </a:lnTo>
                  <a:lnTo>
                    <a:pt x="13119" y="297442"/>
                  </a:lnTo>
                  <a:lnTo>
                    <a:pt x="14296" y="321231"/>
                  </a:lnTo>
                  <a:lnTo>
                    <a:pt x="15785" y="346262"/>
                  </a:lnTo>
                  <a:lnTo>
                    <a:pt x="16072" y="371416"/>
                  </a:lnTo>
                  <a:lnTo>
                    <a:pt x="15558" y="396652"/>
                  </a:lnTo>
                  <a:lnTo>
                    <a:pt x="13811" y="443743"/>
                  </a:lnTo>
                  <a:lnTo>
                    <a:pt x="13035" y="481134"/>
                  </a:lnTo>
                  <a:lnTo>
                    <a:pt x="7470" y="520425"/>
                  </a:lnTo>
                  <a:lnTo>
                    <a:pt x="7002" y="521392"/>
                  </a:lnTo>
                  <a:lnTo>
                    <a:pt x="1886" y="488998"/>
                  </a:lnTo>
                  <a:lnTo>
                    <a:pt x="679" y="453270"/>
                  </a:lnTo>
                  <a:lnTo>
                    <a:pt x="357" y="428644"/>
                  </a:lnTo>
                  <a:lnTo>
                    <a:pt x="143" y="400233"/>
                  </a:lnTo>
                  <a:lnTo>
                    <a:pt x="0" y="369296"/>
                  </a:lnTo>
                  <a:lnTo>
                    <a:pt x="3432" y="333150"/>
                  </a:lnTo>
                  <a:lnTo>
                    <a:pt x="9248" y="293530"/>
                  </a:lnTo>
                  <a:lnTo>
                    <a:pt x="16654" y="251595"/>
                  </a:lnTo>
                  <a:lnTo>
                    <a:pt x="25824" y="211644"/>
                  </a:lnTo>
                  <a:lnTo>
                    <a:pt x="36171" y="173016"/>
                  </a:lnTo>
                  <a:lnTo>
                    <a:pt x="47303" y="135268"/>
                  </a:lnTo>
                  <a:lnTo>
                    <a:pt x="58250" y="104459"/>
                  </a:lnTo>
                  <a:lnTo>
                    <a:pt x="69077" y="78276"/>
                  </a:lnTo>
                  <a:lnTo>
                    <a:pt x="89103" y="37659"/>
                  </a:lnTo>
                  <a:lnTo>
                    <a:pt x="105059" y="12551"/>
                  </a:lnTo>
                  <a:lnTo>
                    <a:pt x="112278" y="5714"/>
                  </a:lnTo>
                  <a:lnTo>
                    <a:pt x="119206" y="1861"/>
                  </a:lnTo>
                  <a:lnTo>
                    <a:pt x="125942" y="0"/>
                  </a:lnTo>
                  <a:lnTo>
                    <a:pt x="133255" y="2286"/>
                  </a:lnTo>
                  <a:lnTo>
                    <a:pt x="148906" y="14234"/>
                  </a:lnTo>
                  <a:lnTo>
                    <a:pt x="157744" y="38829"/>
                  </a:lnTo>
                  <a:lnTo>
                    <a:pt x="159555" y="70927"/>
                  </a:lnTo>
                  <a:lnTo>
                    <a:pt x="153303" y="106359"/>
                  </a:lnTo>
                  <a:lnTo>
                    <a:pt x="143471" y="139511"/>
                  </a:lnTo>
                  <a:lnTo>
                    <a:pt x="124153" y="180296"/>
                  </a:lnTo>
                  <a:lnTo>
                    <a:pt x="104318" y="204611"/>
                  </a:lnTo>
                  <a:lnTo>
                    <a:pt x="94888" y="211635"/>
                  </a:lnTo>
                  <a:lnTo>
                    <a:pt x="91385" y="212521"/>
                  </a:lnTo>
                  <a:lnTo>
                    <a:pt x="88345" y="212406"/>
                  </a:lnTo>
                  <a:lnTo>
                    <a:pt x="87025" y="211623"/>
                  </a:lnTo>
                  <a:lnTo>
                    <a:pt x="86848" y="210396"/>
                  </a:lnTo>
                  <a:lnTo>
                    <a:pt x="88535" y="207151"/>
                  </a:lnTo>
                  <a:lnTo>
                    <a:pt x="91636" y="203357"/>
                  </a:lnTo>
                  <a:lnTo>
                    <a:pt x="95567" y="204179"/>
                  </a:lnTo>
                  <a:lnTo>
                    <a:pt x="107462" y="210738"/>
                  </a:lnTo>
                  <a:lnTo>
                    <a:pt x="126654" y="233073"/>
                  </a:lnTo>
                  <a:lnTo>
                    <a:pt x="139004" y="265404"/>
                  </a:lnTo>
                  <a:lnTo>
                    <a:pt x="140390" y="295052"/>
                  </a:lnTo>
                  <a:lnTo>
                    <a:pt x="134203" y="311098"/>
                  </a:lnTo>
                  <a:lnTo>
                    <a:pt x="129590" y="318341"/>
                  </a:lnTo>
                  <a:lnTo>
                    <a:pt x="116938" y="328268"/>
                  </a:lnTo>
                  <a:lnTo>
                    <a:pt x="94964" y="339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3357"/>
            <p:cNvSpPr/>
            <p:nvPr>
              <p:custDataLst>
                <p:tags r:id="rId44"/>
              </p:custDataLst>
            </p:nvPr>
          </p:nvSpPr>
          <p:spPr>
            <a:xfrm>
              <a:off x="4768850" y="56642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22029" y="44191"/>
                  </a:lnTo>
                  <a:lnTo>
                    <a:pt x="7508" y="8858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358"/>
            <p:cNvSpPr/>
            <p:nvPr>
              <p:custDataLst>
                <p:tags r:id="rId45"/>
              </p:custDataLst>
            </p:nvPr>
          </p:nvSpPr>
          <p:spPr>
            <a:xfrm>
              <a:off x="4635500" y="5194369"/>
              <a:ext cx="146051" cy="83447"/>
            </a:xfrm>
            <a:custGeom>
              <a:avLst/>
              <a:gdLst/>
              <a:ahLst/>
              <a:cxnLst/>
              <a:rect l="0" t="0" r="0" b="0"/>
              <a:pathLst>
                <a:path w="146051" h="83447">
                  <a:moveTo>
                    <a:pt x="0" y="31681"/>
                  </a:moveTo>
                  <a:lnTo>
                    <a:pt x="0" y="31681"/>
                  </a:lnTo>
                  <a:lnTo>
                    <a:pt x="5467" y="20746"/>
                  </a:lnTo>
                  <a:lnTo>
                    <a:pt x="5761" y="20863"/>
                  </a:lnTo>
                  <a:lnTo>
                    <a:pt x="11793" y="65935"/>
                  </a:lnTo>
                  <a:lnTo>
                    <a:pt x="12431" y="80950"/>
                  </a:lnTo>
                  <a:lnTo>
                    <a:pt x="13226" y="82872"/>
                  </a:lnTo>
                  <a:lnTo>
                    <a:pt x="14462" y="83446"/>
                  </a:lnTo>
                  <a:lnTo>
                    <a:pt x="15991" y="83125"/>
                  </a:lnTo>
                  <a:lnTo>
                    <a:pt x="39829" y="40442"/>
                  </a:lnTo>
                  <a:lnTo>
                    <a:pt x="63136" y="9423"/>
                  </a:lnTo>
                  <a:lnTo>
                    <a:pt x="72980" y="1092"/>
                  </a:lnTo>
                  <a:lnTo>
                    <a:pt x="78287" y="0"/>
                  </a:lnTo>
                  <a:lnTo>
                    <a:pt x="89828" y="2549"/>
                  </a:lnTo>
                  <a:lnTo>
                    <a:pt x="108225" y="15288"/>
                  </a:lnTo>
                  <a:lnTo>
                    <a:pt x="146050" y="57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708"/>
          <p:cNvGrpSpPr/>
          <p:nvPr/>
        </p:nvGrpSpPr>
        <p:grpSpPr>
          <a:xfrm>
            <a:off x="5105400" y="5499100"/>
            <a:ext cx="406401" cy="228601"/>
            <a:chOff x="5105400" y="5499100"/>
            <a:chExt cx="406401" cy="228601"/>
          </a:xfrm>
        </p:grpSpPr>
        <p:sp>
          <p:nvSpPr>
            <p:cNvPr id="505" name="SMARTInkShape-3359"/>
            <p:cNvSpPr/>
            <p:nvPr>
              <p:custDataLst>
                <p:tags r:id="rId36"/>
              </p:custDataLst>
            </p:nvPr>
          </p:nvSpPr>
          <p:spPr>
            <a:xfrm>
              <a:off x="5105400" y="56197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10845" y="18344"/>
                  </a:lnTo>
                  <a:lnTo>
                    <a:pt x="48805" y="13583"/>
                  </a:lnTo>
                  <a:lnTo>
                    <a:pt x="95404" y="780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360"/>
            <p:cNvSpPr/>
            <p:nvPr>
              <p:custDataLst>
                <p:tags r:id="rId37"/>
              </p:custDataLst>
            </p:nvPr>
          </p:nvSpPr>
          <p:spPr>
            <a:xfrm>
              <a:off x="5170927" y="5499100"/>
              <a:ext cx="17024" cy="228601"/>
            </a:xfrm>
            <a:custGeom>
              <a:avLst/>
              <a:gdLst/>
              <a:ahLst/>
              <a:cxnLst/>
              <a:rect l="0" t="0" r="0" b="0"/>
              <a:pathLst>
                <a:path w="17024" h="228601">
                  <a:moveTo>
                    <a:pt x="17023" y="0"/>
                  </a:moveTo>
                  <a:lnTo>
                    <a:pt x="17023" y="0"/>
                  </a:lnTo>
                  <a:lnTo>
                    <a:pt x="4814" y="27789"/>
                  </a:lnTo>
                  <a:lnTo>
                    <a:pt x="0" y="63110"/>
                  </a:lnTo>
                  <a:lnTo>
                    <a:pt x="755" y="94371"/>
                  </a:lnTo>
                  <a:lnTo>
                    <a:pt x="2737" y="128726"/>
                  </a:lnTo>
                  <a:lnTo>
                    <a:pt x="3618" y="162809"/>
                  </a:lnTo>
                  <a:lnTo>
                    <a:pt x="10856" y="203619"/>
                  </a:lnTo>
                  <a:lnTo>
                    <a:pt x="17023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361"/>
            <p:cNvSpPr/>
            <p:nvPr>
              <p:custDataLst>
                <p:tags r:id="rId38"/>
              </p:custDataLst>
            </p:nvPr>
          </p:nvSpPr>
          <p:spPr>
            <a:xfrm>
              <a:off x="5448300" y="565150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52853" y="15887"/>
                  </a:lnTo>
                  <a:lnTo>
                    <a:pt x="635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709"/>
          <p:cNvGrpSpPr/>
          <p:nvPr/>
        </p:nvGrpSpPr>
        <p:grpSpPr>
          <a:xfrm>
            <a:off x="5784848" y="5626100"/>
            <a:ext cx="247653" cy="25401"/>
            <a:chOff x="5784848" y="5626100"/>
            <a:chExt cx="247653" cy="25401"/>
          </a:xfrm>
        </p:grpSpPr>
        <p:sp>
          <p:nvSpPr>
            <p:cNvPr id="509" name="SMARTInkShape-3362"/>
            <p:cNvSpPr/>
            <p:nvPr>
              <p:custDataLst>
                <p:tags r:id="rId34"/>
              </p:custDataLst>
            </p:nvPr>
          </p:nvSpPr>
          <p:spPr>
            <a:xfrm>
              <a:off x="5784848" y="5641190"/>
              <a:ext cx="76203" cy="10311"/>
            </a:xfrm>
            <a:custGeom>
              <a:avLst/>
              <a:gdLst/>
              <a:ahLst/>
              <a:cxnLst/>
              <a:rect l="0" t="0" r="0" b="0"/>
              <a:pathLst>
                <a:path w="76203" h="10311">
                  <a:moveTo>
                    <a:pt x="2" y="10310"/>
                  </a:moveTo>
                  <a:lnTo>
                    <a:pt x="2" y="10310"/>
                  </a:lnTo>
                  <a:lnTo>
                    <a:pt x="0" y="6939"/>
                  </a:lnTo>
                  <a:lnTo>
                    <a:pt x="5647" y="3403"/>
                  </a:lnTo>
                  <a:lnTo>
                    <a:pt x="16623" y="184"/>
                  </a:lnTo>
                  <a:lnTo>
                    <a:pt x="50531" y="0"/>
                  </a:lnTo>
                  <a:lnTo>
                    <a:pt x="76202" y="39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363"/>
            <p:cNvSpPr/>
            <p:nvPr>
              <p:custDataLst>
                <p:tags r:id="rId35"/>
              </p:custDataLst>
            </p:nvPr>
          </p:nvSpPr>
          <p:spPr>
            <a:xfrm>
              <a:off x="5962650" y="56261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10139" y="5645"/>
                  </a:lnTo>
                  <a:lnTo>
                    <a:pt x="29854" y="88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710"/>
          <p:cNvGrpSpPr/>
          <p:nvPr/>
        </p:nvGrpSpPr>
        <p:grpSpPr>
          <a:xfrm>
            <a:off x="6318250" y="5467350"/>
            <a:ext cx="165101" cy="215901"/>
            <a:chOff x="6318250" y="5467350"/>
            <a:chExt cx="165101" cy="215901"/>
          </a:xfrm>
        </p:grpSpPr>
        <p:sp>
          <p:nvSpPr>
            <p:cNvPr id="512" name="SMARTInkShape-3364"/>
            <p:cNvSpPr/>
            <p:nvPr>
              <p:custDataLst>
                <p:tags r:id="rId32"/>
              </p:custDataLst>
            </p:nvPr>
          </p:nvSpPr>
          <p:spPr>
            <a:xfrm>
              <a:off x="6411140" y="5467350"/>
              <a:ext cx="46811" cy="215901"/>
            </a:xfrm>
            <a:custGeom>
              <a:avLst/>
              <a:gdLst/>
              <a:ahLst/>
              <a:cxnLst/>
              <a:rect l="0" t="0" r="0" b="0"/>
              <a:pathLst>
                <a:path w="46811" h="215901">
                  <a:moveTo>
                    <a:pt x="15060" y="0"/>
                  </a:moveTo>
                  <a:lnTo>
                    <a:pt x="15060" y="0"/>
                  </a:lnTo>
                  <a:lnTo>
                    <a:pt x="8319" y="0"/>
                  </a:lnTo>
                  <a:lnTo>
                    <a:pt x="5626" y="1411"/>
                  </a:lnTo>
                  <a:lnTo>
                    <a:pt x="755" y="6742"/>
                  </a:lnTo>
                  <a:lnTo>
                    <a:pt x="0" y="17578"/>
                  </a:lnTo>
                  <a:lnTo>
                    <a:pt x="7304" y="45190"/>
                  </a:lnTo>
                  <a:lnTo>
                    <a:pt x="20993" y="86532"/>
                  </a:lnTo>
                  <a:lnTo>
                    <a:pt x="32105" y="132648"/>
                  </a:lnTo>
                  <a:lnTo>
                    <a:pt x="39865" y="175709"/>
                  </a:lnTo>
                  <a:lnTo>
                    <a:pt x="4681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365"/>
            <p:cNvSpPr/>
            <p:nvPr>
              <p:custDataLst>
                <p:tags r:id="rId33"/>
              </p:custDataLst>
            </p:nvPr>
          </p:nvSpPr>
          <p:spPr>
            <a:xfrm>
              <a:off x="6318250" y="55753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12553" y="1882"/>
                  </a:lnTo>
                  <a:lnTo>
                    <a:pt x="54926" y="8838"/>
                  </a:lnTo>
                  <a:lnTo>
                    <a:pt x="94732" y="10984"/>
                  </a:lnTo>
                  <a:lnTo>
                    <a:pt x="133826" y="11936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711"/>
          <p:cNvGrpSpPr/>
          <p:nvPr/>
        </p:nvGrpSpPr>
        <p:grpSpPr>
          <a:xfrm>
            <a:off x="6769100" y="5144383"/>
            <a:ext cx="1162051" cy="818268"/>
            <a:chOff x="6769100" y="5144383"/>
            <a:chExt cx="1162051" cy="818268"/>
          </a:xfrm>
        </p:grpSpPr>
        <p:sp>
          <p:nvSpPr>
            <p:cNvPr id="515" name="SMARTInkShape-3366"/>
            <p:cNvSpPr/>
            <p:nvPr>
              <p:custDataLst>
                <p:tags r:id="rId22"/>
              </p:custDataLst>
            </p:nvPr>
          </p:nvSpPr>
          <p:spPr>
            <a:xfrm>
              <a:off x="6769100" y="5474223"/>
              <a:ext cx="196851" cy="272528"/>
            </a:xfrm>
            <a:custGeom>
              <a:avLst/>
              <a:gdLst/>
              <a:ahLst/>
              <a:cxnLst/>
              <a:rect l="0" t="0" r="0" b="0"/>
              <a:pathLst>
                <a:path w="196851" h="272528">
                  <a:moveTo>
                    <a:pt x="0" y="12177"/>
                  </a:moveTo>
                  <a:lnTo>
                    <a:pt x="0" y="12177"/>
                  </a:lnTo>
                  <a:lnTo>
                    <a:pt x="0" y="1243"/>
                  </a:lnTo>
                  <a:lnTo>
                    <a:pt x="1411" y="654"/>
                  </a:lnTo>
                  <a:lnTo>
                    <a:pt x="6742" y="0"/>
                  </a:lnTo>
                  <a:lnTo>
                    <a:pt x="24419" y="9745"/>
                  </a:lnTo>
                  <a:lnTo>
                    <a:pt x="56381" y="57349"/>
                  </a:lnTo>
                  <a:lnTo>
                    <a:pt x="75622" y="88463"/>
                  </a:lnTo>
                  <a:lnTo>
                    <a:pt x="101578" y="122987"/>
                  </a:lnTo>
                  <a:lnTo>
                    <a:pt x="129813" y="159497"/>
                  </a:lnTo>
                  <a:lnTo>
                    <a:pt x="154120" y="196892"/>
                  </a:lnTo>
                  <a:lnTo>
                    <a:pt x="180897" y="243531"/>
                  </a:lnTo>
                  <a:lnTo>
                    <a:pt x="196850" y="272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367"/>
            <p:cNvSpPr/>
            <p:nvPr>
              <p:custDataLst>
                <p:tags r:id="rId23"/>
              </p:custDataLst>
            </p:nvPr>
          </p:nvSpPr>
          <p:spPr>
            <a:xfrm>
              <a:off x="6781800" y="5445480"/>
              <a:ext cx="196851" cy="352071"/>
            </a:xfrm>
            <a:custGeom>
              <a:avLst/>
              <a:gdLst/>
              <a:ahLst/>
              <a:cxnLst/>
              <a:rect l="0" t="0" r="0" b="0"/>
              <a:pathLst>
                <a:path w="196851" h="352071">
                  <a:moveTo>
                    <a:pt x="196850" y="21870"/>
                  </a:moveTo>
                  <a:lnTo>
                    <a:pt x="196850" y="21870"/>
                  </a:lnTo>
                  <a:lnTo>
                    <a:pt x="185915" y="0"/>
                  </a:lnTo>
                  <a:lnTo>
                    <a:pt x="183210" y="234"/>
                  </a:lnTo>
                  <a:lnTo>
                    <a:pt x="174560" y="4258"/>
                  </a:lnTo>
                  <a:lnTo>
                    <a:pt x="136551" y="50873"/>
                  </a:lnTo>
                  <a:lnTo>
                    <a:pt x="112900" y="89558"/>
                  </a:lnTo>
                  <a:lnTo>
                    <a:pt x="88278" y="132623"/>
                  </a:lnTo>
                  <a:lnTo>
                    <a:pt x="64634" y="176927"/>
                  </a:lnTo>
                  <a:lnTo>
                    <a:pt x="44718" y="220136"/>
                  </a:lnTo>
                  <a:lnTo>
                    <a:pt x="26460" y="262859"/>
                  </a:lnTo>
                  <a:lnTo>
                    <a:pt x="11760" y="301132"/>
                  </a:lnTo>
                  <a:lnTo>
                    <a:pt x="0" y="352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368"/>
            <p:cNvSpPr/>
            <p:nvPr>
              <p:custDataLst>
                <p:tags r:id="rId24"/>
              </p:custDataLst>
            </p:nvPr>
          </p:nvSpPr>
          <p:spPr>
            <a:xfrm>
              <a:off x="7049088" y="5702300"/>
              <a:ext cx="12113" cy="127001"/>
            </a:xfrm>
            <a:custGeom>
              <a:avLst/>
              <a:gdLst/>
              <a:ahLst/>
              <a:cxnLst/>
              <a:rect l="0" t="0" r="0" b="0"/>
              <a:pathLst>
                <a:path w="12113" h="12700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7450"/>
                  </a:lnTo>
                  <a:lnTo>
                    <a:pt x="1410" y="69628"/>
                  </a:lnTo>
                  <a:lnTo>
                    <a:pt x="9552" y="114844"/>
                  </a:lnTo>
                  <a:lnTo>
                    <a:pt x="12112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3369"/>
            <p:cNvSpPr/>
            <p:nvPr>
              <p:custDataLst>
                <p:tags r:id="rId25"/>
              </p:custDataLst>
            </p:nvPr>
          </p:nvSpPr>
          <p:spPr>
            <a:xfrm>
              <a:off x="7080248" y="5248079"/>
              <a:ext cx="6353" cy="155772"/>
            </a:xfrm>
            <a:custGeom>
              <a:avLst/>
              <a:gdLst/>
              <a:ahLst/>
              <a:cxnLst/>
              <a:rect l="0" t="0" r="0" b="0"/>
              <a:pathLst>
                <a:path w="6353" h="15577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4366" y="40547"/>
                  </a:lnTo>
                  <a:lnTo>
                    <a:pt x="5764" y="85256"/>
                  </a:lnTo>
                  <a:lnTo>
                    <a:pt x="6178" y="132055"/>
                  </a:lnTo>
                  <a:lnTo>
                    <a:pt x="6352" y="155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3370"/>
            <p:cNvSpPr/>
            <p:nvPr>
              <p:custDataLst>
                <p:tags r:id="rId26"/>
              </p:custDataLst>
            </p:nvPr>
          </p:nvSpPr>
          <p:spPr>
            <a:xfrm>
              <a:off x="7067217" y="5236262"/>
              <a:ext cx="120984" cy="186639"/>
            </a:xfrm>
            <a:custGeom>
              <a:avLst/>
              <a:gdLst/>
              <a:ahLst/>
              <a:cxnLst/>
              <a:rect l="0" t="0" r="0" b="0"/>
              <a:pathLst>
                <a:path w="120984" h="186639">
                  <a:moveTo>
                    <a:pt x="120983" y="8838"/>
                  </a:moveTo>
                  <a:lnTo>
                    <a:pt x="120983" y="8838"/>
                  </a:lnTo>
                  <a:lnTo>
                    <a:pt x="112144" y="0"/>
                  </a:lnTo>
                  <a:lnTo>
                    <a:pt x="108740" y="123"/>
                  </a:lnTo>
                  <a:lnTo>
                    <a:pt x="99314" y="4024"/>
                  </a:lnTo>
                  <a:lnTo>
                    <a:pt x="54765" y="40398"/>
                  </a:lnTo>
                  <a:lnTo>
                    <a:pt x="11965" y="85719"/>
                  </a:lnTo>
                  <a:lnTo>
                    <a:pt x="2915" y="94984"/>
                  </a:lnTo>
                  <a:lnTo>
                    <a:pt x="643" y="99429"/>
                  </a:lnTo>
                  <a:lnTo>
                    <a:pt x="0" y="108132"/>
                  </a:lnTo>
                  <a:lnTo>
                    <a:pt x="3606" y="120966"/>
                  </a:lnTo>
                  <a:lnTo>
                    <a:pt x="15884" y="133706"/>
                  </a:lnTo>
                  <a:lnTo>
                    <a:pt x="55829" y="163675"/>
                  </a:lnTo>
                  <a:lnTo>
                    <a:pt x="89233" y="186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371"/>
            <p:cNvSpPr/>
            <p:nvPr>
              <p:custDataLst>
                <p:tags r:id="rId27"/>
              </p:custDataLst>
            </p:nvPr>
          </p:nvSpPr>
          <p:spPr>
            <a:xfrm>
              <a:off x="7302500" y="56705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372"/>
            <p:cNvSpPr/>
            <p:nvPr>
              <p:custDataLst>
                <p:tags r:id="rId28"/>
              </p:custDataLst>
            </p:nvPr>
          </p:nvSpPr>
          <p:spPr>
            <a:xfrm>
              <a:off x="7507098" y="5387380"/>
              <a:ext cx="224221" cy="575271"/>
            </a:xfrm>
            <a:custGeom>
              <a:avLst/>
              <a:gdLst/>
              <a:ahLst/>
              <a:cxnLst/>
              <a:rect l="0" t="0" r="0" b="0"/>
              <a:pathLst>
                <a:path w="224221" h="575271">
                  <a:moveTo>
                    <a:pt x="17652" y="575270"/>
                  </a:moveTo>
                  <a:lnTo>
                    <a:pt x="17652" y="575270"/>
                  </a:lnTo>
                  <a:lnTo>
                    <a:pt x="17652" y="571899"/>
                  </a:lnTo>
                  <a:lnTo>
                    <a:pt x="13889" y="568363"/>
                  </a:lnTo>
                  <a:lnTo>
                    <a:pt x="10910" y="566431"/>
                  </a:lnTo>
                  <a:lnTo>
                    <a:pt x="8924" y="563027"/>
                  </a:lnTo>
                  <a:lnTo>
                    <a:pt x="2103" y="522909"/>
                  </a:lnTo>
                  <a:lnTo>
                    <a:pt x="158" y="490852"/>
                  </a:lnTo>
                  <a:lnTo>
                    <a:pt x="0" y="450262"/>
                  </a:lnTo>
                  <a:lnTo>
                    <a:pt x="944" y="425609"/>
                  </a:lnTo>
                  <a:lnTo>
                    <a:pt x="2280" y="399296"/>
                  </a:lnTo>
                  <a:lnTo>
                    <a:pt x="3876" y="370465"/>
                  </a:lnTo>
                  <a:lnTo>
                    <a:pt x="5645" y="339956"/>
                  </a:lnTo>
                  <a:lnTo>
                    <a:pt x="7532" y="308327"/>
                  </a:lnTo>
                  <a:lnTo>
                    <a:pt x="10905" y="275953"/>
                  </a:lnTo>
                  <a:lnTo>
                    <a:pt x="15271" y="243081"/>
                  </a:lnTo>
                  <a:lnTo>
                    <a:pt x="20298" y="209877"/>
                  </a:lnTo>
                  <a:lnTo>
                    <a:pt x="26472" y="179275"/>
                  </a:lnTo>
                  <a:lnTo>
                    <a:pt x="33409" y="150406"/>
                  </a:lnTo>
                  <a:lnTo>
                    <a:pt x="40857" y="122694"/>
                  </a:lnTo>
                  <a:lnTo>
                    <a:pt x="56657" y="76852"/>
                  </a:lnTo>
                  <a:lnTo>
                    <a:pt x="73793" y="41189"/>
                  </a:lnTo>
                  <a:lnTo>
                    <a:pt x="93168" y="18284"/>
                  </a:lnTo>
                  <a:lnTo>
                    <a:pt x="113539" y="4811"/>
                  </a:lnTo>
                  <a:lnTo>
                    <a:pt x="123910" y="231"/>
                  </a:lnTo>
                  <a:lnTo>
                    <a:pt x="132940" y="0"/>
                  </a:lnTo>
                  <a:lnTo>
                    <a:pt x="141077" y="2668"/>
                  </a:lnTo>
                  <a:lnTo>
                    <a:pt x="148619" y="7269"/>
                  </a:lnTo>
                  <a:lnTo>
                    <a:pt x="153647" y="15980"/>
                  </a:lnTo>
                  <a:lnTo>
                    <a:pt x="159233" y="40712"/>
                  </a:lnTo>
                  <a:lnTo>
                    <a:pt x="152265" y="86368"/>
                  </a:lnTo>
                  <a:lnTo>
                    <a:pt x="133424" y="132274"/>
                  </a:lnTo>
                  <a:lnTo>
                    <a:pt x="114211" y="177378"/>
                  </a:lnTo>
                  <a:lnTo>
                    <a:pt x="111658" y="183009"/>
                  </a:lnTo>
                  <a:lnTo>
                    <a:pt x="111366" y="186762"/>
                  </a:lnTo>
                  <a:lnTo>
                    <a:pt x="112583" y="189264"/>
                  </a:lnTo>
                  <a:lnTo>
                    <a:pt x="114807" y="190933"/>
                  </a:lnTo>
                  <a:lnTo>
                    <a:pt x="162316" y="207022"/>
                  </a:lnTo>
                  <a:lnTo>
                    <a:pt x="186496" y="227133"/>
                  </a:lnTo>
                  <a:lnTo>
                    <a:pt x="212106" y="265175"/>
                  </a:lnTo>
                  <a:lnTo>
                    <a:pt x="220492" y="285756"/>
                  </a:lnTo>
                  <a:lnTo>
                    <a:pt x="224220" y="306662"/>
                  </a:lnTo>
                  <a:lnTo>
                    <a:pt x="221686" y="316470"/>
                  </a:lnTo>
                  <a:lnTo>
                    <a:pt x="209464" y="334894"/>
                  </a:lnTo>
                  <a:lnTo>
                    <a:pt x="188509" y="348727"/>
                  </a:lnTo>
                  <a:lnTo>
                    <a:pt x="162732" y="358167"/>
                  </a:lnTo>
                  <a:lnTo>
                    <a:pt x="122571" y="362071"/>
                  </a:lnTo>
                  <a:lnTo>
                    <a:pt x="101442" y="357983"/>
                  </a:lnTo>
                  <a:lnTo>
                    <a:pt x="94678" y="353507"/>
                  </a:lnTo>
                  <a:lnTo>
                    <a:pt x="90170" y="347701"/>
                  </a:lnTo>
                  <a:lnTo>
                    <a:pt x="81152" y="327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3373"/>
            <p:cNvSpPr/>
            <p:nvPr>
              <p:custDataLst>
                <p:tags r:id="rId29"/>
              </p:custDataLst>
            </p:nvPr>
          </p:nvSpPr>
          <p:spPr>
            <a:xfrm>
              <a:off x="7816850" y="56261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467" y="6742"/>
                  </a:lnTo>
                  <a:lnTo>
                    <a:pt x="8115" y="53360"/>
                  </a:lnTo>
                  <a:lnTo>
                    <a:pt x="11341" y="91539"/>
                  </a:lnTo>
                  <a:lnTo>
                    <a:pt x="12298" y="130370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3374"/>
            <p:cNvSpPr/>
            <p:nvPr>
              <p:custDataLst>
                <p:tags r:id="rId30"/>
              </p:custDataLst>
            </p:nvPr>
          </p:nvSpPr>
          <p:spPr>
            <a:xfrm>
              <a:off x="7831420" y="5646033"/>
              <a:ext cx="99731" cy="138818"/>
            </a:xfrm>
            <a:custGeom>
              <a:avLst/>
              <a:gdLst/>
              <a:ahLst/>
              <a:cxnLst/>
              <a:rect l="0" t="0" r="0" b="0"/>
              <a:pathLst>
                <a:path w="99731" h="138818">
                  <a:moveTo>
                    <a:pt x="93380" y="5467"/>
                  </a:moveTo>
                  <a:lnTo>
                    <a:pt x="93380" y="5467"/>
                  </a:lnTo>
                  <a:lnTo>
                    <a:pt x="81447" y="441"/>
                  </a:lnTo>
                  <a:lnTo>
                    <a:pt x="79074" y="0"/>
                  </a:lnTo>
                  <a:lnTo>
                    <a:pt x="68994" y="2749"/>
                  </a:lnTo>
                  <a:lnTo>
                    <a:pt x="24511" y="32732"/>
                  </a:lnTo>
                  <a:lnTo>
                    <a:pt x="6974" y="49867"/>
                  </a:lnTo>
                  <a:lnTo>
                    <a:pt x="4025" y="54117"/>
                  </a:lnTo>
                  <a:lnTo>
                    <a:pt x="750" y="64484"/>
                  </a:lnTo>
                  <a:lnTo>
                    <a:pt x="0" y="75441"/>
                  </a:lnTo>
                  <a:lnTo>
                    <a:pt x="2018" y="85014"/>
                  </a:lnTo>
                  <a:lnTo>
                    <a:pt x="13864" y="101708"/>
                  </a:lnTo>
                  <a:lnTo>
                    <a:pt x="37521" y="116690"/>
                  </a:lnTo>
                  <a:lnTo>
                    <a:pt x="82319" y="132983"/>
                  </a:lnTo>
                  <a:lnTo>
                    <a:pt x="9973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375"/>
            <p:cNvSpPr/>
            <p:nvPr>
              <p:custDataLst>
                <p:tags r:id="rId31"/>
              </p:custDataLst>
            </p:nvPr>
          </p:nvSpPr>
          <p:spPr>
            <a:xfrm>
              <a:off x="7575627" y="5144383"/>
              <a:ext cx="120574" cy="102342"/>
            </a:xfrm>
            <a:custGeom>
              <a:avLst/>
              <a:gdLst/>
              <a:ahLst/>
              <a:cxnLst/>
              <a:rect l="0" t="0" r="0" b="0"/>
              <a:pathLst>
                <a:path w="120574" h="102342">
                  <a:moveTo>
                    <a:pt x="6273" y="5467"/>
                  </a:moveTo>
                  <a:lnTo>
                    <a:pt x="6273" y="5467"/>
                  </a:lnTo>
                  <a:lnTo>
                    <a:pt x="6273" y="0"/>
                  </a:lnTo>
                  <a:lnTo>
                    <a:pt x="1909" y="41109"/>
                  </a:lnTo>
                  <a:lnTo>
                    <a:pt x="315" y="83141"/>
                  </a:lnTo>
                  <a:lnTo>
                    <a:pt x="0" y="102341"/>
                  </a:lnTo>
                  <a:lnTo>
                    <a:pt x="1385" y="101094"/>
                  </a:lnTo>
                  <a:lnTo>
                    <a:pt x="21588" y="57691"/>
                  </a:lnTo>
                  <a:lnTo>
                    <a:pt x="38121" y="18369"/>
                  </a:lnTo>
                  <a:lnTo>
                    <a:pt x="42322" y="11952"/>
                  </a:lnTo>
                  <a:lnTo>
                    <a:pt x="46533" y="8379"/>
                  </a:lnTo>
                  <a:lnTo>
                    <a:pt x="50752" y="6703"/>
                  </a:lnTo>
                  <a:lnTo>
                    <a:pt x="54975" y="6291"/>
                  </a:lnTo>
                  <a:lnTo>
                    <a:pt x="59202" y="9544"/>
                  </a:lnTo>
                  <a:lnTo>
                    <a:pt x="87101" y="49731"/>
                  </a:lnTo>
                  <a:lnTo>
                    <a:pt x="120573" y="94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6" name="SMARTInkShape-3376"/>
          <p:cNvSpPr/>
          <p:nvPr>
            <p:custDataLst>
              <p:tags r:id="rId21"/>
            </p:custDataLst>
          </p:nvPr>
        </p:nvSpPr>
        <p:spPr>
          <a:xfrm>
            <a:off x="2781300" y="6186038"/>
            <a:ext cx="5404609" cy="144898"/>
          </a:xfrm>
          <a:custGeom>
            <a:avLst/>
            <a:gdLst/>
            <a:ahLst/>
            <a:cxnLst/>
            <a:rect l="0" t="0" r="0" b="0"/>
            <a:pathLst>
              <a:path w="5404609" h="144898">
                <a:moveTo>
                  <a:pt x="0" y="17912"/>
                </a:moveTo>
                <a:lnTo>
                  <a:pt x="0" y="17912"/>
                </a:lnTo>
                <a:lnTo>
                  <a:pt x="37037" y="11005"/>
                </a:lnTo>
                <a:lnTo>
                  <a:pt x="71494" y="7786"/>
                </a:lnTo>
                <a:lnTo>
                  <a:pt x="117383" y="6355"/>
                </a:lnTo>
                <a:lnTo>
                  <a:pt x="144577" y="5976"/>
                </a:lnTo>
                <a:lnTo>
                  <a:pt x="173996" y="5720"/>
                </a:lnTo>
                <a:lnTo>
                  <a:pt x="204897" y="5551"/>
                </a:lnTo>
                <a:lnTo>
                  <a:pt x="240315" y="6144"/>
                </a:lnTo>
                <a:lnTo>
                  <a:pt x="278743" y="7244"/>
                </a:lnTo>
                <a:lnTo>
                  <a:pt x="319179" y="8683"/>
                </a:lnTo>
                <a:lnTo>
                  <a:pt x="363775" y="9643"/>
                </a:lnTo>
                <a:lnTo>
                  <a:pt x="411144" y="10283"/>
                </a:lnTo>
                <a:lnTo>
                  <a:pt x="460363" y="10708"/>
                </a:lnTo>
                <a:lnTo>
                  <a:pt x="515753" y="10993"/>
                </a:lnTo>
                <a:lnTo>
                  <a:pt x="575257" y="11182"/>
                </a:lnTo>
                <a:lnTo>
                  <a:pt x="637504" y="11309"/>
                </a:lnTo>
                <a:lnTo>
                  <a:pt x="704403" y="10688"/>
                </a:lnTo>
                <a:lnTo>
                  <a:pt x="774402" y="9567"/>
                </a:lnTo>
                <a:lnTo>
                  <a:pt x="846468" y="8116"/>
                </a:lnTo>
                <a:lnTo>
                  <a:pt x="924851" y="6442"/>
                </a:lnTo>
                <a:lnTo>
                  <a:pt x="1007445" y="4621"/>
                </a:lnTo>
                <a:lnTo>
                  <a:pt x="1092847" y="2701"/>
                </a:lnTo>
                <a:lnTo>
                  <a:pt x="1180119" y="1422"/>
                </a:lnTo>
                <a:lnTo>
                  <a:pt x="1268641" y="568"/>
                </a:lnTo>
                <a:lnTo>
                  <a:pt x="1357994" y="0"/>
                </a:lnTo>
                <a:lnTo>
                  <a:pt x="1450723" y="325"/>
                </a:lnTo>
                <a:lnTo>
                  <a:pt x="1545704" y="1249"/>
                </a:lnTo>
                <a:lnTo>
                  <a:pt x="1642186" y="2570"/>
                </a:lnTo>
                <a:lnTo>
                  <a:pt x="1740374" y="4156"/>
                </a:lnTo>
                <a:lnTo>
                  <a:pt x="1839699" y="5920"/>
                </a:lnTo>
                <a:lnTo>
                  <a:pt x="1939784" y="7800"/>
                </a:lnTo>
                <a:lnTo>
                  <a:pt x="2043194" y="11171"/>
                </a:lnTo>
                <a:lnTo>
                  <a:pt x="2148824" y="15535"/>
                </a:lnTo>
                <a:lnTo>
                  <a:pt x="2255932" y="20561"/>
                </a:lnTo>
                <a:lnTo>
                  <a:pt x="2364027" y="25322"/>
                </a:lnTo>
                <a:lnTo>
                  <a:pt x="2472779" y="29907"/>
                </a:lnTo>
                <a:lnTo>
                  <a:pt x="2581970" y="34375"/>
                </a:lnTo>
                <a:lnTo>
                  <a:pt x="2692863" y="38765"/>
                </a:lnTo>
                <a:lnTo>
                  <a:pt x="2804892" y="43103"/>
                </a:lnTo>
                <a:lnTo>
                  <a:pt x="2917678" y="47406"/>
                </a:lnTo>
                <a:lnTo>
                  <a:pt x="3029556" y="51686"/>
                </a:lnTo>
                <a:lnTo>
                  <a:pt x="3140833" y="55950"/>
                </a:lnTo>
                <a:lnTo>
                  <a:pt x="3251705" y="60204"/>
                </a:lnTo>
                <a:lnTo>
                  <a:pt x="3361604" y="65157"/>
                </a:lnTo>
                <a:lnTo>
                  <a:pt x="3470851" y="70574"/>
                </a:lnTo>
                <a:lnTo>
                  <a:pt x="3579668" y="76304"/>
                </a:lnTo>
                <a:lnTo>
                  <a:pt x="3686078" y="81534"/>
                </a:lnTo>
                <a:lnTo>
                  <a:pt x="3790886" y="86433"/>
                </a:lnTo>
                <a:lnTo>
                  <a:pt x="3894624" y="91109"/>
                </a:lnTo>
                <a:lnTo>
                  <a:pt x="3994121" y="95638"/>
                </a:lnTo>
                <a:lnTo>
                  <a:pt x="4090792" y="100068"/>
                </a:lnTo>
                <a:lnTo>
                  <a:pt x="4185578" y="104433"/>
                </a:lnTo>
                <a:lnTo>
                  <a:pt x="4279108" y="108048"/>
                </a:lnTo>
                <a:lnTo>
                  <a:pt x="4371800" y="111164"/>
                </a:lnTo>
                <a:lnTo>
                  <a:pt x="4463932" y="113946"/>
                </a:lnTo>
                <a:lnTo>
                  <a:pt x="4549344" y="117213"/>
                </a:lnTo>
                <a:lnTo>
                  <a:pt x="4630273" y="120802"/>
                </a:lnTo>
                <a:lnTo>
                  <a:pt x="4708216" y="124605"/>
                </a:lnTo>
                <a:lnTo>
                  <a:pt x="4781344" y="127846"/>
                </a:lnTo>
                <a:lnTo>
                  <a:pt x="4851262" y="130713"/>
                </a:lnTo>
                <a:lnTo>
                  <a:pt x="4919042" y="133330"/>
                </a:lnTo>
                <a:lnTo>
                  <a:pt x="4981867" y="135778"/>
                </a:lnTo>
                <a:lnTo>
                  <a:pt x="5041389" y="138117"/>
                </a:lnTo>
                <a:lnTo>
                  <a:pt x="5098710" y="140382"/>
                </a:lnTo>
                <a:lnTo>
                  <a:pt x="5148917" y="141892"/>
                </a:lnTo>
                <a:lnTo>
                  <a:pt x="5194383" y="142899"/>
                </a:lnTo>
                <a:lnTo>
                  <a:pt x="5236689" y="143570"/>
                </a:lnTo>
                <a:lnTo>
                  <a:pt x="5271948" y="144017"/>
                </a:lnTo>
                <a:lnTo>
                  <a:pt x="5302509" y="144315"/>
                </a:lnTo>
                <a:lnTo>
                  <a:pt x="5329940" y="144514"/>
                </a:lnTo>
                <a:lnTo>
                  <a:pt x="5367944" y="144736"/>
                </a:lnTo>
                <a:lnTo>
                  <a:pt x="5404608" y="144897"/>
                </a:lnTo>
                <a:lnTo>
                  <a:pt x="5370291" y="141538"/>
                </a:lnTo>
                <a:lnTo>
                  <a:pt x="5325434" y="139885"/>
                </a:lnTo>
                <a:lnTo>
                  <a:pt x="5298656" y="139444"/>
                </a:lnTo>
                <a:lnTo>
                  <a:pt x="5264576" y="138445"/>
                </a:lnTo>
                <a:lnTo>
                  <a:pt x="5225628" y="137072"/>
                </a:lnTo>
                <a:lnTo>
                  <a:pt x="5183434" y="135452"/>
                </a:lnTo>
                <a:lnTo>
                  <a:pt x="5136962" y="134372"/>
                </a:lnTo>
                <a:lnTo>
                  <a:pt x="5087636" y="133653"/>
                </a:lnTo>
                <a:lnTo>
                  <a:pt x="5036407" y="133172"/>
                </a:lnTo>
                <a:lnTo>
                  <a:pt x="4980382" y="132147"/>
                </a:lnTo>
                <a:lnTo>
                  <a:pt x="4921160" y="130757"/>
                </a:lnTo>
                <a:lnTo>
                  <a:pt x="4859807" y="129125"/>
                </a:lnTo>
                <a:lnTo>
                  <a:pt x="4793504" y="126626"/>
                </a:lnTo>
                <a:lnTo>
                  <a:pt x="4723902" y="123550"/>
                </a:lnTo>
                <a:lnTo>
                  <a:pt x="4652102" y="120087"/>
                </a:lnTo>
                <a:lnTo>
                  <a:pt x="4573896" y="117073"/>
                </a:lnTo>
                <a:lnTo>
                  <a:pt x="4491420" y="114358"/>
                </a:lnTo>
                <a:lnTo>
                  <a:pt x="4406096" y="111843"/>
                </a:lnTo>
                <a:lnTo>
                  <a:pt x="4317464" y="109461"/>
                </a:lnTo>
                <a:lnTo>
                  <a:pt x="4226626" y="107166"/>
                </a:lnTo>
                <a:lnTo>
                  <a:pt x="4134317" y="104931"/>
                </a:lnTo>
                <a:lnTo>
                  <a:pt x="4038205" y="102736"/>
                </a:lnTo>
                <a:lnTo>
                  <a:pt x="3939560" y="100567"/>
                </a:lnTo>
                <a:lnTo>
                  <a:pt x="3839222" y="98416"/>
                </a:lnTo>
                <a:lnTo>
                  <a:pt x="3732820" y="96275"/>
                </a:lnTo>
                <a:lnTo>
                  <a:pt x="3622375" y="94143"/>
                </a:lnTo>
                <a:lnTo>
                  <a:pt x="3509233" y="92016"/>
                </a:lnTo>
                <a:lnTo>
                  <a:pt x="3392884" y="90598"/>
                </a:lnTo>
                <a:lnTo>
                  <a:pt x="3274394" y="89653"/>
                </a:lnTo>
                <a:lnTo>
                  <a:pt x="3154480" y="89023"/>
                </a:lnTo>
                <a:lnTo>
                  <a:pt x="3032908" y="89308"/>
                </a:lnTo>
                <a:lnTo>
                  <a:pt x="2910234" y="90204"/>
                </a:lnTo>
                <a:lnTo>
                  <a:pt x="2786822" y="91506"/>
                </a:lnTo>
                <a:lnTo>
                  <a:pt x="2662215" y="93081"/>
                </a:lnTo>
                <a:lnTo>
                  <a:pt x="2536810" y="94836"/>
                </a:lnTo>
                <a:lnTo>
                  <a:pt x="2410874" y="96711"/>
                </a:lnTo>
                <a:lnTo>
                  <a:pt x="2287405" y="98666"/>
                </a:lnTo>
                <a:lnTo>
                  <a:pt x="2165581" y="100676"/>
                </a:lnTo>
                <a:lnTo>
                  <a:pt x="2044854" y="102721"/>
                </a:lnTo>
                <a:lnTo>
                  <a:pt x="1924858" y="104792"/>
                </a:lnTo>
                <a:lnTo>
                  <a:pt x="1805350" y="106876"/>
                </a:lnTo>
                <a:lnTo>
                  <a:pt x="1686167" y="108972"/>
                </a:lnTo>
                <a:lnTo>
                  <a:pt x="1571434" y="111074"/>
                </a:lnTo>
                <a:lnTo>
                  <a:pt x="1459667" y="113181"/>
                </a:lnTo>
                <a:lnTo>
                  <a:pt x="1349878" y="115291"/>
                </a:lnTo>
                <a:lnTo>
                  <a:pt x="1249168" y="117402"/>
                </a:lnTo>
                <a:lnTo>
                  <a:pt x="1154512" y="119517"/>
                </a:lnTo>
                <a:lnTo>
                  <a:pt x="1063892" y="121634"/>
                </a:lnTo>
                <a:lnTo>
                  <a:pt x="982311" y="121631"/>
                </a:lnTo>
                <a:lnTo>
                  <a:pt x="906757" y="120220"/>
                </a:lnTo>
                <a:lnTo>
                  <a:pt x="835221" y="117867"/>
                </a:lnTo>
                <a:lnTo>
                  <a:pt x="773420" y="114887"/>
                </a:lnTo>
                <a:lnTo>
                  <a:pt x="718107" y="111490"/>
                </a:lnTo>
                <a:lnTo>
                  <a:pt x="667122" y="107814"/>
                </a:lnTo>
                <a:lnTo>
                  <a:pt x="625370" y="104657"/>
                </a:lnTo>
                <a:lnTo>
                  <a:pt x="589774" y="101848"/>
                </a:lnTo>
                <a:lnTo>
                  <a:pt x="558283" y="99269"/>
                </a:lnTo>
                <a:lnTo>
                  <a:pt x="512004" y="92642"/>
                </a:lnTo>
                <a:lnTo>
                  <a:pt x="481557" y="84992"/>
                </a:lnTo>
                <a:lnTo>
                  <a:pt x="457200" y="6871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3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SMARTInkShape-Group907"/>
          <p:cNvGrpSpPr/>
          <p:nvPr/>
        </p:nvGrpSpPr>
        <p:grpSpPr>
          <a:xfrm>
            <a:off x="996950" y="785897"/>
            <a:ext cx="376079" cy="648998"/>
            <a:chOff x="996950" y="785897"/>
            <a:chExt cx="376079" cy="648998"/>
          </a:xfrm>
        </p:grpSpPr>
        <p:sp>
          <p:nvSpPr>
            <p:cNvPr id="821" name="SMARTInkShape-4182"/>
            <p:cNvSpPr/>
            <p:nvPr>
              <p:custDataLst>
                <p:tags r:id="rId170"/>
              </p:custDataLst>
            </p:nvPr>
          </p:nvSpPr>
          <p:spPr>
            <a:xfrm>
              <a:off x="996950" y="800200"/>
              <a:ext cx="241301" cy="298616"/>
            </a:xfrm>
            <a:custGeom>
              <a:avLst/>
              <a:gdLst/>
              <a:ahLst/>
              <a:cxnLst/>
              <a:rect l="0" t="0" r="0" b="0"/>
              <a:pathLst>
                <a:path w="241301" h="298616">
                  <a:moveTo>
                    <a:pt x="0" y="12600"/>
                  </a:moveTo>
                  <a:lnTo>
                    <a:pt x="0" y="12600"/>
                  </a:lnTo>
                  <a:lnTo>
                    <a:pt x="0" y="0"/>
                  </a:lnTo>
                  <a:lnTo>
                    <a:pt x="20278" y="17245"/>
                  </a:lnTo>
                  <a:lnTo>
                    <a:pt x="53342" y="59222"/>
                  </a:lnTo>
                  <a:lnTo>
                    <a:pt x="85185" y="97675"/>
                  </a:lnTo>
                  <a:lnTo>
                    <a:pt x="121431" y="142230"/>
                  </a:lnTo>
                  <a:lnTo>
                    <a:pt x="157100" y="187416"/>
                  </a:lnTo>
                  <a:lnTo>
                    <a:pt x="186248" y="225734"/>
                  </a:lnTo>
                  <a:lnTo>
                    <a:pt x="215915" y="270913"/>
                  </a:lnTo>
                  <a:lnTo>
                    <a:pt x="230161" y="297690"/>
                  </a:lnTo>
                  <a:lnTo>
                    <a:pt x="232463" y="298615"/>
                  </a:lnTo>
                  <a:lnTo>
                    <a:pt x="234703" y="297821"/>
                  </a:lnTo>
                  <a:lnTo>
                    <a:pt x="241300" y="29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4183"/>
            <p:cNvSpPr/>
            <p:nvPr>
              <p:custDataLst>
                <p:tags r:id="rId171"/>
              </p:custDataLst>
            </p:nvPr>
          </p:nvSpPr>
          <p:spPr>
            <a:xfrm>
              <a:off x="1143168" y="785897"/>
              <a:ext cx="229861" cy="648998"/>
            </a:xfrm>
            <a:custGeom>
              <a:avLst/>
              <a:gdLst/>
              <a:ahLst/>
              <a:cxnLst/>
              <a:rect l="0" t="0" r="0" b="0"/>
              <a:pathLst>
                <a:path w="229861" h="648998">
                  <a:moveTo>
                    <a:pt x="215732" y="45953"/>
                  </a:moveTo>
                  <a:lnTo>
                    <a:pt x="215732" y="45953"/>
                  </a:lnTo>
                  <a:lnTo>
                    <a:pt x="224521" y="20205"/>
                  </a:lnTo>
                  <a:lnTo>
                    <a:pt x="229516" y="9109"/>
                  </a:lnTo>
                  <a:lnTo>
                    <a:pt x="229860" y="5163"/>
                  </a:lnTo>
                  <a:lnTo>
                    <a:pt x="229384" y="1826"/>
                  </a:lnTo>
                  <a:lnTo>
                    <a:pt x="227656" y="307"/>
                  </a:lnTo>
                  <a:lnTo>
                    <a:pt x="225092" y="0"/>
                  </a:lnTo>
                  <a:lnTo>
                    <a:pt x="221972" y="501"/>
                  </a:lnTo>
                  <a:lnTo>
                    <a:pt x="204097" y="11319"/>
                  </a:lnTo>
                  <a:lnTo>
                    <a:pt x="163339" y="54921"/>
                  </a:lnTo>
                  <a:lnTo>
                    <a:pt x="130515" y="101605"/>
                  </a:lnTo>
                  <a:lnTo>
                    <a:pt x="106597" y="137010"/>
                  </a:lnTo>
                  <a:lnTo>
                    <a:pt x="81855" y="170148"/>
                  </a:lnTo>
                  <a:lnTo>
                    <a:pt x="47889" y="216572"/>
                  </a:lnTo>
                  <a:lnTo>
                    <a:pt x="23714" y="255962"/>
                  </a:lnTo>
                  <a:lnTo>
                    <a:pt x="2695" y="296439"/>
                  </a:lnTo>
                  <a:lnTo>
                    <a:pt x="209" y="310074"/>
                  </a:lnTo>
                  <a:lnTo>
                    <a:pt x="0" y="314564"/>
                  </a:lnTo>
                  <a:lnTo>
                    <a:pt x="649" y="316044"/>
                  </a:lnTo>
                  <a:lnTo>
                    <a:pt x="1788" y="317030"/>
                  </a:lnTo>
                  <a:lnTo>
                    <a:pt x="3253" y="317688"/>
                  </a:lnTo>
                  <a:lnTo>
                    <a:pt x="8685" y="325355"/>
                  </a:lnTo>
                  <a:lnTo>
                    <a:pt x="17376" y="365941"/>
                  </a:lnTo>
                  <a:lnTo>
                    <a:pt x="25353" y="411530"/>
                  </a:lnTo>
                  <a:lnTo>
                    <a:pt x="31618" y="457191"/>
                  </a:lnTo>
                  <a:lnTo>
                    <a:pt x="35831" y="491192"/>
                  </a:lnTo>
                  <a:lnTo>
                    <a:pt x="41464" y="538101"/>
                  </a:lnTo>
                  <a:lnTo>
                    <a:pt x="43447" y="581868"/>
                  </a:lnTo>
                  <a:lnTo>
                    <a:pt x="44117" y="625214"/>
                  </a:lnTo>
                  <a:lnTo>
                    <a:pt x="44249" y="647835"/>
                  </a:lnTo>
                  <a:lnTo>
                    <a:pt x="46377" y="648997"/>
                  </a:lnTo>
                  <a:lnTo>
                    <a:pt x="63332" y="642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908"/>
          <p:cNvGrpSpPr/>
          <p:nvPr/>
        </p:nvGrpSpPr>
        <p:grpSpPr>
          <a:xfrm>
            <a:off x="1644650" y="1181100"/>
            <a:ext cx="260351" cy="112833"/>
            <a:chOff x="1644650" y="1181100"/>
            <a:chExt cx="260351" cy="112833"/>
          </a:xfrm>
        </p:grpSpPr>
        <p:sp>
          <p:nvSpPr>
            <p:cNvPr id="824" name="SMARTInkShape-4184"/>
            <p:cNvSpPr/>
            <p:nvPr>
              <p:custDataLst>
                <p:tags r:id="rId168"/>
              </p:custDataLst>
            </p:nvPr>
          </p:nvSpPr>
          <p:spPr>
            <a:xfrm>
              <a:off x="1670933" y="1282700"/>
              <a:ext cx="234068" cy="11233"/>
            </a:xfrm>
            <a:custGeom>
              <a:avLst/>
              <a:gdLst/>
              <a:ahLst/>
              <a:cxnLst/>
              <a:rect l="0" t="0" r="0" b="0"/>
              <a:pathLst>
                <a:path w="234068" h="11233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3233" y="10126"/>
                  </a:lnTo>
                  <a:lnTo>
                    <a:pt x="25344" y="11232"/>
                  </a:lnTo>
                  <a:lnTo>
                    <a:pt x="59805" y="7404"/>
                  </a:lnTo>
                  <a:lnTo>
                    <a:pt x="105842" y="3213"/>
                  </a:lnTo>
                  <a:lnTo>
                    <a:pt x="141095" y="4485"/>
                  </a:lnTo>
                  <a:lnTo>
                    <a:pt x="177929" y="5521"/>
                  </a:lnTo>
                  <a:lnTo>
                    <a:pt x="2340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4185"/>
            <p:cNvSpPr/>
            <p:nvPr>
              <p:custDataLst>
                <p:tags r:id="rId169"/>
              </p:custDataLst>
            </p:nvPr>
          </p:nvSpPr>
          <p:spPr>
            <a:xfrm>
              <a:off x="1644650" y="1181100"/>
              <a:ext cx="260351" cy="12701"/>
            </a:xfrm>
            <a:custGeom>
              <a:avLst/>
              <a:gdLst/>
              <a:ahLst/>
              <a:cxnLst/>
              <a:rect l="0" t="0" r="0" b="0"/>
              <a:pathLst>
                <a:path w="260351" h="127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34206" y="5026"/>
                  </a:lnTo>
                  <a:lnTo>
                    <a:pt x="76222" y="4076"/>
                  </a:lnTo>
                  <a:lnTo>
                    <a:pt x="110782" y="2517"/>
                  </a:lnTo>
                  <a:lnTo>
                    <a:pt x="147309" y="4176"/>
                  </a:lnTo>
                  <a:lnTo>
                    <a:pt x="180947" y="5384"/>
                  </a:lnTo>
                  <a:lnTo>
                    <a:pt x="223888" y="7945"/>
                  </a:lnTo>
                  <a:lnTo>
                    <a:pt x="260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0" name="SMARTInkShape-Group909"/>
          <p:cNvGrpSpPr/>
          <p:nvPr/>
        </p:nvGrpSpPr>
        <p:grpSpPr>
          <a:xfrm>
            <a:off x="2319397" y="941565"/>
            <a:ext cx="606603" cy="462446"/>
            <a:chOff x="2319397" y="941565"/>
            <a:chExt cx="606603" cy="462446"/>
          </a:xfrm>
        </p:grpSpPr>
        <p:sp>
          <p:nvSpPr>
            <p:cNvPr id="827" name="SMARTInkShape-4186"/>
            <p:cNvSpPr/>
            <p:nvPr>
              <p:custDataLst>
                <p:tags r:id="rId165"/>
              </p:custDataLst>
            </p:nvPr>
          </p:nvSpPr>
          <p:spPr>
            <a:xfrm>
              <a:off x="2884044" y="1251211"/>
              <a:ext cx="41956" cy="41841"/>
            </a:xfrm>
            <a:custGeom>
              <a:avLst/>
              <a:gdLst/>
              <a:ahLst/>
              <a:cxnLst/>
              <a:rect l="0" t="0" r="0" b="0"/>
              <a:pathLst>
                <a:path w="41956" h="41841">
                  <a:moveTo>
                    <a:pt x="11556" y="6089"/>
                  </a:moveTo>
                  <a:lnTo>
                    <a:pt x="11556" y="6089"/>
                  </a:lnTo>
                  <a:lnTo>
                    <a:pt x="11556" y="622"/>
                  </a:lnTo>
                  <a:lnTo>
                    <a:pt x="10850" y="327"/>
                  </a:lnTo>
                  <a:lnTo>
                    <a:pt x="8185" y="0"/>
                  </a:lnTo>
                  <a:lnTo>
                    <a:pt x="4648" y="1737"/>
                  </a:lnTo>
                  <a:lnTo>
                    <a:pt x="2718" y="3187"/>
                  </a:lnTo>
                  <a:lnTo>
                    <a:pt x="572" y="8562"/>
                  </a:lnTo>
                  <a:lnTo>
                    <a:pt x="0" y="11971"/>
                  </a:lnTo>
                  <a:lnTo>
                    <a:pt x="1246" y="19522"/>
                  </a:lnTo>
                  <a:lnTo>
                    <a:pt x="4857" y="27581"/>
                  </a:lnTo>
                  <a:lnTo>
                    <a:pt x="11166" y="35867"/>
                  </a:lnTo>
                  <a:lnTo>
                    <a:pt x="18673" y="40490"/>
                  </a:lnTo>
                  <a:lnTo>
                    <a:pt x="22651" y="41723"/>
                  </a:lnTo>
                  <a:lnTo>
                    <a:pt x="26008" y="41840"/>
                  </a:lnTo>
                  <a:lnTo>
                    <a:pt x="31620" y="40088"/>
                  </a:lnTo>
                  <a:lnTo>
                    <a:pt x="36466" y="35075"/>
                  </a:lnTo>
                  <a:lnTo>
                    <a:pt x="40266" y="28850"/>
                  </a:lnTo>
                  <a:lnTo>
                    <a:pt x="41955" y="23731"/>
                  </a:lnTo>
                  <a:lnTo>
                    <a:pt x="40288" y="22083"/>
                  </a:lnTo>
                  <a:lnTo>
                    <a:pt x="26169" y="19440"/>
                  </a:lnTo>
                  <a:lnTo>
                    <a:pt x="11556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4187"/>
            <p:cNvSpPr/>
            <p:nvPr>
              <p:custDataLst>
                <p:tags r:id="rId166"/>
              </p:custDataLst>
            </p:nvPr>
          </p:nvSpPr>
          <p:spPr>
            <a:xfrm>
              <a:off x="2319397" y="941565"/>
              <a:ext cx="411104" cy="462446"/>
            </a:xfrm>
            <a:custGeom>
              <a:avLst/>
              <a:gdLst/>
              <a:ahLst/>
              <a:cxnLst/>
              <a:rect l="0" t="0" r="0" b="0"/>
              <a:pathLst>
                <a:path w="411104" h="462446">
                  <a:moveTo>
                    <a:pt x="411103" y="10935"/>
                  </a:moveTo>
                  <a:lnTo>
                    <a:pt x="411103" y="10935"/>
                  </a:lnTo>
                  <a:lnTo>
                    <a:pt x="407732" y="4193"/>
                  </a:lnTo>
                  <a:lnTo>
                    <a:pt x="405328" y="2207"/>
                  </a:lnTo>
                  <a:lnTo>
                    <a:pt x="398894" y="0"/>
                  </a:lnTo>
                  <a:lnTo>
                    <a:pt x="387567" y="4664"/>
                  </a:lnTo>
                  <a:lnTo>
                    <a:pt x="372421" y="15909"/>
                  </a:lnTo>
                  <a:lnTo>
                    <a:pt x="332070" y="63266"/>
                  </a:lnTo>
                  <a:lnTo>
                    <a:pt x="307538" y="97693"/>
                  </a:lnTo>
                  <a:lnTo>
                    <a:pt x="280172" y="136513"/>
                  </a:lnTo>
                  <a:lnTo>
                    <a:pt x="249666" y="182929"/>
                  </a:lnTo>
                  <a:lnTo>
                    <a:pt x="233628" y="208148"/>
                  </a:lnTo>
                  <a:lnTo>
                    <a:pt x="215175" y="234132"/>
                  </a:lnTo>
                  <a:lnTo>
                    <a:pt x="195112" y="260628"/>
                  </a:lnTo>
                  <a:lnTo>
                    <a:pt x="173976" y="287463"/>
                  </a:lnTo>
                  <a:lnTo>
                    <a:pt x="131676" y="334214"/>
                  </a:lnTo>
                  <a:lnTo>
                    <a:pt x="90769" y="374748"/>
                  </a:lnTo>
                  <a:lnTo>
                    <a:pt x="53773" y="409226"/>
                  </a:lnTo>
                  <a:lnTo>
                    <a:pt x="10790" y="449913"/>
                  </a:lnTo>
                  <a:lnTo>
                    <a:pt x="823" y="459566"/>
                  </a:lnTo>
                  <a:lnTo>
                    <a:pt x="0" y="461717"/>
                  </a:lnTo>
                  <a:lnTo>
                    <a:pt x="1568" y="462445"/>
                  </a:lnTo>
                  <a:lnTo>
                    <a:pt x="11053" y="461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4188"/>
            <p:cNvSpPr/>
            <p:nvPr>
              <p:custDataLst>
                <p:tags r:id="rId167"/>
              </p:custDataLst>
            </p:nvPr>
          </p:nvSpPr>
          <p:spPr>
            <a:xfrm>
              <a:off x="2369694" y="953644"/>
              <a:ext cx="322707" cy="411023"/>
            </a:xfrm>
            <a:custGeom>
              <a:avLst/>
              <a:gdLst/>
              <a:ahLst/>
              <a:cxnLst/>
              <a:rect l="0" t="0" r="0" b="0"/>
              <a:pathLst>
                <a:path w="322707" h="411023">
                  <a:moveTo>
                    <a:pt x="11556" y="11556"/>
                  </a:moveTo>
                  <a:lnTo>
                    <a:pt x="11556" y="11556"/>
                  </a:lnTo>
                  <a:lnTo>
                    <a:pt x="0" y="0"/>
                  </a:lnTo>
                  <a:lnTo>
                    <a:pt x="9927" y="12043"/>
                  </a:lnTo>
                  <a:lnTo>
                    <a:pt x="37183" y="54142"/>
                  </a:lnTo>
                  <a:lnTo>
                    <a:pt x="76299" y="101080"/>
                  </a:lnTo>
                  <a:lnTo>
                    <a:pt x="110181" y="139539"/>
                  </a:lnTo>
                  <a:lnTo>
                    <a:pt x="146406" y="180150"/>
                  </a:lnTo>
                  <a:lnTo>
                    <a:pt x="183672" y="223600"/>
                  </a:lnTo>
                  <a:lnTo>
                    <a:pt x="219285" y="266664"/>
                  </a:lnTo>
                  <a:lnTo>
                    <a:pt x="249225" y="304619"/>
                  </a:lnTo>
                  <a:lnTo>
                    <a:pt x="279767" y="350978"/>
                  </a:lnTo>
                  <a:lnTo>
                    <a:pt x="298911" y="393019"/>
                  </a:lnTo>
                  <a:lnTo>
                    <a:pt x="306405" y="409235"/>
                  </a:lnTo>
                  <a:lnTo>
                    <a:pt x="307605" y="410731"/>
                  </a:lnTo>
                  <a:lnTo>
                    <a:pt x="308405" y="411022"/>
                  </a:lnTo>
                  <a:lnTo>
                    <a:pt x="322706" y="37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3" name="SMARTInkShape-Group910"/>
          <p:cNvGrpSpPr/>
          <p:nvPr/>
        </p:nvGrpSpPr>
        <p:grpSpPr>
          <a:xfrm>
            <a:off x="3333864" y="680444"/>
            <a:ext cx="278146" cy="938684"/>
            <a:chOff x="3333864" y="680444"/>
            <a:chExt cx="278146" cy="938684"/>
          </a:xfrm>
        </p:grpSpPr>
        <p:sp>
          <p:nvSpPr>
            <p:cNvPr id="831" name="SMARTInkShape-4189"/>
            <p:cNvSpPr/>
            <p:nvPr>
              <p:custDataLst>
                <p:tags r:id="rId163"/>
              </p:custDataLst>
            </p:nvPr>
          </p:nvSpPr>
          <p:spPr>
            <a:xfrm>
              <a:off x="3392413" y="680444"/>
              <a:ext cx="138188" cy="133320"/>
            </a:xfrm>
            <a:custGeom>
              <a:avLst/>
              <a:gdLst/>
              <a:ahLst/>
              <a:cxnLst/>
              <a:rect l="0" t="0" r="0" b="0"/>
              <a:pathLst>
                <a:path w="138188" h="133320">
                  <a:moveTo>
                    <a:pt x="36587" y="56156"/>
                  </a:moveTo>
                  <a:lnTo>
                    <a:pt x="36587" y="56156"/>
                  </a:lnTo>
                  <a:lnTo>
                    <a:pt x="36587" y="52785"/>
                  </a:lnTo>
                  <a:lnTo>
                    <a:pt x="35881" y="51792"/>
                  </a:lnTo>
                  <a:lnTo>
                    <a:pt x="34705" y="51130"/>
                  </a:lnTo>
                  <a:lnTo>
                    <a:pt x="33216" y="50689"/>
                  </a:lnTo>
                  <a:lnTo>
                    <a:pt x="31518" y="51100"/>
                  </a:lnTo>
                  <a:lnTo>
                    <a:pt x="27749" y="53439"/>
                  </a:lnTo>
                  <a:lnTo>
                    <a:pt x="8918" y="99321"/>
                  </a:lnTo>
                  <a:lnTo>
                    <a:pt x="0" y="130819"/>
                  </a:lnTo>
                  <a:lnTo>
                    <a:pt x="907" y="132743"/>
                  </a:lnTo>
                  <a:lnTo>
                    <a:pt x="2922" y="133319"/>
                  </a:lnTo>
                  <a:lnTo>
                    <a:pt x="5677" y="132998"/>
                  </a:lnTo>
                  <a:lnTo>
                    <a:pt x="19667" y="119062"/>
                  </a:lnTo>
                  <a:lnTo>
                    <a:pt x="42653" y="78225"/>
                  </a:lnTo>
                  <a:lnTo>
                    <a:pt x="57042" y="39725"/>
                  </a:lnTo>
                  <a:lnTo>
                    <a:pt x="70243" y="11620"/>
                  </a:lnTo>
                  <a:lnTo>
                    <a:pt x="78826" y="1555"/>
                  </a:lnTo>
                  <a:lnTo>
                    <a:pt x="82385" y="0"/>
                  </a:lnTo>
                  <a:lnTo>
                    <a:pt x="85464" y="374"/>
                  </a:lnTo>
                  <a:lnTo>
                    <a:pt x="88221" y="2035"/>
                  </a:lnTo>
                  <a:lnTo>
                    <a:pt x="98845" y="21227"/>
                  </a:lnTo>
                  <a:lnTo>
                    <a:pt x="110712" y="59317"/>
                  </a:lnTo>
                  <a:lnTo>
                    <a:pt x="125913" y="98931"/>
                  </a:lnTo>
                  <a:lnTo>
                    <a:pt x="138187" y="12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4190"/>
            <p:cNvSpPr/>
            <p:nvPr>
              <p:custDataLst>
                <p:tags r:id="rId164"/>
              </p:custDataLst>
            </p:nvPr>
          </p:nvSpPr>
          <p:spPr>
            <a:xfrm>
              <a:off x="3333864" y="969294"/>
              <a:ext cx="278146" cy="649834"/>
            </a:xfrm>
            <a:custGeom>
              <a:avLst/>
              <a:gdLst/>
              <a:ahLst/>
              <a:cxnLst/>
              <a:rect l="0" t="0" r="0" b="0"/>
              <a:pathLst>
                <a:path w="278146" h="649834">
                  <a:moveTo>
                    <a:pt x="44336" y="135606"/>
                  </a:moveTo>
                  <a:lnTo>
                    <a:pt x="44336" y="135606"/>
                  </a:lnTo>
                  <a:lnTo>
                    <a:pt x="43630" y="179663"/>
                  </a:lnTo>
                  <a:lnTo>
                    <a:pt x="40965" y="210926"/>
                  </a:lnTo>
                  <a:lnTo>
                    <a:pt x="37429" y="251631"/>
                  </a:lnTo>
                  <a:lnTo>
                    <a:pt x="34211" y="298651"/>
                  </a:lnTo>
                  <a:lnTo>
                    <a:pt x="33353" y="324030"/>
                  </a:lnTo>
                  <a:lnTo>
                    <a:pt x="32781" y="350122"/>
                  </a:lnTo>
                  <a:lnTo>
                    <a:pt x="31693" y="378100"/>
                  </a:lnTo>
                  <a:lnTo>
                    <a:pt x="30263" y="407335"/>
                  </a:lnTo>
                  <a:lnTo>
                    <a:pt x="28604" y="437409"/>
                  </a:lnTo>
                  <a:lnTo>
                    <a:pt x="27498" y="466630"/>
                  </a:lnTo>
                  <a:lnTo>
                    <a:pt x="26761" y="495283"/>
                  </a:lnTo>
                  <a:lnTo>
                    <a:pt x="26269" y="523557"/>
                  </a:lnTo>
                  <a:lnTo>
                    <a:pt x="25941" y="548757"/>
                  </a:lnTo>
                  <a:lnTo>
                    <a:pt x="25577" y="593690"/>
                  </a:lnTo>
                  <a:lnTo>
                    <a:pt x="25372" y="634460"/>
                  </a:lnTo>
                  <a:lnTo>
                    <a:pt x="25312" y="649833"/>
                  </a:lnTo>
                  <a:lnTo>
                    <a:pt x="21534" y="642140"/>
                  </a:lnTo>
                  <a:lnTo>
                    <a:pt x="13356" y="604601"/>
                  </a:lnTo>
                  <a:lnTo>
                    <a:pt x="8695" y="564182"/>
                  </a:lnTo>
                  <a:lnTo>
                    <a:pt x="6464" y="540562"/>
                  </a:lnTo>
                  <a:lnTo>
                    <a:pt x="4271" y="515643"/>
                  </a:lnTo>
                  <a:lnTo>
                    <a:pt x="2809" y="487742"/>
                  </a:lnTo>
                  <a:lnTo>
                    <a:pt x="1835" y="457852"/>
                  </a:lnTo>
                  <a:lnTo>
                    <a:pt x="1186" y="426637"/>
                  </a:lnTo>
                  <a:lnTo>
                    <a:pt x="752" y="393832"/>
                  </a:lnTo>
                  <a:lnTo>
                    <a:pt x="463" y="359968"/>
                  </a:lnTo>
                  <a:lnTo>
                    <a:pt x="271" y="325397"/>
                  </a:lnTo>
                  <a:lnTo>
                    <a:pt x="143" y="291767"/>
                  </a:lnTo>
                  <a:lnTo>
                    <a:pt x="57" y="258763"/>
                  </a:lnTo>
                  <a:lnTo>
                    <a:pt x="0" y="226178"/>
                  </a:lnTo>
                  <a:lnTo>
                    <a:pt x="1373" y="196693"/>
                  </a:lnTo>
                  <a:lnTo>
                    <a:pt x="3700" y="169275"/>
                  </a:lnTo>
                  <a:lnTo>
                    <a:pt x="6662" y="143235"/>
                  </a:lnTo>
                  <a:lnTo>
                    <a:pt x="17479" y="99250"/>
                  </a:lnTo>
                  <a:lnTo>
                    <a:pt x="32400" y="63004"/>
                  </a:lnTo>
                  <a:lnTo>
                    <a:pt x="50790" y="35135"/>
                  </a:lnTo>
                  <a:lnTo>
                    <a:pt x="72604" y="16634"/>
                  </a:lnTo>
                  <a:lnTo>
                    <a:pt x="97116" y="5118"/>
                  </a:lnTo>
                  <a:lnTo>
                    <a:pt x="124475" y="0"/>
                  </a:lnTo>
                  <a:lnTo>
                    <a:pt x="151214" y="7133"/>
                  </a:lnTo>
                  <a:lnTo>
                    <a:pt x="164271" y="13974"/>
                  </a:lnTo>
                  <a:lnTo>
                    <a:pt x="180661" y="30983"/>
                  </a:lnTo>
                  <a:lnTo>
                    <a:pt x="189591" y="51712"/>
                  </a:lnTo>
                  <a:lnTo>
                    <a:pt x="193560" y="77388"/>
                  </a:lnTo>
                  <a:lnTo>
                    <a:pt x="187799" y="103382"/>
                  </a:lnTo>
                  <a:lnTo>
                    <a:pt x="166806" y="139934"/>
                  </a:lnTo>
                  <a:lnTo>
                    <a:pt x="121406" y="186035"/>
                  </a:lnTo>
                  <a:lnTo>
                    <a:pt x="119705" y="188981"/>
                  </a:lnTo>
                  <a:lnTo>
                    <a:pt x="119276" y="191650"/>
                  </a:lnTo>
                  <a:lnTo>
                    <a:pt x="119696" y="194136"/>
                  </a:lnTo>
                  <a:lnTo>
                    <a:pt x="127689" y="198778"/>
                  </a:lnTo>
                  <a:lnTo>
                    <a:pt x="162557" y="207508"/>
                  </a:lnTo>
                  <a:lnTo>
                    <a:pt x="204640" y="217274"/>
                  </a:lnTo>
                  <a:lnTo>
                    <a:pt x="246115" y="235847"/>
                  </a:lnTo>
                  <a:lnTo>
                    <a:pt x="264778" y="254946"/>
                  </a:lnTo>
                  <a:lnTo>
                    <a:pt x="271731" y="265966"/>
                  </a:lnTo>
                  <a:lnTo>
                    <a:pt x="277574" y="289500"/>
                  </a:lnTo>
                  <a:lnTo>
                    <a:pt x="278145" y="301702"/>
                  </a:lnTo>
                  <a:lnTo>
                    <a:pt x="271253" y="326548"/>
                  </a:lnTo>
                  <a:lnTo>
                    <a:pt x="251506" y="360574"/>
                  </a:lnTo>
                  <a:lnTo>
                    <a:pt x="243832" y="370251"/>
                  </a:lnTo>
                  <a:lnTo>
                    <a:pt x="224018" y="382885"/>
                  </a:lnTo>
                  <a:lnTo>
                    <a:pt x="201806" y="389441"/>
                  </a:lnTo>
                  <a:lnTo>
                    <a:pt x="158636" y="389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SMARTInkShape-Group911"/>
          <p:cNvGrpSpPr/>
          <p:nvPr/>
        </p:nvGrpSpPr>
        <p:grpSpPr>
          <a:xfrm>
            <a:off x="1270766" y="2214417"/>
            <a:ext cx="894585" cy="598143"/>
            <a:chOff x="1270766" y="2214417"/>
            <a:chExt cx="894585" cy="598143"/>
          </a:xfrm>
        </p:grpSpPr>
        <p:sp>
          <p:nvSpPr>
            <p:cNvPr id="834" name="SMARTInkShape-4191"/>
            <p:cNvSpPr/>
            <p:nvPr>
              <p:custDataLst>
                <p:tags r:id="rId156"/>
              </p:custDataLst>
            </p:nvPr>
          </p:nvSpPr>
          <p:spPr>
            <a:xfrm>
              <a:off x="2149580" y="260350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6350"/>
                  </a:moveTo>
                  <a:lnTo>
                    <a:pt x="9420" y="6350"/>
                  </a:lnTo>
                  <a:lnTo>
                    <a:pt x="582" y="6350"/>
                  </a:lnTo>
                  <a:lnTo>
                    <a:pt x="0" y="5644"/>
                  </a:lnTo>
                  <a:lnTo>
                    <a:pt x="318" y="4468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4192"/>
            <p:cNvSpPr/>
            <p:nvPr>
              <p:custDataLst>
                <p:tags r:id="rId157"/>
              </p:custDataLst>
            </p:nvPr>
          </p:nvSpPr>
          <p:spPr>
            <a:xfrm>
              <a:off x="2146300" y="243474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0" y="3658"/>
                  </a:moveTo>
                  <a:lnTo>
                    <a:pt x="0" y="3658"/>
                  </a:lnTo>
                  <a:lnTo>
                    <a:pt x="6742" y="287"/>
                  </a:lnTo>
                  <a:lnTo>
                    <a:pt x="9434" y="0"/>
                  </a:lnTo>
                  <a:lnTo>
                    <a:pt x="190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4193"/>
            <p:cNvSpPr/>
            <p:nvPr>
              <p:custDataLst>
                <p:tags r:id="rId158"/>
              </p:custDataLst>
            </p:nvPr>
          </p:nvSpPr>
          <p:spPr>
            <a:xfrm>
              <a:off x="1567797" y="2698750"/>
              <a:ext cx="419754" cy="113810"/>
            </a:xfrm>
            <a:custGeom>
              <a:avLst/>
              <a:gdLst/>
              <a:ahLst/>
              <a:cxnLst/>
              <a:rect l="0" t="0" r="0" b="0"/>
              <a:pathLst>
                <a:path w="419754" h="113810">
                  <a:moveTo>
                    <a:pt x="19703" y="101600"/>
                  </a:moveTo>
                  <a:lnTo>
                    <a:pt x="19703" y="101600"/>
                  </a:lnTo>
                  <a:lnTo>
                    <a:pt x="2848" y="104971"/>
                  </a:lnTo>
                  <a:lnTo>
                    <a:pt x="0" y="107375"/>
                  </a:lnTo>
                  <a:lnTo>
                    <a:pt x="218" y="110389"/>
                  </a:lnTo>
                  <a:lnTo>
                    <a:pt x="2479" y="113809"/>
                  </a:lnTo>
                  <a:lnTo>
                    <a:pt x="42743" y="108510"/>
                  </a:lnTo>
                  <a:lnTo>
                    <a:pt x="67519" y="102679"/>
                  </a:lnTo>
                  <a:lnTo>
                    <a:pt x="97441" y="95264"/>
                  </a:lnTo>
                  <a:lnTo>
                    <a:pt x="130795" y="86792"/>
                  </a:lnTo>
                  <a:lnTo>
                    <a:pt x="167142" y="76911"/>
                  </a:lnTo>
                  <a:lnTo>
                    <a:pt x="205485" y="66091"/>
                  </a:lnTo>
                  <a:lnTo>
                    <a:pt x="245157" y="54644"/>
                  </a:lnTo>
                  <a:lnTo>
                    <a:pt x="282189" y="43485"/>
                  </a:lnTo>
                  <a:lnTo>
                    <a:pt x="317461" y="32518"/>
                  </a:lnTo>
                  <a:lnTo>
                    <a:pt x="351558" y="21678"/>
                  </a:lnTo>
                  <a:lnTo>
                    <a:pt x="4197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4194"/>
            <p:cNvSpPr/>
            <p:nvPr>
              <p:custDataLst>
                <p:tags r:id="rId159"/>
              </p:custDataLst>
            </p:nvPr>
          </p:nvSpPr>
          <p:spPr>
            <a:xfrm>
              <a:off x="1327150" y="2654300"/>
              <a:ext cx="711201" cy="120651"/>
            </a:xfrm>
            <a:custGeom>
              <a:avLst/>
              <a:gdLst/>
              <a:ahLst/>
              <a:cxnLst/>
              <a:rect l="0" t="0" r="0" b="0"/>
              <a:pathLst>
                <a:path w="711201" h="120651">
                  <a:moveTo>
                    <a:pt x="0" y="120650"/>
                  </a:moveTo>
                  <a:lnTo>
                    <a:pt x="0" y="120650"/>
                  </a:lnTo>
                  <a:lnTo>
                    <a:pt x="3371" y="117279"/>
                  </a:lnTo>
                  <a:lnTo>
                    <a:pt x="35806" y="111812"/>
                  </a:lnTo>
                  <a:lnTo>
                    <a:pt x="83177" y="102140"/>
                  </a:lnTo>
                  <a:lnTo>
                    <a:pt x="112601" y="95610"/>
                  </a:lnTo>
                  <a:lnTo>
                    <a:pt x="150562" y="87729"/>
                  </a:lnTo>
                  <a:lnTo>
                    <a:pt x="194213" y="78947"/>
                  </a:lnTo>
                  <a:lnTo>
                    <a:pt x="241659" y="69565"/>
                  </a:lnTo>
                  <a:lnTo>
                    <a:pt x="292339" y="59782"/>
                  </a:lnTo>
                  <a:lnTo>
                    <a:pt x="345176" y="49732"/>
                  </a:lnTo>
                  <a:lnTo>
                    <a:pt x="399451" y="39505"/>
                  </a:lnTo>
                  <a:lnTo>
                    <a:pt x="450451" y="31276"/>
                  </a:lnTo>
                  <a:lnTo>
                    <a:pt x="499267" y="24378"/>
                  </a:lnTo>
                  <a:lnTo>
                    <a:pt x="546628" y="18369"/>
                  </a:lnTo>
                  <a:lnTo>
                    <a:pt x="585963" y="13657"/>
                  </a:lnTo>
                  <a:lnTo>
                    <a:pt x="619948" y="9810"/>
                  </a:lnTo>
                  <a:lnTo>
                    <a:pt x="650365" y="6540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4195"/>
            <p:cNvSpPr/>
            <p:nvPr>
              <p:custDataLst>
                <p:tags r:id="rId160"/>
              </p:custDataLst>
            </p:nvPr>
          </p:nvSpPr>
          <p:spPr>
            <a:xfrm>
              <a:off x="1733621" y="2231657"/>
              <a:ext cx="277659" cy="383095"/>
            </a:xfrm>
            <a:custGeom>
              <a:avLst/>
              <a:gdLst/>
              <a:ahLst/>
              <a:cxnLst/>
              <a:rect l="0" t="0" r="0" b="0"/>
              <a:pathLst>
                <a:path w="277659" h="383095">
                  <a:moveTo>
                    <a:pt x="101529" y="282943"/>
                  </a:moveTo>
                  <a:lnTo>
                    <a:pt x="101529" y="282943"/>
                  </a:lnTo>
                  <a:lnTo>
                    <a:pt x="71643" y="274105"/>
                  </a:lnTo>
                  <a:lnTo>
                    <a:pt x="44539" y="274758"/>
                  </a:lnTo>
                  <a:lnTo>
                    <a:pt x="20908" y="282791"/>
                  </a:lnTo>
                  <a:lnTo>
                    <a:pt x="9018" y="293930"/>
                  </a:lnTo>
                  <a:lnTo>
                    <a:pt x="3872" y="300851"/>
                  </a:lnTo>
                  <a:lnTo>
                    <a:pt x="35" y="317948"/>
                  </a:lnTo>
                  <a:lnTo>
                    <a:pt x="0" y="327447"/>
                  </a:lnTo>
                  <a:lnTo>
                    <a:pt x="2798" y="335896"/>
                  </a:lnTo>
                  <a:lnTo>
                    <a:pt x="13434" y="350927"/>
                  </a:lnTo>
                  <a:lnTo>
                    <a:pt x="27568" y="359019"/>
                  </a:lnTo>
                  <a:lnTo>
                    <a:pt x="35288" y="361177"/>
                  </a:lnTo>
                  <a:lnTo>
                    <a:pt x="51392" y="359812"/>
                  </a:lnTo>
                  <a:lnTo>
                    <a:pt x="59638" y="357472"/>
                  </a:lnTo>
                  <a:lnTo>
                    <a:pt x="65840" y="352385"/>
                  </a:lnTo>
                  <a:lnTo>
                    <a:pt x="86890" y="312383"/>
                  </a:lnTo>
                  <a:lnTo>
                    <a:pt x="89614" y="299320"/>
                  </a:lnTo>
                  <a:lnTo>
                    <a:pt x="88472" y="290222"/>
                  </a:lnTo>
                  <a:lnTo>
                    <a:pt x="87180" y="287795"/>
                  </a:lnTo>
                  <a:lnTo>
                    <a:pt x="85613" y="286178"/>
                  </a:lnTo>
                  <a:lnTo>
                    <a:pt x="83157" y="287922"/>
                  </a:lnTo>
                  <a:lnTo>
                    <a:pt x="76666" y="297385"/>
                  </a:lnTo>
                  <a:lnTo>
                    <a:pt x="71819" y="321951"/>
                  </a:lnTo>
                  <a:lnTo>
                    <a:pt x="77125" y="351573"/>
                  </a:lnTo>
                  <a:lnTo>
                    <a:pt x="91006" y="375950"/>
                  </a:lnTo>
                  <a:lnTo>
                    <a:pt x="97336" y="380225"/>
                  </a:lnTo>
                  <a:lnTo>
                    <a:pt x="111895" y="383094"/>
                  </a:lnTo>
                  <a:lnTo>
                    <a:pt x="129654" y="378255"/>
                  </a:lnTo>
                  <a:lnTo>
                    <a:pt x="139329" y="374001"/>
                  </a:lnTo>
                  <a:lnTo>
                    <a:pt x="176543" y="341046"/>
                  </a:lnTo>
                  <a:lnTo>
                    <a:pt x="204483" y="301946"/>
                  </a:lnTo>
                  <a:lnTo>
                    <a:pt x="218848" y="278678"/>
                  </a:lnTo>
                  <a:lnTo>
                    <a:pt x="231953" y="253289"/>
                  </a:lnTo>
                  <a:lnTo>
                    <a:pt x="244217" y="226485"/>
                  </a:lnTo>
                  <a:lnTo>
                    <a:pt x="255921" y="198737"/>
                  </a:lnTo>
                  <a:lnTo>
                    <a:pt x="264429" y="170361"/>
                  </a:lnTo>
                  <a:lnTo>
                    <a:pt x="270807" y="141566"/>
                  </a:lnTo>
                  <a:lnTo>
                    <a:pt x="275764" y="112492"/>
                  </a:lnTo>
                  <a:lnTo>
                    <a:pt x="277658" y="86053"/>
                  </a:lnTo>
                  <a:lnTo>
                    <a:pt x="277509" y="61372"/>
                  </a:lnTo>
                  <a:lnTo>
                    <a:pt x="275999" y="37862"/>
                  </a:lnTo>
                  <a:lnTo>
                    <a:pt x="270759" y="21484"/>
                  </a:lnTo>
                  <a:lnTo>
                    <a:pt x="263032" y="9859"/>
                  </a:lnTo>
                  <a:lnTo>
                    <a:pt x="253648" y="1404"/>
                  </a:lnTo>
                  <a:lnTo>
                    <a:pt x="241042" y="0"/>
                  </a:lnTo>
                  <a:lnTo>
                    <a:pt x="210101" y="9729"/>
                  </a:lnTo>
                  <a:lnTo>
                    <a:pt x="182709" y="39454"/>
                  </a:lnTo>
                  <a:lnTo>
                    <a:pt x="162303" y="80887"/>
                  </a:lnTo>
                  <a:lnTo>
                    <a:pt x="153234" y="127523"/>
                  </a:lnTo>
                  <a:lnTo>
                    <a:pt x="153638" y="151813"/>
                  </a:lnTo>
                  <a:lnTo>
                    <a:pt x="156729" y="176473"/>
                  </a:lnTo>
                  <a:lnTo>
                    <a:pt x="169101" y="223629"/>
                  </a:lnTo>
                  <a:lnTo>
                    <a:pt x="188711" y="263401"/>
                  </a:lnTo>
                  <a:lnTo>
                    <a:pt x="207775" y="298011"/>
                  </a:lnTo>
                  <a:lnTo>
                    <a:pt x="232493" y="339619"/>
                  </a:lnTo>
                  <a:lnTo>
                    <a:pt x="253929" y="371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4196"/>
            <p:cNvSpPr/>
            <p:nvPr>
              <p:custDataLst>
                <p:tags r:id="rId161"/>
              </p:custDataLst>
            </p:nvPr>
          </p:nvSpPr>
          <p:spPr>
            <a:xfrm>
              <a:off x="1559785" y="2464424"/>
              <a:ext cx="147463" cy="163284"/>
            </a:xfrm>
            <a:custGeom>
              <a:avLst/>
              <a:gdLst/>
              <a:ahLst/>
              <a:cxnLst/>
              <a:rect l="0" t="0" r="0" b="0"/>
              <a:pathLst>
                <a:path w="147463" h="163284">
                  <a:moveTo>
                    <a:pt x="116615" y="24776"/>
                  </a:moveTo>
                  <a:lnTo>
                    <a:pt x="116615" y="24776"/>
                  </a:lnTo>
                  <a:lnTo>
                    <a:pt x="103750" y="10029"/>
                  </a:lnTo>
                  <a:lnTo>
                    <a:pt x="101688" y="6478"/>
                  </a:lnTo>
                  <a:lnTo>
                    <a:pt x="98903" y="4111"/>
                  </a:lnTo>
                  <a:lnTo>
                    <a:pt x="92044" y="1480"/>
                  </a:lnTo>
                  <a:lnTo>
                    <a:pt x="73508" y="0"/>
                  </a:lnTo>
                  <a:lnTo>
                    <a:pt x="60062" y="5298"/>
                  </a:lnTo>
                  <a:lnTo>
                    <a:pt x="38710" y="23943"/>
                  </a:lnTo>
                  <a:lnTo>
                    <a:pt x="16391" y="55574"/>
                  </a:lnTo>
                  <a:lnTo>
                    <a:pt x="5043" y="81503"/>
                  </a:lnTo>
                  <a:lnTo>
                    <a:pt x="0" y="107138"/>
                  </a:lnTo>
                  <a:lnTo>
                    <a:pt x="3594" y="119900"/>
                  </a:lnTo>
                  <a:lnTo>
                    <a:pt x="20757" y="145370"/>
                  </a:lnTo>
                  <a:lnTo>
                    <a:pt x="41086" y="159512"/>
                  </a:lnTo>
                  <a:lnTo>
                    <a:pt x="51446" y="163283"/>
                  </a:lnTo>
                  <a:lnTo>
                    <a:pt x="61880" y="162975"/>
                  </a:lnTo>
                  <a:lnTo>
                    <a:pt x="82881" y="155107"/>
                  </a:lnTo>
                  <a:lnTo>
                    <a:pt x="117909" y="131440"/>
                  </a:lnTo>
                  <a:lnTo>
                    <a:pt x="135064" y="108401"/>
                  </a:lnTo>
                  <a:lnTo>
                    <a:pt x="145275" y="83109"/>
                  </a:lnTo>
                  <a:lnTo>
                    <a:pt x="147462" y="60109"/>
                  </a:lnTo>
                  <a:lnTo>
                    <a:pt x="144201" y="41891"/>
                  </a:lnTo>
                  <a:lnTo>
                    <a:pt x="141356" y="34069"/>
                  </a:lnTo>
                  <a:lnTo>
                    <a:pt x="136636" y="28855"/>
                  </a:lnTo>
                  <a:lnTo>
                    <a:pt x="123867" y="23061"/>
                  </a:lnTo>
                  <a:lnTo>
                    <a:pt x="117922" y="22927"/>
                  </a:lnTo>
                  <a:lnTo>
                    <a:pt x="107553" y="26541"/>
                  </a:lnTo>
                  <a:lnTo>
                    <a:pt x="104929" y="30186"/>
                  </a:lnTo>
                  <a:lnTo>
                    <a:pt x="103886" y="34733"/>
                  </a:lnTo>
                  <a:lnTo>
                    <a:pt x="103915" y="50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4197"/>
            <p:cNvSpPr/>
            <p:nvPr>
              <p:custDataLst>
                <p:tags r:id="rId162"/>
              </p:custDataLst>
            </p:nvPr>
          </p:nvSpPr>
          <p:spPr>
            <a:xfrm>
              <a:off x="1270766" y="2214417"/>
              <a:ext cx="239268" cy="452818"/>
            </a:xfrm>
            <a:custGeom>
              <a:avLst/>
              <a:gdLst/>
              <a:ahLst/>
              <a:cxnLst/>
              <a:rect l="0" t="0" r="0" b="0"/>
              <a:pathLst>
                <a:path w="239268" h="452818">
                  <a:moveTo>
                    <a:pt x="202434" y="39833"/>
                  </a:moveTo>
                  <a:lnTo>
                    <a:pt x="202434" y="39833"/>
                  </a:lnTo>
                  <a:lnTo>
                    <a:pt x="205805" y="29720"/>
                  </a:lnTo>
                  <a:lnTo>
                    <a:pt x="205578" y="20992"/>
                  </a:lnTo>
                  <a:lnTo>
                    <a:pt x="203055" y="7262"/>
                  </a:lnTo>
                  <a:lnTo>
                    <a:pt x="200731" y="4713"/>
                  </a:lnTo>
                  <a:lnTo>
                    <a:pt x="192505" y="0"/>
                  </a:lnTo>
                  <a:lnTo>
                    <a:pt x="169232" y="122"/>
                  </a:lnTo>
                  <a:lnTo>
                    <a:pt x="139993" y="11369"/>
                  </a:lnTo>
                  <a:lnTo>
                    <a:pt x="102245" y="44961"/>
                  </a:lnTo>
                  <a:lnTo>
                    <a:pt x="76061" y="78566"/>
                  </a:lnTo>
                  <a:lnTo>
                    <a:pt x="51018" y="117726"/>
                  </a:lnTo>
                  <a:lnTo>
                    <a:pt x="28129" y="161000"/>
                  </a:lnTo>
                  <a:lnTo>
                    <a:pt x="11841" y="204222"/>
                  </a:lnTo>
                  <a:lnTo>
                    <a:pt x="2015" y="246245"/>
                  </a:lnTo>
                  <a:lnTo>
                    <a:pt x="0" y="286088"/>
                  </a:lnTo>
                  <a:lnTo>
                    <a:pt x="3337" y="323082"/>
                  </a:lnTo>
                  <a:lnTo>
                    <a:pt x="10230" y="358338"/>
                  </a:lnTo>
                  <a:lnTo>
                    <a:pt x="20349" y="392822"/>
                  </a:lnTo>
                  <a:lnTo>
                    <a:pt x="35665" y="419437"/>
                  </a:lnTo>
                  <a:lnTo>
                    <a:pt x="53526" y="438557"/>
                  </a:lnTo>
                  <a:lnTo>
                    <a:pt x="70871" y="449407"/>
                  </a:lnTo>
                  <a:lnTo>
                    <a:pt x="89869" y="452817"/>
                  </a:lnTo>
                  <a:lnTo>
                    <a:pt x="99874" y="452739"/>
                  </a:lnTo>
                  <a:lnTo>
                    <a:pt x="134181" y="439145"/>
                  </a:lnTo>
                  <a:lnTo>
                    <a:pt x="176513" y="404904"/>
                  </a:lnTo>
                  <a:lnTo>
                    <a:pt x="205484" y="361699"/>
                  </a:lnTo>
                  <a:lnTo>
                    <a:pt x="223125" y="314149"/>
                  </a:lnTo>
                  <a:lnTo>
                    <a:pt x="239267" y="271967"/>
                  </a:lnTo>
                  <a:lnTo>
                    <a:pt x="238090" y="266241"/>
                  </a:lnTo>
                  <a:lnTo>
                    <a:pt x="236788" y="262738"/>
                  </a:lnTo>
                  <a:lnTo>
                    <a:pt x="229697" y="256965"/>
                  </a:lnTo>
                  <a:lnTo>
                    <a:pt x="219490" y="252753"/>
                  </a:lnTo>
                  <a:lnTo>
                    <a:pt x="207898" y="250881"/>
                  </a:lnTo>
                  <a:lnTo>
                    <a:pt x="189472" y="253198"/>
                  </a:lnTo>
                  <a:lnTo>
                    <a:pt x="170606" y="261724"/>
                  </a:lnTo>
                  <a:lnTo>
                    <a:pt x="154982" y="276558"/>
                  </a:lnTo>
                  <a:lnTo>
                    <a:pt x="138934" y="30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9" name="SMARTInkShape-Group912"/>
          <p:cNvGrpSpPr/>
          <p:nvPr/>
        </p:nvGrpSpPr>
        <p:grpSpPr>
          <a:xfrm>
            <a:off x="2641104" y="2283530"/>
            <a:ext cx="556903" cy="434271"/>
            <a:chOff x="2641104" y="2283530"/>
            <a:chExt cx="556903" cy="434271"/>
          </a:xfrm>
        </p:grpSpPr>
        <p:sp>
          <p:nvSpPr>
            <p:cNvPr id="842" name="SMARTInkShape-4198"/>
            <p:cNvSpPr/>
            <p:nvPr>
              <p:custDataLst>
                <p:tags r:id="rId149"/>
              </p:custDataLst>
            </p:nvPr>
          </p:nvSpPr>
          <p:spPr>
            <a:xfrm>
              <a:off x="3053825" y="2283530"/>
              <a:ext cx="144182" cy="385484"/>
            </a:xfrm>
            <a:custGeom>
              <a:avLst/>
              <a:gdLst/>
              <a:ahLst/>
              <a:cxnLst/>
              <a:rect l="0" t="0" r="0" b="0"/>
              <a:pathLst>
                <a:path w="144182" h="385484">
                  <a:moveTo>
                    <a:pt x="102125" y="281870"/>
                  </a:moveTo>
                  <a:lnTo>
                    <a:pt x="102125" y="281870"/>
                  </a:lnTo>
                  <a:lnTo>
                    <a:pt x="110853" y="262297"/>
                  </a:lnTo>
                  <a:lnTo>
                    <a:pt x="114302" y="231001"/>
                  </a:lnTo>
                  <a:lnTo>
                    <a:pt x="112360" y="225380"/>
                  </a:lnTo>
                  <a:lnTo>
                    <a:pt x="104557" y="215371"/>
                  </a:lnTo>
                  <a:lnTo>
                    <a:pt x="92152" y="209981"/>
                  </a:lnTo>
                  <a:lnTo>
                    <a:pt x="84893" y="208544"/>
                  </a:lnTo>
                  <a:lnTo>
                    <a:pt x="63657" y="218236"/>
                  </a:lnTo>
                  <a:lnTo>
                    <a:pt x="39167" y="238772"/>
                  </a:lnTo>
                  <a:lnTo>
                    <a:pt x="16523" y="269065"/>
                  </a:lnTo>
                  <a:lnTo>
                    <a:pt x="4108" y="299933"/>
                  </a:lnTo>
                  <a:lnTo>
                    <a:pt x="0" y="329409"/>
                  </a:lnTo>
                  <a:lnTo>
                    <a:pt x="2879" y="356621"/>
                  </a:lnTo>
                  <a:lnTo>
                    <a:pt x="10743" y="375300"/>
                  </a:lnTo>
                  <a:lnTo>
                    <a:pt x="15804" y="382256"/>
                  </a:lnTo>
                  <a:lnTo>
                    <a:pt x="22706" y="385483"/>
                  </a:lnTo>
                  <a:lnTo>
                    <a:pt x="39781" y="385306"/>
                  </a:lnTo>
                  <a:lnTo>
                    <a:pt x="59130" y="372997"/>
                  </a:lnTo>
                  <a:lnTo>
                    <a:pt x="78783" y="351299"/>
                  </a:lnTo>
                  <a:lnTo>
                    <a:pt x="96925" y="320488"/>
                  </a:lnTo>
                  <a:lnTo>
                    <a:pt x="114395" y="278102"/>
                  </a:lnTo>
                  <a:lnTo>
                    <a:pt x="123005" y="253958"/>
                  </a:lnTo>
                  <a:lnTo>
                    <a:pt x="129450" y="227279"/>
                  </a:lnTo>
                  <a:lnTo>
                    <a:pt x="134453" y="198909"/>
                  </a:lnTo>
                  <a:lnTo>
                    <a:pt x="138494" y="169413"/>
                  </a:lnTo>
                  <a:lnTo>
                    <a:pt x="141188" y="140576"/>
                  </a:lnTo>
                  <a:lnTo>
                    <a:pt x="142984" y="112180"/>
                  </a:lnTo>
                  <a:lnTo>
                    <a:pt x="144181" y="84076"/>
                  </a:lnTo>
                  <a:lnTo>
                    <a:pt x="139866" y="41562"/>
                  </a:lnTo>
                  <a:lnTo>
                    <a:pt x="135753" y="24298"/>
                  </a:lnTo>
                  <a:lnTo>
                    <a:pt x="129482" y="12789"/>
                  </a:lnTo>
                  <a:lnTo>
                    <a:pt x="121774" y="5116"/>
                  </a:lnTo>
                  <a:lnTo>
                    <a:pt x="113108" y="0"/>
                  </a:lnTo>
                  <a:lnTo>
                    <a:pt x="104508" y="824"/>
                  </a:lnTo>
                  <a:lnTo>
                    <a:pt x="87427" y="13027"/>
                  </a:lnTo>
                  <a:lnTo>
                    <a:pt x="76072" y="40088"/>
                  </a:lnTo>
                  <a:lnTo>
                    <a:pt x="70085" y="78456"/>
                  </a:lnTo>
                  <a:lnTo>
                    <a:pt x="69476" y="102516"/>
                  </a:lnTo>
                  <a:lnTo>
                    <a:pt x="69776" y="128434"/>
                  </a:lnTo>
                  <a:lnTo>
                    <a:pt x="71387" y="154885"/>
                  </a:lnTo>
                  <a:lnTo>
                    <a:pt x="73871" y="181691"/>
                  </a:lnTo>
                  <a:lnTo>
                    <a:pt x="76939" y="208734"/>
                  </a:lnTo>
                  <a:lnTo>
                    <a:pt x="89755" y="253834"/>
                  </a:lnTo>
                  <a:lnTo>
                    <a:pt x="114825" y="313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4199"/>
            <p:cNvSpPr/>
            <p:nvPr>
              <p:custDataLst>
                <p:tags r:id="rId150"/>
              </p:custDataLst>
            </p:nvPr>
          </p:nvSpPr>
          <p:spPr>
            <a:xfrm>
              <a:off x="2915167" y="2512642"/>
              <a:ext cx="82034" cy="122613"/>
            </a:xfrm>
            <a:custGeom>
              <a:avLst/>
              <a:gdLst/>
              <a:ahLst/>
              <a:cxnLst/>
              <a:rect l="0" t="0" r="0" b="0"/>
              <a:pathLst>
                <a:path w="82034" h="122613">
                  <a:moveTo>
                    <a:pt x="5833" y="14658"/>
                  </a:moveTo>
                  <a:lnTo>
                    <a:pt x="5833" y="14658"/>
                  </a:lnTo>
                  <a:lnTo>
                    <a:pt x="6539" y="25503"/>
                  </a:lnTo>
                  <a:lnTo>
                    <a:pt x="16816" y="72629"/>
                  </a:lnTo>
                  <a:lnTo>
                    <a:pt x="16143" y="95570"/>
                  </a:lnTo>
                  <a:lnTo>
                    <a:pt x="11999" y="121556"/>
                  </a:lnTo>
                  <a:lnTo>
                    <a:pt x="10649" y="122612"/>
                  </a:lnTo>
                  <a:lnTo>
                    <a:pt x="9044" y="122611"/>
                  </a:lnTo>
                  <a:lnTo>
                    <a:pt x="5379" y="118846"/>
                  </a:lnTo>
                  <a:lnTo>
                    <a:pt x="3413" y="115867"/>
                  </a:lnTo>
                  <a:lnTo>
                    <a:pt x="0" y="76155"/>
                  </a:lnTo>
                  <a:lnTo>
                    <a:pt x="1124" y="56101"/>
                  </a:lnTo>
                  <a:lnTo>
                    <a:pt x="10396" y="26389"/>
                  </a:lnTo>
                  <a:lnTo>
                    <a:pt x="20561" y="10699"/>
                  </a:lnTo>
                  <a:lnTo>
                    <a:pt x="30252" y="2315"/>
                  </a:lnTo>
                  <a:lnTo>
                    <a:pt x="34813" y="80"/>
                  </a:lnTo>
                  <a:lnTo>
                    <a:pt x="39969" y="0"/>
                  </a:lnTo>
                  <a:lnTo>
                    <a:pt x="51344" y="3675"/>
                  </a:lnTo>
                  <a:lnTo>
                    <a:pt x="61573" y="11893"/>
                  </a:lnTo>
                  <a:lnTo>
                    <a:pt x="66277" y="17048"/>
                  </a:lnTo>
                  <a:lnTo>
                    <a:pt x="71502" y="32183"/>
                  </a:lnTo>
                  <a:lnTo>
                    <a:pt x="75132" y="75135"/>
                  </a:lnTo>
                  <a:lnTo>
                    <a:pt x="75662" y="105696"/>
                  </a:lnTo>
                  <a:lnTo>
                    <a:pt x="76374" y="106394"/>
                  </a:lnTo>
                  <a:lnTo>
                    <a:pt x="77555" y="106155"/>
                  </a:lnTo>
                  <a:lnTo>
                    <a:pt x="82033" y="103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4200"/>
            <p:cNvSpPr/>
            <p:nvPr>
              <p:custDataLst>
                <p:tags r:id="rId151"/>
              </p:custDataLst>
            </p:nvPr>
          </p:nvSpPr>
          <p:spPr>
            <a:xfrm>
              <a:off x="2851150" y="2481812"/>
              <a:ext cx="6351" cy="70889"/>
            </a:xfrm>
            <a:custGeom>
              <a:avLst/>
              <a:gdLst/>
              <a:ahLst/>
              <a:cxnLst/>
              <a:rect l="0" t="0" r="0" b="0"/>
              <a:pathLst>
                <a:path w="6351" h="70889">
                  <a:moveTo>
                    <a:pt x="6350" y="70888"/>
                  </a:moveTo>
                  <a:lnTo>
                    <a:pt x="6350" y="70888"/>
                  </a:lnTo>
                  <a:lnTo>
                    <a:pt x="1324" y="25036"/>
                  </a:lnTo>
                  <a:lnTo>
                    <a:pt x="116" y="0"/>
                  </a:lnTo>
                  <a:lnTo>
                    <a:pt x="0" y="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4201"/>
            <p:cNvSpPr/>
            <p:nvPr>
              <p:custDataLst>
                <p:tags r:id="rId152"/>
              </p:custDataLst>
            </p:nvPr>
          </p:nvSpPr>
          <p:spPr>
            <a:xfrm>
              <a:off x="2863850" y="2584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261" y="5732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4202"/>
            <p:cNvSpPr/>
            <p:nvPr>
              <p:custDataLst>
                <p:tags r:id="rId153"/>
              </p:custDataLst>
            </p:nvPr>
          </p:nvSpPr>
          <p:spPr>
            <a:xfrm>
              <a:off x="2641600" y="2514600"/>
              <a:ext cx="171451" cy="43568"/>
            </a:xfrm>
            <a:custGeom>
              <a:avLst/>
              <a:gdLst/>
              <a:ahLst/>
              <a:cxnLst/>
              <a:rect l="0" t="0" r="0" b="0"/>
              <a:pathLst>
                <a:path w="17145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2117" y="42464"/>
                  </a:lnTo>
                  <a:lnTo>
                    <a:pt x="10113" y="43567"/>
                  </a:lnTo>
                  <a:lnTo>
                    <a:pt x="49818" y="29067"/>
                  </a:lnTo>
                  <a:lnTo>
                    <a:pt x="81408" y="17857"/>
                  </a:lnTo>
                  <a:lnTo>
                    <a:pt x="116615" y="95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4203"/>
            <p:cNvSpPr/>
            <p:nvPr>
              <p:custDataLst>
                <p:tags r:id="rId154"/>
              </p:custDataLst>
            </p:nvPr>
          </p:nvSpPr>
          <p:spPr>
            <a:xfrm>
              <a:off x="2641104" y="2305050"/>
              <a:ext cx="235447" cy="101601"/>
            </a:xfrm>
            <a:custGeom>
              <a:avLst/>
              <a:gdLst/>
              <a:ahLst/>
              <a:cxnLst/>
              <a:rect l="0" t="0" r="0" b="0"/>
              <a:pathLst>
                <a:path w="235447" h="101601">
                  <a:moveTo>
                    <a:pt x="13196" y="101600"/>
                  </a:moveTo>
                  <a:lnTo>
                    <a:pt x="13196" y="101600"/>
                  </a:lnTo>
                  <a:lnTo>
                    <a:pt x="3083" y="98229"/>
                  </a:lnTo>
                  <a:lnTo>
                    <a:pt x="810" y="95825"/>
                  </a:lnTo>
                  <a:lnTo>
                    <a:pt x="0" y="92811"/>
                  </a:lnTo>
                  <a:lnTo>
                    <a:pt x="165" y="89391"/>
                  </a:lnTo>
                  <a:lnTo>
                    <a:pt x="17253" y="71093"/>
                  </a:lnTo>
                  <a:lnTo>
                    <a:pt x="48160" y="53940"/>
                  </a:lnTo>
                  <a:lnTo>
                    <a:pt x="90119" y="35262"/>
                  </a:lnTo>
                  <a:lnTo>
                    <a:pt x="136989" y="17554"/>
                  </a:lnTo>
                  <a:lnTo>
                    <a:pt x="178517" y="7801"/>
                  </a:lnTo>
                  <a:lnTo>
                    <a:pt x="235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4204"/>
            <p:cNvSpPr/>
            <p:nvPr>
              <p:custDataLst>
                <p:tags r:id="rId155"/>
              </p:custDataLst>
            </p:nvPr>
          </p:nvSpPr>
          <p:spPr>
            <a:xfrm>
              <a:off x="2674829" y="2370315"/>
              <a:ext cx="22745" cy="347486"/>
            </a:xfrm>
            <a:custGeom>
              <a:avLst/>
              <a:gdLst/>
              <a:ahLst/>
              <a:cxnLst/>
              <a:rect l="0" t="0" r="0" b="0"/>
              <a:pathLst>
                <a:path w="22745" h="347486">
                  <a:moveTo>
                    <a:pt x="11221" y="10935"/>
                  </a:moveTo>
                  <a:lnTo>
                    <a:pt x="11221" y="10935"/>
                  </a:lnTo>
                  <a:lnTo>
                    <a:pt x="22156" y="0"/>
                  </a:lnTo>
                  <a:lnTo>
                    <a:pt x="22744" y="1528"/>
                  </a:lnTo>
                  <a:lnTo>
                    <a:pt x="20395" y="48502"/>
                  </a:lnTo>
                  <a:lnTo>
                    <a:pt x="15063" y="87133"/>
                  </a:lnTo>
                  <a:lnTo>
                    <a:pt x="8696" y="130878"/>
                  </a:lnTo>
                  <a:lnTo>
                    <a:pt x="6010" y="154397"/>
                  </a:lnTo>
                  <a:lnTo>
                    <a:pt x="1849" y="201696"/>
                  </a:lnTo>
                  <a:lnTo>
                    <a:pt x="0" y="246236"/>
                  </a:lnTo>
                  <a:lnTo>
                    <a:pt x="1060" y="283906"/>
                  </a:lnTo>
                  <a:lnTo>
                    <a:pt x="7489" y="331477"/>
                  </a:lnTo>
                  <a:lnTo>
                    <a:pt x="11221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2" name="SMARTInkShape-Group913"/>
          <p:cNvGrpSpPr/>
          <p:nvPr/>
        </p:nvGrpSpPr>
        <p:grpSpPr>
          <a:xfrm>
            <a:off x="3759200" y="2092297"/>
            <a:ext cx="186152" cy="814366"/>
            <a:chOff x="3759200" y="2092297"/>
            <a:chExt cx="186152" cy="814366"/>
          </a:xfrm>
        </p:grpSpPr>
        <p:sp>
          <p:nvSpPr>
            <p:cNvPr id="850" name="SMARTInkShape-4205"/>
            <p:cNvSpPr/>
            <p:nvPr>
              <p:custDataLst>
                <p:tags r:id="rId147"/>
              </p:custDataLst>
            </p:nvPr>
          </p:nvSpPr>
          <p:spPr>
            <a:xfrm>
              <a:off x="3804012" y="2092297"/>
              <a:ext cx="120289" cy="98454"/>
            </a:xfrm>
            <a:custGeom>
              <a:avLst/>
              <a:gdLst/>
              <a:ahLst/>
              <a:cxnLst/>
              <a:rect l="0" t="0" r="0" b="0"/>
              <a:pathLst>
                <a:path w="120289" h="98454">
                  <a:moveTo>
                    <a:pt x="18688" y="34953"/>
                  </a:moveTo>
                  <a:lnTo>
                    <a:pt x="18688" y="34953"/>
                  </a:lnTo>
                  <a:lnTo>
                    <a:pt x="18688" y="38324"/>
                  </a:lnTo>
                  <a:lnTo>
                    <a:pt x="9850" y="58718"/>
                  </a:lnTo>
                  <a:lnTo>
                    <a:pt x="3761" y="67708"/>
                  </a:lnTo>
                  <a:lnTo>
                    <a:pt x="2387" y="68784"/>
                  </a:lnTo>
                  <a:lnTo>
                    <a:pt x="1470" y="68796"/>
                  </a:lnTo>
                  <a:lnTo>
                    <a:pt x="859" y="68098"/>
                  </a:lnTo>
                  <a:lnTo>
                    <a:pt x="181" y="65442"/>
                  </a:lnTo>
                  <a:lnTo>
                    <a:pt x="0" y="63745"/>
                  </a:lnTo>
                  <a:lnTo>
                    <a:pt x="3116" y="47874"/>
                  </a:lnTo>
                  <a:lnTo>
                    <a:pt x="18621" y="25297"/>
                  </a:lnTo>
                  <a:lnTo>
                    <a:pt x="37718" y="7476"/>
                  </a:lnTo>
                  <a:lnTo>
                    <a:pt x="50429" y="1574"/>
                  </a:lnTo>
                  <a:lnTo>
                    <a:pt x="56783" y="0"/>
                  </a:lnTo>
                  <a:lnTo>
                    <a:pt x="61723" y="362"/>
                  </a:lnTo>
                  <a:lnTo>
                    <a:pt x="65723" y="2015"/>
                  </a:lnTo>
                  <a:lnTo>
                    <a:pt x="72753" y="8319"/>
                  </a:lnTo>
                  <a:lnTo>
                    <a:pt x="83939" y="24474"/>
                  </a:lnTo>
                  <a:lnTo>
                    <a:pt x="102974" y="70868"/>
                  </a:lnTo>
                  <a:lnTo>
                    <a:pt x="120288" y="98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4206"/>
            <p:cNvSpPr/>
            <p:nvPr>
              <p:custDataLst>
                <p:tags r:id="rId148"/>
              </p:custDataLst>
            </p:nvPr>
          </p:nvSpPr>
          <p:spPr>
            <a:xfrm>
              <a:off x="3759200" y="2304109"/>
              <a:ext cx="186152" cy="602554"/>
            </a:xfrm>
            <a:custGeom>
              <a:avLst/>
              <a:gdLst/>
              <a:ahLst/>
              <a:cxnLst/>
              <a:rect l="0" t="0" r="0" b="0"/>
              <a:pathLst>
                <a:path w="186152" h="602554">
                  <a:moveTo>
                    <a:pt x="0" y="293041"/>
                  </a:moveTo>
                  <a:lnTo>
                    <a:pt x="0" y="293041"/>
                  </a:lnTo>
                  <a:lnTo>
                    <a:pt x="0" y="337299"/>
                  </a:lnTo>
                  <a:lnTo>
                    <a:pt x="1881" y="379297"/>
                  </a:lnTo>
                  <a:lnTo>
                    <a:pt x="4364" y="413222"/>
                  </a:lnTo>
                  <a:lnTo>
                    <a:pt x="5467" y="454169"/>
                  </a:lnTo>
                  <a:lnTo>
                    <a:pt x="7839" y="494476"/>
                  </a:lnTo>
                  <a:lnTo>
                    <a:pt x="10540" y="532145"/>
                  </a:lnTo>
                  <a:lnTo>
                    <a:pt x="11354" y="577591"/>
                  </a:lnTo>
                  <a:lnTo>
                    <a:pt x="7547" y="601733"/>
                  </a:lnTo>
                  <a:lnTo>
                    <a:pt x="7148" y="602553"/>
                  </a:lnTo>
                  <a:lnTo>
                    <a:pt x="4574" y="555004"/>
                  </a:lnTo>
                  <a:lnTo>
                    <a:pt x="2032" y="514597"/>
                  </a:lnTo>
                  <a:lnTo>
                    <a:pt x="1355" y="488017"/>
                  </a:lnTo>
                  <a:lnTo>
                    <a:pt x="903" y="459008"/>
                  </a:lnTo>
                  <a:lnTo>
                    <a:pt x="602" y="426264"/>
                  </a:lnTo>
                  <a:lnTo>
                    <a:pt x="402" y="391028"/>
                  </a:lnTo>
                  <a:lnTo>
                    <a:pt x="267" y="354132"/>
                  </a:lnTo>
                  <a:lnTo>
                    <a:pt x="1589" y="314719"/>
                  </a:lnTo>
                  <a:lnTo>
                    <a:pt x="3882" y="273626"/>
                  </a:lnTo>
                  <a:lnTo>
                    <a:pt x="6821" y="231414"/>
                  </a:lnTo>
                  <a:lnTo>
                    <a:pt x="12309" y="192690"/>
                  </a:lnTo>
                  <a:lnTo>
                    <a:pt x="19495" y="156290"/>
                  </a:lnTo>
                  <a:lnTo>
                    <a:pt x="27813" y="121441"/>
                  </a:lnTo>
                  <a:lnTo>
                    <a:pt x="34770" y="93269"/>
                  </a:lnTo>
                  <a:lnTo>
                    <a:pt x="46262" y="48796"/>
                  </a:lnTo>
                  <a:lnTo>
                    <a:pt x="60666" y="12847"/>
                  </a:lnTo>
                  <a:lnTo>
                    <a:pt x="66549" y="6762"/>
                  </a:lnTo>
                  <a:lnTo>
                    <a:pt x="80613" y="0"/>
                  </a:lnTo>
                  <a:lnTo>
                    <a:pt x="87608" y="1725"/>
                  </a:lnTo>
                  <a:lnTo>
                    <a:pt x="101026" y="13048"/>
                  </a:lnTo>
                  <a:lnTo>
                    <a:pt x="117109" y="49370"/>
                  </a:lnTo>
                  <a:lnTo>
                    <a:pt x="115078" y="83613"/>
                  </a:lnTo>
                  <a:lnTo>
                    <a:pt x="105473" y="120939"/>
                  </a:lnTo>
                  <a:lnTo>
                    <a:pt x="94150" y="156344"/>
                  </a:lnTo>
                  <a:lnTo>
                    <a:pt x="81183" y="202670"/>
                  </a:lnTo>
                  <a:lnTo>
                    <a:pt x="81472" y="213600"/>
                  </a:lnTo>
                  <a:lnTo>
                    <a:pt x="83242" y="216797"/>
                  </a:lnTo>
                  <a:lnTo>
                    <a:pt x="85834" y="218928"/>
                  </a:lnTo>
                  <a:lnTo>
                    <a:pt x="133151" y="244687"/>
                  </a:lnTo>
                  <a:lnTo>
                    <a:pt x="160651" y="258566"/>
                  </a:lnTo>
                  <a:lnTo>
                    <a:pt x="175823" y="272310"/>
                  </a:lnTo>
                  <a:lnTo>
                    <a:pt x="183977" y="289707"/>
                  </a:lnTo>
                  <a:lnTo>
                    <a:pt x="186151" y="299285"/>
                  </a:lnTo>
                  <a:lnTo>
                    <a:pt x="182923" y="321216"/>
                  </a:lnTo>
                  <a:lnTo>
                    <a:pt x="173021" y="343663"/>
                  </a:lnTo>
                  <a:lnTo>
                    <a:pt x="156861" y="363047"/>
                  </a:lnTo>
                  <a:lnTo>
                    <a:pt x="121188" y="383085"/>
                  </a:lnTo>
                  <a:lnTo>
                    <a:pt x="79339" y="387846"/>
                  </a:lnTo>
                  <a:lnTo>
                    <a:pt x="57839" y="380567"/>
                  </a:lnTo>
                  <a:lnTo>
                    <a:pt x="31750" y="36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914"/>
          <p:cNvGrpSpPr/>
          <p:nvPr/>
        </p:nvGrpSpPr>
        <p:grpSpPr>
          <a:xfrm>
            <a:off x="3643489" y="3012879"/>
            <a:ext cx="478851" cy="282772"/>
            <a:chOff x="3643489" y="3012879"/>
            <a:chExt cx="478851" cy="282772"/>
          </a:xfrm>
        </p:grpSpPr>
        <p:sp>
          <p:nvSpPr>
            <p:cNvPr id="853" name="SMARTInkShape-4207"/>
            <p:cNvSpPr/>
            <p:nvPr>
              <p:custDataLst>
                <p:tags r:id="rId140"/>
              </p:custDataLst>
            </p:nvPr>
          </p:nvSpPr>
          <p:spPr>
            <a:xfrm>
              <a:off x="3643489" y="3048078"/>
              <a:ext cx="71262" cy="247573"/>
            </a:xfrm>
            <a:custGeom>
              <a:avLst/>
              <a:gdLst/>
              <a:ahLst/>
              <a:cxnLst/>
              <a:rect l="0" t="0" r="0" b="0"/>
              <a:pathLst>
                <a:path w="71262" h="247573">
                  <a:moveTo>
                    <a:pt x="71261" y="6272"/>
                  </a:moveTo>
                  <a:lnTo>
                    <a:pt x="71261" y="6272"/>
                  </a:lnTo>
                  <a:lnTo>
                    <a:pt x="67890" y="2901"/>
                  </a:lnTo>
                  <a:lnTo>
                    <a:pt x="64353" y="1246"/>
                  </a:lnTo>
                  <a:lnTo>
                    <a:pt x="46690" y="0"/>
                  </a:lnTo>
                  <a:lnTo>
                    <a:pt x="37057" y="5601"/>
                  </a:lnTo>
                  <a:lnTo>
                    <a:pt x="31525" y="10057"/>
                  </a:lnTo>
                  <a:lnTo>
                    <a:pt x="23497" y="22536"/>
                  </a:lnTo>
                  <a:lnTo>
                    <a:pt x="9223" y="67027"/>
                  </a:lnTo>
                  <a:lnTo>
                    <a:pt x="355" y="113801"/>
                  </a:lnTo>
                  <a:lnTo>
                    <a:pt x="0" y="160037"/>
                  </a:lnTo>
                  <a:lnTo>
                    <a:pt x="11106" y="198274"/>
                  </a:lnTo>
                  <a:lnTo>
                    <a:pt x="27802" y="225204"/>
                  </a:lnTo>
                  <a:lnTo>
                    <a:pt x="41833" y="235984"/>
                  </a:lnTo>
                  <a:lnTo>
                    <a:pt x="64911" y="24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4208"/>
            <p:cNvSpPr/>
            <p:nvPr>
              <p:custDataLst>
                <p:tags r:id="rId141"/>
              </p:custDataLst>
            </p:nvPr>
          </p:nvSpPr>
          <p:spPr>
            <a:xfrm>
              <a:off x="4083050" y="3012879"/>
              <a:ext cx="39290" cy="276422"/>
            </a:xfrm>
            <a:custGeom>
              <a:avLst/>
              <a:gdLst/>
              <a:ahLst/>
              <a:cxnLst/>
              <a:rect l="0" t="0" r="0" b="0"/>
              <a:pathLst>
                <a:path w="39290" h="276422">
                  <a:moveTo>
                    <a:pt x="6350" y="3371"/>
                  </a:moveTo>
                  <a:lnTo>
                    <a:pt x="6350" y="3371"/>
                  </a:lnTo>
                  <a:lnTo>
                    <a:pt x="13092" y="0"/>
                  </a:lnTo>
                  <a:lnTo>
                    <a:pt x="15784" y="3240"/>
                  </a:lnTo>
                  <a:lnTo>
                    <a:pt x="27054" y="42621"/>
                  </a:lnTo>
                  <a:lnTo>
                    <a:pt x="33896" y="73732"/>
                  </a:lnTo>
                  <a:lnTo>
                    <a:pt x="39289" y="111078"/>
                  </a:lnTo>
                  <a:lnTo>
                    <a:pt x="38393" y="153076"/>
                  </a:lnTo>
                  <a:lnTo>
                    <a:pt x="31175" y="196201"/>
                  </a:lnTo>
                  <a:lnTo>
                    <a:pt x="16207" y="236534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4209"/>
            <p:cNvSpPr/>
            <p:nvPr>
              <p:custDataLst>
                <p:tags r:id="rId142"/>
              </p:custDataLst>
            </p:nvPr>
          </p:nvSpPr>
          <p:spPr>
            <a:xfrm>
              <a:off x="4032250" y="3082729"/>
              <a:ext cx="12701" cy="98622"/>
            </a:xfrm>
            <a:custGeom>
              <a:avLst/>
              <a:gdLst/>
              <a:ahLst/>
              <a:cxnLst/>
              <a:rect l="0" t="0" r="0" b="0"/>
              <a:pathLst>
                <a:path w="12701" h="98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2" y="38564"/>
                  </a:lnTo>
                  <a:lnTo>
                    <a:pt x="10125" y="84963"/>
                  </a:lnTo>
                  <a:lnTo>
                    <a:pt x="12700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4210"/>
            <p:cNvSpPr/>
            <p:nvPr>
              <p:custDataLst>
                <p:tags r:id="rId143"/>
              </p:custDataLst>
            </p:nvPr>
          </p:nvSpPr>
          <p:spPr>
            <a:xfrm>
              <a:off x="3949961" y="3092450"/>
              <a:ext cx="25140" cy="127001"/>
            </a:xfrm>
            <a:custGeom>
              <a:avLst/>
              <a:gdLst/>
              <a:ahLst/>
              <a:cxnLst/>
              <a:rect l="0" t="0" r="0" b="0"/>
              <a:pathLst>
                <a:path w="25140" h="12700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8298"/>
                  </a:lnTo>
                  <a:lnTo>
                    <a:pt x="8600" y="63501"/>
                  </a:lnTo>
                  <a:lnTo>
                    <a:pt x="18841" y="105790"/>
                  </a:lnTo>
                  <a:lnTo>
                    <a:pt x="2513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4211"/>
            <p:cNvSpPr/>
            <p:nvPr>
              <p:custDataLst>
                <p:tags r:id="rId144"/>
              </p:custDataLst>
            </p:nvPr>
          </p:nvSpPr>
          <p:spPr>
            <a:xfrm>
              <a:off x="3911600" y="3168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9500" y="21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4212"/>
            <p:cNvSpPr/>
            <p:nvPr>
              <p:custDataLst>
                <p:tags r:id="rId145"/>
              </p:custDataLst>
            </p:nvPr>
          </p:nvSpPr>
          <p:spPr>
            <a:xfrm>
              <a:off x="3801865" y="3080633"/>
              <a:ext cx="71636" cy="145168"/>
            </a:xfrm>
            <a:custGeom>
              <a:avLst/>
              <a:gdLst/>
              <a:ahLst/>
              <a:cxnLst/>
              <a:rect l="0" t="0" r="0" b="0"/>
              <a:pathLst>
                <a:path w="71636" h="145168">
                  <a:moveTo>
                    <a:pt x="58935" y="5467"/>
                  </a:moveTo>
                  <a:lnTo>
                    <a:pt x="58935" y="5467"/>
                  </a:lnTo>
                  <a:lnTo>
                    <a:pt x="62306" y="2096"/>
                  </a:lnTo>
                  <a:lnTo>
                    <a:pt x="62593" y="1103"/>
                  </a:lnTo>
                  <a:lnTo>
                    <a:pt x="62079" y="441"/>
                  </a:lnTo>
                  <a:lnTo>
                    <a:pt x="61031" y="0"/>
                  </a:lnTo>
                  <a:lnTo>
                    <a:pt x="59627" y="1116"/>
                  </a:lnTo>
                  <a:lnTo>
                    <a:pt x="26386" y="43299"/>
                  </a:lnTo>
                  <a:lnTo>
                    <a:pt x="4119" y="75282"/>
                  </a:lnTo>
                  <a:lnTo>
                    <a:pt x="0" y="87296"/>
                  </a:lnTo>
                  <a:lnTo>
                    <a:pt x="521" y="97339"/>
                  </a:lnTo>
                  <a:lnTo>
                    <a:pt x="3105" y="104625"/>
                  </a:lnTo>
                  <a:lnTo>
                    <a:pt x="4781" y="107556"/>
                  </a:lnTo>
                  <a:lnTo>
                    <a:pt x="13883" y="115051"/>
                  </a:lnTo>
                  <a:lnTo>
                    <a:pt x="59967" y="140039"/>
                  </a:lnTo>
                  <a:lnTo>
                    <a:pt x="71635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4213"/>
            <p:cNvSpPr/>
            <p:nvPr>
              <p:custDataLst>
                <p:tags r:id="rId146"/>
              </p:custDataLst>
            </p:nvPr>
          </p:nvSpPr>
          <p:spPr>
            <a:xfrm>
              <a:off x="3792715" y="3073400"/>
              <a:ext cx="23636" cy="190501"/>
            </a:xfrm>
            <a:custGeom>
              <a:avLst/>
              <a:gdLst/>
              <a:ahLst/>
              <a:cxnLst/>
              <a:rect l="0" t="0" r="0" b="0"/>
              <a:pathLst>
                <a:path w="23636" h="1905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7228" y="48184"/>
                  </a:lnTo>
                  <a:lnTo>
                    <a:pt x="13207" y="83656"/>
                  </a:lnTo>
                  <a:lnTo>
                    <a:pt x="19448" y="120978"/>
                  </a:lnTo>
                  <a:lnTo>
                    <a:pt x="22808" y="164329"/>
                  </a:lnTo>
                  <a:lnTo>
                    <a:pt x="236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4" name="SMARTInkShape-Group915"/>
          <p:cNvGrpSpPr/>
          <p:nvPr/>
        </p:nvGrpSpPr>
        <p:grpSpPr>
          <a:xfrm>
            <a:off x="4217283" y="3084279"/>
            <a:ext cx="246499" cy="192322"/>
            <a:chOff x="4217283" y="3084279"/>
            <a:chExt cx="246499" cy="192322"/>
          </a:xfrm>
        </p:grpSpPr>
        <p:sp>
          <p:nvSpPr>
            <p:cNvPr id="861" name="SMARTInkShape-4214"/>
            <p:cNvSpPr/>
            <p:nvPr>
              <p:custDataLst>
                <p:tags r:id="rId137"/>
              </p:custDataLst>
            </p:nvPr>
          </p:nvSpPr>
          <p:spPr>
            <a:xfrm>
              <a:off x="4217283" y="3125083"/>
              <a:ext cx="151518" cy="132468"/>
            </a:xfrm>
            <a:custGeom>
              <a:avLst/>
              <a:gdLst/>
              <a:ahLst/>
              <a:cxnLst/>
              <a:rect l="0" t="0" r="0" b="0"/>
              <a:pathLst>
                <a:path w="151518" h="132468">
                  <a:moveTo>
                    <a:pt x="5467" y="5467"/>
                  </a:moveTo>
                  <a:lnTo>
                    <a:pt x="5467" y="5467"/>
                  </a:lnTo>
                  <a:lnTo>
                    <a:pt x="0" y="5467"/>
                  </a:lnTo>
                  <a:lnTo>
                    <a:pt x="2749" y="2096"/>
                  </a:lnTo>
                  <a:lnTo>
                    <a:pt x="8022" y="441"/>
                  </a:lnTo>
                  <a:lnTo>
                    <a:pt x="11403" y="0"/>
                  </a:lnTo>
                  <a:lnTo>
                    <a:pt x="38520" y="10136"/>
                  </a:lnTo>
                  <a:lnTo>
                    <a:pt x="69824" y="27311"/>
                  </a:lnTo>
                  <a:lnTo>
                    <a:pt x="111718" y="70755"/>
                  </a:lnTo>
                  <a:lnTo>
                    <a:pt x="138036" y="111492"/>
                  </a:lnTo>
                  <a:lnTo>
                    <a:pt x="151517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4215"/>
            <p:cNvSpPr/>
            <p:nvPr>
              <p:custDataLst>
                <p:tags r:id="rId138"/>
              </p:custDataLst>
            </p:nvPr>
          </p:nvSpPr>
          <p:spPr>
            <a:xfrm>
              <a:off x="4451350" y="3084279"/>
              <a:ext cx="12432" cy="192322"/>
            </a:xfrm>
            <a:custGeom>
              <a:avLst/>
              <a:gdLst/>
              <a:ahLst/>
              <a:cxnLst/>
              <a:rect l="0" t="0" r="0" b="0"/>
              <a:pathLst>
                <a:path w="12432" h="192322">
                  <a:moveTo>
                    <a:pt x="0" y="8171"/>
                  </a:moveTo>
                  <a:lnTo>
                    <a:pt x="0" y="8171"/>
                  </a:lnTo>
                  <a:lnTo>
                    <a:pt x="4364" y="148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1793" y="47223"/>
                  </a:lnTo>
                  <a:lnTo>
                    <a:pt x="12431" y="83556"/>
                  </a:lnTo>
                  <a:lnTo>
                    <a:pt x="9249" y="122229"/>
                  </a:lnTo>
                  <a:lnTo>
                    <a:pt x="7209" y="163870"/>
                  </a:lnTo>
                  <a:lnTo>
                    <a:pt x="6350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4216"/>
            <p:cNvSpPr/>
            <p:nvPr>
              <p:custDataLst>
                <p:tags r:id="rId139"/>
              </p:custDataLst>
            </p:nvPr>
          </p:nvSpPr>
          <p:spPr>
            <a:xfrm>
              <a:off x="4286250" y="3086100"/>
              <a:ext cx="76201" cy="177801"/>
            </a:xfrm>
            <a:custGeom>
              <a:avLst/>
              <a:gdLst/>
              <a:ahLst/>
              <a:cxnLst/>
              <a:rect l="0" t="0" r="0" b="0"/>
              <a:pathLst>
                <a:path w="76201" h="177801">
                  <a:moveTo>
                    <a:pt x="76200" y="0"/>
                  </a:moveTo>
                  <a:lnTo>
                    <a:pt x="76200" y="0"/>
                  </a:lnTo>
                  <a:lnTo>
                    <a:pt x="53056" y="8838"/>
                  </a:lnTo>
                  <a:lnTo>
                    <a:pt x="46393" y="18510"/>
                  </a:lnTo>
                  <a:lnTo>
                    <a:pt x="26894" y="65892"/>
                  </a:lnTo>
                  <a:lnTo>
                    <a:pt x="13857" y="106306"/>
                  </a:lnTo>
                  <a:lnTo>
                    <a:pt x="2313" y="15190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916"/>
          <p:cNvGrpSpPr/>
          <p:nvPr/>
        </p:nvGrpSpPr>
        <p:grpSpPr>
          <a:xfrm>
            <a:off x="4882847" y="2286996"/>
            <a:ext cx="578154" cy="376423"/>
            <a:chOff x="4882847" y="2286996"/>
            <a:chExt cx="578154" cy="376423"/>
          </a:xfrm>
        </p:grpSpPr>
        <p:sp>
          <p:nvSpPr>
            <p:cNvPr id="865" name="SMARTInkShape-4217"/>
            <p:cNvSpPr/>
            <p:nvPr>
              <p:custDataLst>
                <p:tags r:id="rId135"/>
              </p:custDataLst>
            </p:nvPr>
          </p:nvSpPr>
          <p:spPr>
            <a:xfrm>
              <a:off x="5044266" y="2286996"/>
              <a:ext cx="416735" cy="318175"/>
            </a:xfrm>
            <a:custGeom>
              <a:avLst/>
              <a:gdLst/>
              <a:ahLst/>
              <a:cxnLst/>
              <a:rect l="0" t="0" r="0" b="0"/>
              <a:pathLst>
                <a:path w="416735" h="318175">
                  <a:moveTo>
                    <a:pt x="29384" y="170454"/>
                  </a:moveTo>
                  <a:lnTo>
                    <a:pt x="29384" y="170454"/>
                  </a:lnTo>
                  <a:lnTo>
                    <a:pt x="26013" y="163712"/>
                  </a:lnTo>
                  <a:lnTo>
                    <a:pt x="23609" y="162431"/>
                  </a:lnTo>
                  <a:lnTo>
                    <a:pt x="20595" y="162284"/>
                  </a:lnTo>
                  <a:lnTo>
                    <a:pt x="17175" y="162890"/>
                  </a:lnTo>
                  <a:lnTo>
                    <a:pt x="9611" y="169209"/>
                  </a:lnTo>
                  <a:lnTo>
                    <a:pt x="5619" y="173857"/>
                  </a:lnTo>
                  <a:lnTo>
                    <a:pt x="0" y="203996"/>
                  </a:lnTo>
                  <a:lnTo>
                    <a:pt x="1706" y="244206"/>
                  </a:lnTo>
                  <a:lnTo>
                    <a:pt x="10051" y="280658"/>
                  </a:lnTo>
                  <a:lnTo>
                    <a:pt x="24832" y="307059"/>
                  </a:lnTo>
                  <a:lnTo>
                    <a:pt x="34651" y="315834"/>
                  </a:lnTo>
                  <a:lnTo>
                    <a:pt x="39246" y="318174"/>
                  </a:lnTo>
                  <a:lnTo>
                    <a:pt x="44425" y="317617"/>
                  </a:lnTo>
                  <a:lnTo>
                    <a:pt x="55824" y="311354"/>
                  </a:lnTo>
                  <a:lnTo>
                    <a:pt x="70771" y="292557"/>
                  </a:lnTo>
                  <a:lnTo>
                    <a:pt x="80766" y="265743"/>
                  </a:lnTo>
                  <a:lnTo>
                    <a:pt x="86196" y="222478"/>
                  </a:lnTo>
                  <a:lnTo>
                    <a:pt x="88396" y="265752"/>
                  </a:lnTo>
                  <a:lnTo>
                    <a:pt x="95317" y="289237"/>
                  </a:lnTo>
                  <a:lnTo>
                    <a:pt x="98740" y="296209"/>
                  </a:lnTo>
                  <a:lnTo>
                    <a:pt x="103136" y="300152"/>
                  </a:lnTo>
                  <a:lnTo>
                    <a:pt x="108187" y="302075"/>
                  </a:lnTo>
                  <a:lnTo>
                    <a:pt x="113669" y="302651"/>
                  </a:lnTo>
                  <a:lnTo>
                    <a:pt x="125405" y="297647"/>
                  </a:lnTo>
                  <a:lnTo>
                    <a:pt x="131498" y="293349"/>
                  </a:lnTo>
                  <a:lnTo>
                    <a:pt x="146814" y="270446"/>
                  </a:lnTo>
                  <a:lnTo>
                    <a:pt x="170408" y="223079"/>
                  </a:lnTo>
                  <a:lnTo>
                    <a:pt x="197751" y="189995"/>
                  </a:lnTo>
                  <a:lnTo>
                    <a:pt x="207225" y="183372"/>
                  </a:lnTo>
                  <a:lnTo>
                    <a:pt x="210739" y="182594"/>
                  </a:lnTo>
                  <a:lnTo>
                    <a:pt x="213787" y="182781"/>
                  </a:lnTo>
                  <a:lnTo>
                    <a:pt x="215820" y="183610"/>
                  </a:lnTo>
                  <a:lnTo>
                    <a:pt x="217174" y="184869"/>
                  </a:lnTo>
                  <a:lnTo>
                    <a:pt x="218679" y="188150"/>
                  </a:lnTo>
                  <a:lnTo>
                    <a:pt x="219778" y="198743"/>
                  </a:lnTo>
                  <a:lnTo>
                    <a:pt x="219837" y="197608"/>
                  </a:lnTo>
                  <a:lnTo>
                    <a:pt x="216499" y="193003"/>
                  </a:lnTo>
                  <a:lnTo>
                    <a:pt x="211042" y="187170"/>
                  </a:lnTo>
                  <a:lnTo>
                    <a:pt x="208345" y="186537"/>
                  </a:lnTo>
                  <a:lnTo>
                    <a:pt x="201586" y="187715"/>
                  </a:lnTo>
                  <a:lnTo>
                    <a:pt x="186475" y="195716"/>
                  </a:lnTo>
                  <a:lnTo>
                    <a:pt x="178459" y="208728"/>
                  </a:lnTo>
                  <a:lnTo>
                    <a:pt x="173251" y="226976"/>
                  </a:lnTo>
                  <a:lnTo>
                    <a:pt x="171730" y="260344"/>
                  </a:lnTo>
                  <a:lnTo>
                    <a:pt x="179590" y="290770"/>
                  </a:lnTo>
                  <a:lnTo>
                    <a:pt x="186923" y="304126"/>
                  </a:lnTo>
                  <a:lnTo>
                    <a:pt x="196769" y="312884"/>
                  </a:lnTo>
                  <a:lnTo>
                    <a:pt x="202358" y="316207"/>
                  </a:lnTo>
                  <a:lnTo>
                    <a:pt x="208199" y="316306"/>
                  </a:lnTo>
                  <a:lnTo>
                    <a:pt x="220335" y="310772"/>
                  </a:lnTo>
                  <a:lnTo>
                    <a:pt x="251148" y="272646"/>
                  </a:lnTo>
                  <a:lnTo>
                    <a:pt x="270233" y="241273"/>
                  </a:lnTo>
                  <a:lnTo>
                    <a:pt x="286711" y="202399"/>
                  </a:lnTo>
                  <a:lnTo>
                    <a:pt x="301091" y="157841"/>
                  </a:lnTo>
                  <a:lnTo>
                    <a:pt x="307889" y="133117"/>
                  </a:lnTo>
                  <a:lnTo>
                    <a:pt x="314537" y="107463"/>
                  </a:lnTo>
                  <a:lnTo>
                    <a:pt x="321924" y="60143"/>
                  </a:lnTo>
                  <a:lnTo>
                    <a:pt x="325207" y="21944"/>
                  </a:lnTo>
                  <a:lnTo>
                    <a:pt x="326667" y="2614"/>
                  </a:lnTo>
                  <a:lnTo>
                    <a:pt x="325645" y="0"/>
                  </a:lnTo>
                  <a:lnTo>
                    <a:pt x="323552" y="1079"/>
                  </a:lnTo>
                  <a:lnTo>
                    <a:pt x="320746" y="4621"/>
                  </a:lnTo>
                  <a:lnTo>
                    <a:pt x="313426" y="36573"/>
                  </a:lnTo>
                  <a:lnTo>
                    <a:pt x="308965" y="75438"/>
                  </a:lnTo>
                  <a:lnTo>
                    <a:pt x="305337" y="121875"/>
                  </a:lnTo>
                  <a:lnTo>
                    <a:pt x="303724" y="168384"/>
                  </a:lnTo>
                  <a:lnTo>
                    <a:pt x="303006" y="211162"/>
                  </a:lnTo>
                  <a:lnTo>
                    <a:pt x="303394" y="247107"/>
                  </a:lnTo>
                  <a:lnTo>
                    <a:pt x="307579" y="276422"/>
                  </a:lnTo>
                  <a:lnTo>
                    <a:pt x="309391" y="279904"/>
                  </a:lnTo>
                  <a:lnTo>
                    <a:pt x="311306" y="281521"/>
                  </a:lnTo>
                  <a:lnTo>
                    <a:pt x="313993" y="279776"/>
                  </a:lnTo>
                  <a:lnTo>
                    <a:pt x="346712" y="232513"/>
                  </a:lnTo>
                  <a:lnTo>
                    <a:pt x="370038" y="207970"/>
                  </a:lnTo>
                  <a:lnTo>
                    <a:pt x="383986" y="201239"/>
                  </a:lnTo>
                  <a:lnTo>
                    <a:pt x="389963" y="201561"/>
                  </a:lnTo>
                  <a:lnTo>
                    <a:pt x="395359" y="203892"/>
                  </a:lnTo>
                  <a:lnTo>
                    <a:pt x="400367" y="207562"/>
                  </a:lnTo>
                  <a:lnTo>
                    <a:pt x="407812" y="221049"/>
                  </a:lnTo>
                  <a:lnTo>
                    <a:pt x="414091" y="250356"/>
                  </a:lnTo>
                  <a:lnTo>
                    <a:pt x="416212" y="294814"/>
                  </a:lnTo>
                  <a:lnTo>
                    <a:pt x="416734" y="316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4218"/>
            <p:cNvSpPr/>
            <p:nvPr>
              <p:custDataLst>
                <p:tags r:id="rId136"/>
              </p:custDataLst>
            </p:nvPr>
          </p:nvSpPr>
          <p:spPr>
            <a:xfrm>
              <a:off x="4882847" y="2436173"/>
              <a:ext cx="97491" cy="227246"/>
            </a:xfrm>
            <a:custGeom>
              <a:avLst/>
              <a:gdLst/>
              <a:ahLst/>
              <a:cxnLst/>
              <a:rect l="0" t="0" r="0" b="0"/>
              <a:pathLst>
                <a:path w="97491" h="227246">
                  <a:moveTo>
                    <a:pt x="76503" y="14927"/>
                  </a:moveTo>
                  <a:lnTo>
                    <a:pt x="76503" y="14927"/>
                  </a:lnTo>
                  <a:lnTo>
                    <a:pt x="67665" y="6089"/>
                  </a:lnTo>
                  <a:lnTo>
                    <a:pt x="54834" y="0"/>
                  </a:lnTo>
                  <a:lnTo>
                    <a:pt x="41707" y="1472"/>
                  </a:lnTo>
                  <a:lnTo>
                    <a:pt x="27878" y="7536"/>
                  </a:lnTo>
                  <a:lnTo>
                    <a:pt x="7500" y="28676"/>
                  </a:lnTo>
                  <a:lnTo>
                    <a:pt x="2984" y="34676"/>
                  </a:lnTo>
                  <a:lnTo>
                    <a:pt x="680" y="40793"/>
                  </a:lnTo>
                  <a:lnTo>
                    <a:pt x="0" y="53234"/>
                  </a:lnTo>
                  <a:lnTo>
                    <a:pt x="10326" y="75509"/>
                  </a:lnTo>
                  <a:lnTo>
                    <a:pt x="52701" y="113556"/>
                  </a:lnTo>
                  <a:lnTo>
                    <a:pt x="87010" y="149807"/>
                  </a:lnTo>
                  <a:lnTo>
                    <a:pt x="95284" y="167066"/>
                  </a:lnTo>
                  <a:lnTo>
                    <a:pt x="97490" y="175620"/>
                  </a:lnTo>
                  <a:lnTo>
                    <a:pt x="94297" y="192650"/>
                  </a:lnTo>
                  <a:lnTo>
                    <a:pt x="90482" y="201142"/>
                  </a:lnTo>
                  <a:lnTo>
                    <a:pt x="78718" y="214341"/>
                  </a:lnTo>
                  <a:lnTo>
                    <a:pt x="71630" y="219836"/>
                  </a:lnTo>
                  <a:lnTo>
                    <a:pt x="54345" y="225942"/>
                  </a:lnTo>
                  <a:lnTo>
                    <a:pt x="37022" y="227245"/>
                  </a:lnTo>
                  <a:lnTo>
                    <a:pt x="24619" y="223120"/>
                  </a:lnTo>
                  <a:lnTo>
                    <a:pt x="21452" y="217928"/>
                  </a:lnTo>
                  <a:lnTo>
                    <a:pt x="19816" y="202752"/>
                  </a:lnTo>
                  <a:lnTo>
                    <a:pt x="25203" y="188010"/>
                  </a:lnTo>
                  <a:lnTo>
                    <a:pt x="38403" y="167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SMARTInkShape-Group917"/>
          <p:cNvGrpSpPr/>
          <p:nvPr/>
        </p:nvGrpSpPr>
        <p:grpSpPr>
          <a:xfrm>
            <a:off x="5786258" y="2224902"/>
            <a:ext cx="595493" cy="412627"/>
            <a:chOff x="5786258" y="2224902"/>
            <a:chExt cx="595493" cy="412627"/>
          </a:xfrm>
        </p:grpSpPr>
        <p:sp>
          <p:nvSpPr>
            <p:cNvPr id="868" name="SMARTInkShape-4219"/>
            <p:cNvSpPr/>
            <p:nvPr>
              <p:custDataLst>
                <p:tags r:id="rId133"/>
              </p:custDataLst>
            </p:nvPr>
          </p:nvSpPr>
          <p:spPr>
            <a:xfrm>
              <a:off x="6232329" y="2400300"/>
              <a:ext cx="149422" cy="28772"/>
            </a:xfrm>
            <a:custGeom>
              <a:avLst/>
              <a:gdLst/>
              <a:ahLst/>
              <a:cxnLst/>
              <a:rect l="0" t="0" r="0" b="0"/>
              <a:pathLst>
                <a:path w="14942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8016" y="28771"/>
                  </a:lnTo>
                  <a:lnTo>
                    <a:pt x="40652" y="27496"/>
                  </a:lnTo>
                  <a:lnTo>
                    <a:pt x="79678" y="18806"/>
                  </a:lnTo>
                  <a:lnTo>
                    <a:pt x="118424" y="8358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4220"/>
            <p:cNvSpPr/>
            <p:nvPr>
              <p:custDataLst>
                <p:tags r:id="rId134"/>
              </p:custDataLst>
            </p:nvPr>
          </p:nvSpPr>
          <p:spPr>
            <a:xfrm>
              <a:off x="5786258" y="2224902"/>
              <a:ext cx="576443" cy="412627"/>
            </a:xfrm>
            <a:custGeom>
              <a:avLst/>
              <a:gdLst/>
              <a:ahLst/>
              <a:cxnLst/>
              <a:rect l="0" t="0" r="0" b="0"/>
              <a:pathLst>
                <a:path w="576443" h="412627">
                  <a:moveTo>
                    <a:pt x="150992" y="54748"/>
                  </a:moveTo>
                  <a:lnTo>
                    <a:pt x="150992" y="54748"/>
                  </a:lnTo>
                  <a:lnTo>
                    <a:pt x="147621" y="54748"/>
                  </a:lnTo>
                  <a:lnTo>
                    <a:pt x="138783" y="64861"/>
                  </a:lnTo>
                  <a:lnTo>
                    <a:pt x="123153" y="110342"/>
                  </a:lnTo>
                  <a:lnTo>
                    <a:pt x="114866" y="148365"/>
                  </a:lnTo>
                  <a:lnTo>
                    <a:pt x="108360" y="191135"/>
                  </a:lnTo>
                  <a:lnTo>
                    <a:pt x="103117" y="238131"/>
                  </a:lnTo>
                  <a:lnTo>
                    <a:pt x="100731" y="264493"/>
                  </a:lnTo>
                  <a:lnTo>
                    <a:pt x="98435" y="291944"/>
                  </a:lnTo>
                  <a:lnTo>
                    <a:pt x="95883" y="337498"/>
                  </a:lnTo>
                  <a:lnTo>
                    <a:pt x="96866" y="373737"/>
                  </a:lnTo>
                  <a:lnTo>
                    <a:pt x="104358" y="399251"/>
                  </a:lnTo>
                  <a:lnTo>
                    <a:pt x="109319" y="406477"/>
                  </a:lnTo>
                  <a:lnTo>
                    <a:pt x="114744" y="410590"/>
                  </a:lnTo>
                  <a:lnTo>
                    <a:pt x="120477" y="412626"/>
                  </a:lnTo>
                  <a:lnTo>
                    <a:pt x="125004" y="410455"/>
                  </a:lnTo>
                  <a:lnTo>
                    <a:pt x="131916" y="398637"/>
                  </a:lnTo>
                  <a:lnTo>
                    <a:pt x="133032" y="365407"/>
                  </a:lnTo>
                  <a:lnTo>
                    <a:pt x="118781" y="320911"/>
                  </a:lnTo>
                  <a:lnTo>
                    <a:pt x="89942" y="278720"/>
                  </a:lnTo>
                  <a:lnTo>
                    <a:pt x="54587" y="252892"/>
                  </a:lnTo>
                  <a:lnTo>
                    <a:pt x="12605" y="241662"/>
                  </a:lnTo>
                  <a:lnTo>
                    <a:pt x="1763" y="240127"/>
                  </a:lnTo>
                  <a:lnTo>
                    <a:pt x="0" y="239012"/>
                  </a:lnTo>
                  <a:lnTo>
                    <a:pt x="237" y="237562"/>
                  </a:lnTo>
                  <a:lnTo>
                    <a:pt x="6379" y="232660"/>
                  </a:lnTo>
                  <a:lnTo>
                    <a:pt x="42830" y="210384"/>
                  </a:lnTo>
                  <a:lnTo>
                    <a:pt x="88604" y="181531"/>
                  </a:lnTo>
                  <a:lnTo>
                    <a:pt x="125380" y="154840"/>
                  </a:lnTo>
                  <a:lnTo>
                    <a:pt x="160540" y="124163"/>
                  </a:lnTo>
                  <a:lnTo>
                    <a:pt x="201956" y="85272"/>
                  </a:lnTo>
                  <a:lnTo>
                    <a:pt x="226570" y="58556"/>
                  </a:lnTo>
                  <a:lnTo>
                    <a:pt x="228895" y="57992"/>
                  </a:lnTo>
                  <a:lnTo>
                    <a:pt x="230443" y="59027"/>
                  </a:lnTo>
                  <a:lnTo>
                    <a:pt x="227156" y="93928"/>
                  </a:lnTo>
                  <a:lnTo>
                    <a:pt x="221061" y="127430"/>
                  </a:lnTo>
                  <a:lnTo>
                    <a:pt x="213647" y="169601"/>
                  </a:lnTo>
                  <a:lnTo>
                    <a:pt x="205651" y="214449"/>
                  </a:lnTo>
                  <a:lnTo>
                    <a:pt x="197392" y="255549"/>
                  </a:lnTo>
                  <a:lnTo>
                    <a:pt x="190898" y="289337"/>
                  </a:lnTo>
                  <a:lnTo>
                    <a:pt x="184353" y="328667"/>
                  </a:lnTo>
                  <a:lnTo>
                    <a:pt x="185227" y="331200"/>
                  </a:lnTo>
                  <a:lnTo>
                    <a:pt x="187221" y="331477"/>
                  </a:lnTo>
                  <a:lnTo>
                    <a:pt x="189962" y="330251"/>
                  </a:lnTo>
                  <a:lnTo>
                    <a:pt x="217489" y="285336"/>
                  </a:lnTo>
                  <a:lnTo>
                    <a:pt x="228524" y="277646"/>
                  </a:lnTo>
                  <a:lnTo>
                    <a:pt x="233019" y="276725"/>
                  </a:lnTo>
                  <a:lnTo>
                    <a:pt x="236721" y="277521"/>
                  </a:lnTo>
                  <a:lnTo>
                    <a:pt x="239894" y="279463"/>
                  </a:lnTo>
                  <a:lnTo>
                    <a:pt x="245302" y="287266"/>
                  </a:lnTo>
                  <a:lnTo>
                    <a:pt x="258820" y="319273"/>
                  </a:lnTo>
                  <a:lnTo>
                    <a:pt x="271117" y="330124"/>
                  </a:lnTo>
                  <a:lnTo>
                    <a:pt x="297278" y="340795"/>
                  </a:lnTo>
                  <a:lnTo>
                    <a:pt x="330743" y="341683"/>
                  </a:lnTo>
                  <a:lnTo>
                    <a:pt x="367469" y="334107"/>
                  </a:lnTo>
                  <a:lnTo>
                    <a:pt x="386905" y="323076"/>
                  </a:lnTo>
                  <a:lnTo>
                    <a:pt x="401186" y="309472"/>
                  </a:lnTo>
                  <a:lnTo>
                    <a:pt x="409885" y="296370"/>
                  </a:lnTo>
                  <a:lnTo>
                    <a:pt x="411077" y="289207"/>
                  </a:lnTo>
                  <a:lnTo>
                    <a:pt x="408637" y="273722"/>
                  </a:lnTo>
                  <a:lnTo>
                    <a:pt x="403894" y="267053"/>
                  </a:lnTo>
                  <a:lnTo>
                    <a:pt x="389218" y="255880"/>
                  </a:lnTo>
                  <a:lnTo>
                    <a:pt x="367862" y="248398"/>
                  </a:lnTo>
                  <a:lnTo>
                    <a:pt x="362599" y="248759"/>
                  </a:lnTo>
                  <a:lnTo>
                    <a:pt x="358386" y="250411"/>
                  </a:lnTo>
                  <a:lnTo>
                    <a:pt x="354871" y="252923"/>
                  </a:lnTo>
                  <a:lnTo>
                    <a:pt x="353234" y="256715"/>
                  </a:lnTo>
                  <a:lnTo>
                    <a:pt x="353296" y="266572"/>
                  </a:lnTo>
                  <a:lnTo>
                    <a:pt x="360668" y="284022"/>
                  </a:lnTo>
                  <a:lnTo>
                    <a:pt x="375160" y="299226"/>
                  </a:lnTo>
                  <a:lnTo>
                    <a:pt x="384913" y="304516"/>
                  </a:lnTo>
                  <a:lnTo>
                    <a:pt x="392538" y="307573"/>
                  </a:lnTo>
                  <a:lnTo>
                    <a:pt x="394574" y="309375"/>
                  </a:lnTo>
                  <a:lnTo>
                    <a:pt x="396833" y="313260"/>
                  </a:lnTo>
                  <a:lnTo>
                    <a:pt x="398284" y="321503"/>
                  </a:lnTo>
                  <a:lnTo>
                    <a:pt x="398404" y="323601"/>
                  </a:lnTo>
                  <a:lnTo>
                    <a:pt x="400417" y="327814"/>
                  </a:lnTo>
                  <a:lnTo>
                    <a:pt x="402960" y="332039"/>
                  </a:lnTo>
                  <a:lnTo>
                    <a:pt x="404088" y="336268"/>
                  </a:lnTo>
                  <a:lnTo>
                    <a:pt x="406507" y="336972"/>
                  </a:lnTo>
                  <a:lnTo>
                    <a:pt x="414838" y="335874"/>
                  </a:lnTo>
                  <a:lnTo>
                    <a:pt x="434799" y="324546"/>
                  </a:lnTo>
                  <a:lnTo>
                    <a:pt x="467534" y="284430"/>
                  </a:lnTo>
                  <a:lnTo>
                    <a:pt x="486880" y="252785"/>
                  </a:lnTo>
                  <a:lnTo>
                    <a:pt x="507239" y="210027"/>
                  </a:lnTo>
                  <a:lnTo>
                    <a:pt x="517607" y="185784"/>
                  </a:lnTo>
                  <a:lnTo>
                    <a:pt x="526636" y="161155"/>
                  </a:lnTo>
                  <a:lnTo>
                    <a:pt x="534772" y="136270"/>
                  </a:lnTo>
                  <a:lnTo>
                    <a:pt x="542312" y="111212"/>
                  </a:lnTo>
                  <a:lnTo>
                    <a:pt x="556334" y="66438"/>
                  </a:lnTo>
                  <a:lnTo>
                    <a:pt x="566800" y="29605"/>
                  </a:lnTo>
                  <a:lnTo>
                    <a:pt x="569098" y="6179"/>
                  </a:lnTo>
                  <a:lnTo>
                    <a:pt x="565902" y="1202"/>
                  </a:lnTo>
                  <a:lnTo>
                    <a:pt x="560243" y="0"/>
                  </a:lnTo>
                  <a:lnTo>
                    <a:pt x="552941" y="1316"/>
                  </a:lnTo>
                  <a:lnTo>
                    <a:pt x="539187" y="19712"/>
                  </a:lnTo>
                  <a:lnTo>
                    <a:pt x="527429" y="50465"/>
                  </a:lnTo>
                  <a:lnTo>
                    <a:pt x="519852" y="90004"/>
                  </a:lnTo>
                  <a:lnTo>
                    <a:pt x="516013" y="135328"/>
                  </a:lnTo>
                  <a:lnTo>
                    <a:pt x="513601" y="182284"/>
                  </a:lnTo>
                  <a:lnTo>
                    <a:pt x="510178" y="226671"/>
                  </a:lnTo>
                  <a:lnTo>
                    <a:pt x="511948" y="262392"/>
                  </a:lnTo>
                  <a:lnTo>
                    <a:pt x="520880" y="302539"/>
                  </a:lnTo>
                  <a:lnTo>
                    <a:pt x="524584" y="313075"/>
                  </a:lnTo>
                  <a:lnTo>
                    <a:pt x="529170" y="319394"/>
                  </a:lnTo>
                  <a:lnTo>
                    <a:pt x="534344" y="322901"/>
                  </a:lnTo>
                  <a:lnTo>
                    <a:pt x="539909" y="324533"/>
                  </a:lnTo>
                  <a:lnTo>
                    <a:pt x="553620" y="320703"/>
                  </a:lnTo>
                  <a:lnTo>
                    <a:pt x="576442" y="308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SMARTInkShape-Group918"/>
          <p:cNvGrpSpPr/>
          <p:nvPr/>
        </p:nvGrpSpPr>
        <p:grpSpPr>
          <a:xfrm>
            <a:off x="6940550" y="2416137"/>
            <a:ext cx="304801" cy="133206"/>
            <a:chOff x="6940550" y="2416137"/>
            <a:chExt cx="304801" cy="133206"/>
          </a:xfrm>
        </p:grpSpPr>
        <p:sp>
          <p:nvSpPr>
            <p:cNvPr id="871" name="SMARTInkShape-4221"/>
            <p:cNvSpPr/>
            <p:nvPr>
              <p:custDataLst>
                <p:tags r:id="rId131"/>
              </p:custDataLst>
            </p:nvPr>
          </p:nvSpPr>
          <p:spPr>
            <a:xfrm>
              <a:off x="7118350" y="2416137"/>
              <a:ext cx="127001" cy="123814"/>
            </a:xfrm>
            <a:custGeom>
              <a:avLst/>
              <a:gdLst/>
              <a:ahLst/>
              <a:cxnLst/>
              <a:rect l="0" t="0" r="0" b="0"/>
              <a:pathLst>
                <a:path w="127001" h="123814">
                  <a:moveTo>
                    <a:pt x="0" y="79413"/>
                  </a:moveTo>
                  <a:lnTo>
                    <a:pt x="0" y="79413"/>
                  </a:lnTo>
                  <a:lnTo>
                    <a:pt x="3370" y="82784"/>
                  </a:lnTo>
                  <a:lnTo>
                    <a:pt x="6907" y="84439"/>
                  </a:lnTo>
                  <a:lnTo>
                    <a:pt x="18297" y="85502"/>
                  </a:lnTo>
                  <a:lnTo>
                    <a:pt x="21371" y="84177"/>
                  </a:lnTo>
                  <a:lnTo>
                    <a:pt x="26667" y="78943"/>
                  </a:lnTo>
                  <a:lnTo>
                    <a:pt x="48202" y="41560"/>
                  </a:lnTo>
                  <a:lnTo>
                    <a:pt x="55382" y="12747"/>
                  </a:lnTo>
                  <a:lnTo>
                    <a:pt x="55972" y="7453"/>
                  </a:lnTo>
                  <a:lnTo>
                    <a:pt x="54246" y="3923"/>
                  </a:lnTo>
                  <a:lnTo>
                    <a:pt x="50982" y="1569"/>
                  </a:lnTo>
                  <a:lnTo>
                    <a:pt x="46687" y="0"/>
                  </a:lnTo>
                  <a:lnTo>
                    <a:pt x="42414" y="366"/>
                  </a:lnTo>
                  <a:lnTo>
                    <a:pt x="33902" y="4535"/>
                  </a:lnTo>
                  <a:lnTo>
                    <a:pt x="17806" y="24928"/>
                  </a:lnTo>
                  <a:lnTo>
                    <a:pt x="6373" y="53313"/>
                  </a:lnTo>
                  <a:lnTo>
                    <a:pt x="6595" y="71811"/>
                  </a:lnTo>
                  <a:lnTo>
                    <a:pt x="12103" y="88735"/>
                  </a:lnTo>
                  <a:lnTo>
                    <a:pt x="21607" y="103312"/>
                  </a:lnTo>
                  <a:lnTo>
                    <a:pt x="45599" y="120047"/>
                  </a:lnTo>
                  <a:lnTo>
                    <a:pt x="63070" y="123813"/>
                  </a:lnTo>
                  <a:lnTo>
                    <a:pt x="104023" y="120482"/>
                  </a:lnTo>
                  <a:lnTo>
                    <a:pt x="127000" y="117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4222"/>
            <p:cNvSpPr/>
            <p:nvPr>
              <p:custDataLst>
                <p:tags r:id="rId132"/>
              </p:custDataLst>
            </p:nvPr>
          </p:nvSpPr>
          <p:spPr>
            <a:xfrm>
              <a:off x="6940550" y="2424664"/>
              <a:ext cx="142224" cy="124679"/>
            </a:xfrm>
            <a:custGeom>
              <a:avLst/>
              <a:gdLst/>
              <a:ahLst/>
              <a:cxnLst/>
              <a:rect l="0" t="0" r="0" b="0"/>
              <a:pathLst>
                <a:path w="142224" h="124679">
                  <a:moveTo>
                    <a:pt x="0" y="20086"/>
                  </a:moveTo>
                  <a:lnTo>
                    <a:pt x="0" y="20086"/>
                  </a:lnTo>
                  <a:lnTo>
                    <a:pt x="0" y="13344"/>
                  </a:lnTo>
                  <a:lnTo>
                    <a:pt x="3763" y="6271"/>
                  </a:lnTo>
                  <a:lnTo>
                    <a:pt x="8728" y="540"/>
                  </a:lnTo>
                  <a:lnTo>
                    <a:pt x="10051" y="0"/>
                  </a:lnTo>
                  <a:lnTo>
                    <a:pt x="10935" y="345"/>
                  </a:lnTo>
                  <a:lnTo>
                    <a:pt x="3707" y="37603"/>
                  </a:lnTo>
                  <a:lnTo>
                    <a:pt x="732" y="78762"/>
                  </a:lnTo>
                  <a:lnTo>
                    <a:pt x="1628" y="104656"/>
                  </a:lnTo>
                  <a:lnTo>
                    <a:pt x="6838" y="116704"/>
                  </a:lnTo>
                  <a:lnTo>
                    <a:pt x="11976" y="123000"/>
                  </a:lnTo>
                  <a:lnTo>
                    <a:pt x="14334" y="124678"/>
                  </a:lnTo>
                  <a:lnTo>
                    <a:pt x="18023" y="123681"/>
                  </a:lnTo>
                  <a:lnTo>
                    <a:pt x="27766" y="116928"/>
                  </a:lnTo>
                  <a:lnTo>
                    <a:pt x="41780" y="97855"/>
                  </a:lnTo>
                  <a:lnTo>
                    <a:pt x="54639" y="63480"/>
                  </a:lnTo>
                  <a:lnTo>
                    <a:pt x="55476" y="59599"/>
                  </a:lnTo>
                  <a:lnTo>
                    <a:pt x="56739" y="57011"/>
                  </a:lnTo>
                  <a:lnTo>
                    <a:pt x="58287" y="55286"/>
                  </a:lnTo>
                  <a:lnTo>
                    <a:pt x="60024" y="54136"/>
                  </a:lnTo>
                  <a:lnTo>
                    <a:pt x="61183" y="54780"/>
                  </a:lnTo>
                  <a:lnTo>
                    <a:pt x="73436" y="77997"/>
                  </a:lnTo>
                  <a:lnTo>
                    <a:pt x="85102" y="90945"/>
                  </a:lnTo>
                  <a:lnTo>
                    <a:pt x="93326" y="96969"/>
                  </a:lnTo>
                  <a:lnTo>
                    <a:pt x="103567" y="98236"/>
                  </a:lnTo>
                  <a:lnTo>
                    <a:pt x="109262" y="97586"/>
                  </a:lnTo>
                  <a:lnTo>
                    <a:pt x="119352" y="93101"/>
                  </a:lnTo>
                  <a:lnTo>
                    <a:pt x="124018" y="89929"/>
                  </a:lnTo>
                  <a:lnTo>
                    <a:pt x="131083" y="78879"/>
                  </a:lnTo>
                  <a:lnTo>
                    <a:pt x="142223" y="51477"/>
                  </a:lnTo>
                  <a:lnTo>
                    <a:pt x="139700" y="39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5" name="SMARTInkShape-Group919"/>
          <p:cNvGrpSpPr/>
          <p:nvPr/>
        </p:nvGrpSpPr>
        <p:grpSpPr>
          <a:xfrm>
            <a:off x="7677150" y="2363344"/>
            <a:ext cx="1085851" cy="395558"/>
            <a:chOff x="7677150" y="2363344"/>
            <a:chExt cx="1085851" cy="395558"/>
          </a:xfrm>
        </p:grpSpPr>
        <p:sp>
          <p:nvSpPr>
            <p:cNvPr id="874" name="SMARTInkShape-4223"/>
            <p:cNvSpPr/>
            <p:nvPr>
              <p:custDataLst>
                <p:tags r:id="rId120"/>
              </p:custDataLst>
            </p:nvPr>
          </p:nvSpPr>
          <p:spPr>
            <a:xfrm>
              <a:off x="7886700" y="2368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4224"/>
            <p:cNvSpPr/>
            <p:nvPr>
              <p:custDataLst>
                <p:tags r:id="rId121"/>
              </p:custDataLst>
            </p:nvPr>
          </p:nvSpPr>
          <p:spPr>
            <a:xfrm>
              <a:off x="7962900" y="2432938"/>
              <a:ext cx="62783" cy="126113"/>
            </a:xfrm>
            <a:custGeom>
              <a:avLst/>
              <a:gdLst/>
              <a:ahLst/>
              <a:cxnLst/>
              <a:rect l="0" t="0" r="0" b="0"/>
              <a:pathLst>
                <a:path w="62783" h="126113">
                  <a:moveTo>
                    <a:pt x="0" y="30862"/>
                  </a:moveTo>
                  <a:lnTo>
                    <a:pt x="0" y="30862"/>
                  </a:lnTo>
                  <a:lnTo>
                    <a:pt x="1881" y="63500"/>
                  </a:lnTo>
                  <a:lnTo>
                    <a:pt x="3657" y="75707"/>
                  </a:lnTo>
                  <a:lnTo>
                    <a:pt x="122" y="114455"/>
                  </a:lnTo>
                  <a:lnTo>
                    <a:pt x="5" y="74176"/>
                  </a:lnTo>
                  <a:lnTo>
                    <a:pt x="11934" y="32873"/>
                  </a:lnTo>
                  <a:lnTo>
                    <a:pt x="17299" y="19761"/>
                  </a:lnTo>
                  <a:lnTo>
                    <a:pt x="27547" y="5858"/>
                  </a:lnTo>
                  <a:lnTo>
                    <a:pt x="32939" y="2110"/>
                  </a:lnTo>
                  <a:lnTo>
                    <a:pt x="43313" y="0"/>
                  </a:lnTo>
                  <a:lnTo>
                    <a:pt x="51236" y="3270"/>
                  </a:lnTo>
                  <a:lnTo>
                    <a:pt x="55324" y="6117"/>
                  </a:lnTo>
                  <a:lnTo>
                    <a:pt x="59866" y="24333"/>
                  </a:lnTo>
                  <a:lnTo>
                    <a:pt x="62782" y="65164"/>
                  </a:lnTo>
                  <a:lnTo>
                    <a:pt x="54599" y="112196"/>
                  </a:lnTo>
                  <a:lnTo>
                    <a:pt x="50800" y="12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4225"/>
            <p:cNvSpPr/>
            <p:nvPr>
              <p:custDataLst>
                <p:tags r:id="rId122"/>
              </p:custDataLst>
            </p:nvPr>
          </p:nvSpPr>
          <p:spPr>
            <a:xfrm>
              <a:off x="8089900" y="24511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6987"/>
                  </a:lnTo>
                  <a:lnTo>
                    <a:pt x="1324" y="9171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4226"/>
            <p:cNvSpPr/>
            <p:nvPr>
              <p:custDataLst>
                <p:tags r:id="rId123"/>
              </p:custDataLst>
            </p:nvPr>
          </p:nvSpPr>
          <p:spPr>
            <a:xfrm>
              <a:off x="8102600" y="2363344"/>
              <a:ext cx="6351" cy="11557"/>
            </a:xfrm>
            <a:custGeom>
              <a:avLst/>
              <a:gdLst/>
              <a:ahLst/>
              <a:cxnLst/>
              <a:rect l="0" t="0" r="0" b="0"/>
              <a:pathLst>
                <a:path w="6351" h="11557">
                  <a:moveTo>
                    <a:pt x="6350" y="11556"/>
                  </a:moveTo>
                  <a:lnTo>
                    <a:pt x="6350" y="11556"/>
                  </a:lnTo>
                  <a:lnTo>
                    <a:pt x="2979" y="8185"/>
                  </a:lnTo>
                  <a:lnTo>
                    <a:pt x="1324" y="4648"/>
                  </a:lnTo>
                  <a:lnTo>
                    <a:pt x="262" y="0"/>
                  </a:lnTo>
                  <a:lnTo>
                    <a:pt x="116" y="1246"/>
                  </a:lnTo>
                  <a:lnTo>
                    <a:pt x="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4227"/>
            <p:cNvSpPr/>
            <p:nvPr>
              <p:custDataLst>
                <p:tags r:id="rId124"/>
              </p:custDataLst>
            </p:nvPr>
          </p:nvSpPr>
          <p:spPr>
            <a:xfrm>
              <a:off x="8185150" y="2438362"/>
              <a:ext cx="157202" cy="119467"/>
            </a:xfrm>
            <a:custGeom>
              <a:avLst/>
              <a:gdLst/>
              <a:ahLst/>
              <a:cxnLst/>
              <a:rect l="0" t="0" r="0" b="0"/>
              <a:pathLst>
                <a:path w="157202" h="119467">
                  <a:moveTo>
                    <a:pt x="0" y="38"/>
                  </a:moveTo>
                  <a:lnTo>
                    <a:pt x="0" y="38"/>
                  </a:lnTo>
                  <a:lnTo>
                    <a:pt x="14305" y="35391"/>
                  </a:lnTo>
                  <a:lnTo>
                    <a:pt x="18425" y="81460"/>
                  </a:lnTo>
                  <a:lnTo>
                    <a:pt x="15555" y="112861"/>
                  </a:lnTo>
                  <a:lnTo>
                    <a:pt x="13969" y="118855"/>
                  </a:lnTo>
                  <a:lnTo>
                    <a:pt x="13546" y="119466"/>
                  </a:lnTo>
                  <a:lnTo>
                    <a:pt x="12950" y="110213"/>
                  </a:lnTo>
                  <a:lnTo>
                    <a:pt x="21521" y="68230"/>
                  </a:lnTo>
                  <a:lnTo>
                    <a:pt x="39836" y="23234"/>
                  </a:lnTo>
                  <a:lnTo>
                    <a:pt x="45457" y="11288"/>
                  </a:lnTo>
                  <a:lnTo>
                    <a:pt x="57834" y="3156"/>
                  </a:lnTo>
                  <a:lnTo>
                    <a:pt x="66071" y="0"/>
                  </a:lnTo>
                  <a:lnTo>
                    <a:pt x="72974" y="13"/>
                  </a:lnTo>
                  <a:lnTo>
                    <a:pt x="78989" y="2138"/>
                  </a:lnTo>
                  <a:lnTo>
                    <a:pt x="84409" y="5671"/>
                  </a:lnTo>
                  <a:lnTo>
                    <a:pt x="88023" y="11555"/>
                  </a:lnTo>
                  <a:lnTo>
                    <a:pt x="93108" y="37396"/>
                  </a:lnTo>
                  <a:lnTo>
                    <a:pt x="94967" y="75800"/>
                  </a:lnTo>
                  <a:lnTo>
                    <a:pt x="94355" y="77357"/>
                  </a:lnTo>
                  <a:lnTo>
                    <a:pt x="93242" y="77690"/>
                  </a:lnTo>
                  <a:lnTo>
                    <a:pt x="91795" y="77206"/>
                  </a:lnTo>
                  <a:lnTo>
                    <a:pt x="91535" y="75472"/>
                  </a:lnTo>
                  <a:lnTo>
                    <a:pt x="104970" y="37177"/>
                  </a:lnTo>
                  <a:lnTo>
                    <a:pt x="112740" y="24540"/>
                  </a:lnTo>
                  <a:lnTo>
                    <a:pt x="120896" y="17983"/>
                  </a:lnTo>
                  <a:lnTo>
                    <a:pt x="125048" y="16235"/>
                  </a:lnTo>
                  <a:lnTo>
                    <a:pt x="128522" y="16480"/>
                  </a:lnTo>
                  <a:lnTo>
                    <a:pt x="131542" y="18055"/>
                  </a:lnTo>
                  <a:lnTo>
                    <a:pt x="134261" y="20516"/>
                  </a:lnTo>
                  <a:lnTo>
                    <a:pt x="143695" y="39675"/>
                  </a:lnTo>
                  <a:lnTo>
                    <a:pt x="156855" y="82678"/>
                  </a:lnTo>
                  <a:lnTo>
                    <a:pt x="157201" y="93917"/>
                  </a:lnTo>
                  <a:lnTo>
                    <a:pt x="152400" y="107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4228"/>
            <p:cNvSpPr/>
            <p:nvPr>
              <p:custDataLst>
                <p:tags r:id="rId125"/>
              </p:custDataLst>
            </p:nvPr>
          </p:nvSpPr>
          <p:spPr>
            <a:xfrm>
              <a:off x="7899400" y="2463800"/>
              <a:ext cx="3658" cy="82551"/>
            </a:xfrm>
            <a:custGeom>
              <a:avLst/>
              <a:gdLst/>
              <a:ahLst/>
              <a:cxnLst/>
              <a:rect l="0" t="0" r="0" b="0"/>
              <a:pathLst>
                <a:path w="3658" h="82551">
                  <a:moveTo>
                    <a:pt x="0" y="0"/>
                  </a:moveTo>
                  <a:lnTo>
                    <a:pt x="0" y="0"/>
                  </a:lnTo>
                  <a:lnTo>
                    <a:pt x="705" y="14503"/>
                  </a:lnTo>
                  <a:lnTo>
                    <a:pt x="3657" y="28129"/>
                  </a:lnTo>
                  <a:lnTo>
                    <a:pt x="184" y="7293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4229"/>
            <p:cNvSpPr/>
            <p:nvPr>
              <p:custDataLst>
                <p:tags r:id="rId126"/>
              </p:custDataLst>
            </p:nvPr>
          </p:nvSpPr>
          <p:spPr>
            <a:xfrm>
              <a:off x="8407400" y="2444750"/>
              <a:ext cx="5469" cy="88901"/>
            </a:xfrm>
            <a:custGeom>
              <a:avLst/>
              <a:gdLst/>
              <a:ahLst/>
              <a:cxnLst/>
              <a:rect l="0" t="0" r="0" b="0"/>
              <a:pathLst>
                <a:path w="5469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5468" y="34319"/>
                  </a:lnTo>
                  <a:lnTo>
                    <a:pt x="573" y="7935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4230"/>
            <p:cNvSpPr/>
            <p:nvPr>
              <p:custDataLst>
                <p:tags r:id="rId127"/>
              </p:custDataLst>
            </p:nvPr>
          </p:nvSpPr>
          <p:spPr>
            <a:xfrm>
              <a:off x="8456329" y="2439544"/>
              <a:ext cx="81587" cy="319358"/>
            </a:xfrm>
            <a:custGeom>
              <a:avLst/>
              <a:gdLst/>
              <a:ahLst/>
              <a:cxnLst/>
              <a:rect l="0" t="0" r="0" b="0"/>
              <a:pathLst>
                <a:path w="81587" h="319358">
                  <a:moveTo>
                    <a:pt x="14571" y="11556"/>
                  </a:moveTo>
                  <a:lnTo>
                    <a:pt x="14571" y="11556"/>
                  </a:lnTo>
                  <a:lnTo>
                    <a:pt x="20346" y="6486"/>
                  </a:lnTo>
                  <a:lnTo>
                    <a:pt x="26780" y="2718"/>
                  </a:lnTo>
                  <a:lnTo>
                    <a:pt x="41707" y="0"/>
                  </a:lnTo>
                  <a:lnTo>
                    <a:pt x="59535" y="2566"/>
                  </a:lnTo>
                  <a:lnTo>
                    <a:pt x="74852" y="7795"/>
                  </a:lnTo>
                  <a:lnTo>
                    <a:pt x="78041" y="10460"/>
                  </a:lnTo>
                  <a:lnTo>
                    <a:pt x="81586" y="17184"/>
                  </a:lnTo>
                  <a:lnTo>
                    <a:pt x="79397" y="28639"/>
                  </a:lnTo>
                  <a:lnTo>
                    <a:pt x="66495" y="58988"/>
                  </a:lnTo>
                  <a:lnTo>
                    <a:pt x="34436" y="105628"/>
                  </a:lnTo>
                  <a:lnTo>
                    <a:pt x="24322" y="126904"/>
                  </a:lnTo>
                  <a:lnTo>
                    <a:pt x="22433" y="135964"/>
                  </a:lnTo>
                  <a:lnTo>
                    <a:pt x="23338" y="139650"/>
                  </a:lnTo>
                  <a:lnTo>
                    <a:pt x="28110" y="145627"/>
                  </a:lnTo>
                  <a:lnTo>
                    <a:pt x="51735" y="161185"/>
                  </a:lnTo>
                  <a:lnTo>
                    <a:pt x="76666" y="190533"/>
                  </a:lnTo>
                  <a:lnTo>
                    <a:pt x="80975" y="205636"/>
                  </a:lnTo>
                  <a:lnTo>
                    <a:pt x="76657" y="233377"/>
                  </a:lnTo>
                  <a:lnTo>
                    <a:pt x="57488" y="273650"/>
                  </a:lnTo>
                  <a:lnTo>
                    <a:pt x="33318" y="305751"/>
                  </a:lnTo>
                  <a:lnTo>
                    <a:pt x="21493" y="315171"/>
                  </a:lnTo>
                  <a:lnTo>
                    <a:pt x="11531" y="319357"/>
                  </a:lnTo>
                  <a:lnTo>
                    <a:pt x="7606" y="318356"/>
                  </a:lnTo>
                  <a:lnTo>
                    <a:pt x="4282" y="315573"/>
                  </a:lnTo>
                  <a:lnTo>
                    <a:pt x="1361" y="311601"/>
                  </a:lnTo>
                  <a:lnTo>
                    <a:pt x="0" y="297780"/>
                  </a:lnTo>
                  <a:lnTo>
                    <a:pt x="8243" y="256791"/>
                  </a:lnTo>
                  <a:lnTo>
                    <a:pt x="26178" y="217019"/>
                  </a:lnTo>
                  <a:lnTo>
                    <a:pt x="49368" y="173956"/>
                  </a:lnTo>
                  <a:lnTo>
                    <a:pt x="65371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4231"/>
            <p:cNvSpPr/>
            <p:nvPr>
              <p:custDataLst>
                <p:tags r:id="rId128"/>
              </p:custDataLst>
            </p:nvPr>
          </p:nvSpPr>
          <p:spPr>
            <a:xfrm>
              <a:off x="7677150" y="2423465"/>
              <a:ext cx="158345" cy="158882"/>
            </a:xfrm>
            <a:custGeom>
              <a:avLst/>
              <a:gdLst/>
              <a:ahLst/>
              <a:cxnLst/>
              <a:rect l="0" t="0" r="0" b="0"/>
              <a:pathLst>
                <a:path w="158345" h="158882">
                  <a:moveTo>
                    <a:pt x="0" y="14935"/>
                  </a:moveTo>
                  <a:lnTo>
                    <a:pt x="0" y="14935"/>
                  </a:lnTo>
                  <a:lnTo>
                    <a:pt x="0" y="62004"/>
                  </a:lnTo>
                  <a:lnTo>
                    <a:pt x="0" y="102063"/>
                  </a:lnTo>
                  <a:lnTo>
                    <a:pt x="0" y="146068"/>
                  </a:lnTo>
                  <a:lnTo>
                    <a:pt x="0" y="158881"/>
                  </a:lnTo>
                  <a:lnTo>
                    <a:pt x="0" y="113519"/>
                  </a:lnTo>
                  <a:lnTo>
                    <a:pt x="1411" y="94027"/>
                  </a:lnTo>
                  <a:lnTo>
                    <a:pt x="13815" y="54652"/>
                  </a:lnTo>
                  <a:lnTo>
                    <a:pt x="35655" y="9443"/>
                  </a:lnTo>
                  <a:lnTo>
                    <a:pt x="40777" y="3557"/>
                  </a:lnTo>
                  <a:lnTo>
                    <a:pt x="44117" y="1000"/>
                  </a:lnTo>
                  <a:lnTo>
                    <a:pt x="47756" y="0"/>
                  </a:lnTo>
                  <a:lnTo>
                    <a:pt x="55561" y="771"/>
                  </a:lnTo>
                  <a:lnTo>
                    <a:pt x="67889" y="8543"/>
                  </a:lnTo>
                  <a:lnTo>
                    <a:pt x="72506" y="19620"/>
                  </a:lnTo>
                  <a:lnTo>
                    <a:pt x="75712" y="61544"/>
                  </a:lnTo>
                  <a:lnTo>
                    <a:pt x="76186" y="101100"/>
                  </a:lnTo>
                  <a:lnTo>
                    <a:pt x="78081" y="77036"/>
                  </a:lnTo>
                  <a:lnTo>
                    <a:pt x="90946" y="40212"/>
                  </a:lnTo>
                  <a:lnTo>
                    <a:pt x="98982" y="28286"/>
                  </a:lnTo>
                  <a:lnTo>
                    <a:pt x="109608" y="18282"/>
                  </a:lnTo>
                  <a:lnTo>
                    <a:pt x="119506" y="12894"/>
                  </a:lnTo>
                  <a:lnTo>
                    <a:pt x="124120" y="11458"/>
                  </a:lnTo>
                  <a:lnTo>
                    <a:pt x="133010" y="11743"/>
                  </a:lnTo>
                  <a:lnTo>
                    <a:pt x="137358" y="12807"/>
                  </a:lnTo>
                  <a:lnTo>
                    <a:pt x="144068" y="17752"/>
                  </a:lnTo>
                  <a:lnTo>
                    <a:pt x="149403" y="25359"/>
                  </a:lnTo>
                  <a:lnTo>
                    <a:pt x="155666" y="41542"/>
                  </a:lnTo>
                  <a:lnTo>
                    <a:pt x="158344" y="78986"/>
                  </a:lnTo>
                  <a:lnTo>
                    <a:pt x="153247" y="122376"/>
                  </a:lnTo>
                  <a:lnTo>
                    <a:pt x="150895" y="131596"/>
                  </a:lnTo>
                  <a:lnTo>
                    <a:pt x="146050" y="14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4232"/>
            <p:cNvSpPr/>
            <p:nvPr>
              <p:custDataLst>
                <p:tags r:id="rId129"/>
              </p:custDataLst>
            </p:nvPr>
          </p:nvSpPr>
          <p:spPr>
            <a:xfrm>
              <a:off x="8613509" y="2428171"/>
              <a:ext cx="149492" cy="126992"/>
            </a:xfrm>
            <a:custGeom>
              <a:avLst/>
              <a:gdLst/>
              <a:ahLst/>
              <a:cxnLst/>
              <a:rect l="0" t="0" r="0" b="0"/>
              <a:pathLst>
                <a:path w="149492" h="126992">
                  <a:moveTo>
                    <a:pt x="9791" y="41979"/>
                  </a:moveTo>
                  <a:lnTo>
                    <a:pt x="9791" y="41979"/>
                  </a:lnTo>
                  <a:lnTo>
                    <a:pt x="16532" y="45350"/>
                  </a:lnTo>
                  <a:lnTo>
                    <a:pt x="23606" y="45123"/>
                  </a:lnTo>
                  <a:lnTo>
                    <a:pt x="48169" y="36618"/>
                  </a:lnTo>
                  <a:lnTo>
                    <a:pt x="61457" y="26201"/>
                  </a:lnTo>
                  <a:lnTo>
                    <a:pt x="67561" y="18268"/>
                  </a:lnTo>
                  <a:lnTo>
                    <a:pt x="68766" y="14178"/>
                  </a:lnTo>
                  <a:lnTo>
                    <a:pt x="68222" y="5869"/>
                  </a:lnTo>
                  <a:lnTo>
                    <a:pt x="66384" y="3089"/>
                  </a:lnTo>
                  <a:lnTo>
                    <a:pt x="63747" y="1235"/>
                  </a:lnTo>
                  <a:lnTo>
                    <a:pt x="60576" y="0"/>
                  </a:lnTo>
                  <a:lnTo>
                    <a:pt x="49532" y="2390"/>
                  </a:lnTo>
                  <a:lnTo>
                    <a:pt x="42635" y="5003"/>
                  </a:lnTo>
                  <a:lnTo>
                    <a:pt x="22815" y="22165"/>
                  </a:lnTo>
                  <a:lnTo>
                    <a:pt x="6908" y="48494"/>
                  </a:lnTo>
                  <a:lnTo>
                    <a:pt x="0" y="75267"/>
                  </a:lnTo>
                  <a:lnTo>
                    <a:pt x="1324" y="97703"/>
                  </a:lnTo>
                  <a:lnTo>
                    <a:pt x="9555" y="117757"/>
                  </a:lnTo>
                  <a:lnTo>
                    <a:pt x="14573" y="122131"/>
                  </a:lnTo>
                  <a:lnTo>
                    <a:pt x="27674" y="126991"/>
                  </a:lnTo>
                  <a:lnTo>
                    <a:pt x="50916" y="126356"/>
                  </a:lnTo>
                  <a:lnTo>
                    <a:pt x="85789" y="118328"/>
                  </a:lnTo>
                  <a:lnTo>
                    <a:pt x="132516" y="108749"/>
                  </a:lnTo>
                  <a:lnTo>
                    <a:pt x="149491" y="10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4233"/>
            <p:cNvSpPr/>
            <p:nvPr>
              <p:custDataLst>
                <p:tags r:id="rId130"/>
              </p:custDataLst>
            </p:nvPr>
          </p:nvSpPr>
          <p:spPr>
            <a:xfrm>
              <a:off x="8420362" y="2369073"/>
              <a:ext cx="12439" cy="12178"/>
            </a:xfrm>
            <a:custGeom>
              <a:avLst/>
              <a:gdLst/>
              <a:ahLst/>
              <a:cxnLst/>
              <a:rect l="0" t="0" r="0" b="0"/>
              <a:pathLst>
                <a:path w="12439" h="12178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12438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6" name="SMARTInkShape-4234"/>
          <p:cNvSpPr/>
          <p:nvPr>
            <p:custDataLst>
              <p:tags r:id="rId1"/>
            </p:custDataLst>
          </p:nvPr>
        </p:nvSpPr>
        <p:spPr>
          <a:xfrm>
            <a:off x="9381139" y="2330473"/>
            <a:ext cx="321662" cy="320513"/>
          </a:xfrm>
          <a:custGeom>
            <a:avLst/>
            <a:gdLst/>
            <a:ahLst/>
            <a:cxnLst/>
            <a:rect l="0" t="0" r="0" b="0"/>
            <a:pathLst>
              <a:path w="321662" h="320513">
                <a:moveTo>
                  <a:pt x="169261" y="6327"/>
                </a:moveTo>
                <a:lnTo>
                  <a:pt x="169261" y="6327"/>
                </a:lnTo>
                <a:lnTo>
                  <a:pt x="172631" y="2956"/>
                </a:lnTo>
                <a:lnTo>
                  <a:pt x="176168" y="1301"/>
                </a:lnTo>
                <a:lnTo>
                  <a:pt x="187949" y="0"/>
                </a:lnTo>
                <a:lnTo>
                  <a:pt x="169327" y="15559"/>
                </a:lnTo>
                <a:lnTo>
                  <a:pt x="126849" y="39781"/>
                </a:lnTo>
                <a:lnTo>
                  <a:pt x="89902" y="57632"/>
                </a:lnTo>
                <a:lnTo>
                  <a:pt x="43282" y="82626"/>
                </a:lnTo>
                <a:lnTo>
                  <a:pt x="8895" y="107382"/>
                </a:lnTo>
                <a:lnTo>
                  <a:pt x="1095" y="118584"/>
                </a:lnTo>
                <a:lnTo>
                  <a:pt x="0" y="121382"/>
                </a:lnTo>
                <a:lnTo>
                  <a:pt x="681" y="123952"/>
                </a:lnTo>
                <a:lnTo>
                  <a:pt x="5200" y="128690"/>
                </a:lnTo>
                <a:lnTo>
                  <a:pt x="39324" y="139624"/>
                </a:lnTo>
                <a:lnTo>
                  <a:pt x="78918" y="148133"/>
                </a:lnTo>
                <a:lnTo>
                  <a:pt x="125607" y="158726"/>
                </a:lnTo>
                <a:lnTo>
                  <a:pt x="136453" y="163665"/>
                </a:lnTo>
                <a:lnTo>
                  <a:pt x="143628" y="170564"/>
                </a:lnTo>
                <a:lnTo>
                  <a:pt x="144410" y="175085"/>
                </a:lnTo>
                <a:lnTo>
                  <a:pt x="141519" y="185753"/>
                </a:lnTo>
                <a:lnTo>
                  <a:pt x="128585" y="203659"/>
                </a:lnTo>
                <a:lnTo>
                  <a:pt x="88402" y="236872"/>
                </a:lnTo>
                <a:lnTo>
                  <a:pt x="44155" y="268083"/>
                </a:lnTo>
                <a:lnTo>
                  <a:pt x="21000" y="290473"/>
                </a:lnTo>
                <a:lnTo>
                  <a:pt x="6406" y="310429"/>
                </a:lnTo>
                <a:lnTo>
                  <a:pt x="5658" y="312778"/>
                </a:lnTo>
                <a:lnTo>
                  <a:pt x="7276" y="314345"/>
                </a:lnTo>
                <a:lnTo>
                  <a:pt x="14718" y="316085"/>
                </a:lnTo>
                <a:lnTo>
                  <a:pt x="60391" y="317293"/>
                </a:lnTo>
                <a:lnTo>
                  <a:pt x="104784" y="315541"/>
                </a:lnTo>
                <a:lnTo>
                  <a:pt x="139194" y="313089"/>
                </a:lnTo>
                <a:lnTo>
                  <a:pt x="173301" y="311999"/>
                </a:lnTo>
                <a:lnTo>
                  <a:pt x="220866" y="308014"/>
                </a:lnTo>
                <a:lnTo>
                  <a:pt x="266577" y="310229"/>
                </a:lnTo>
                <a:lnTo>
                  <a:pt x="276718" y="311433"/>
                </a:lnTo>
                <a:lnTo>
                  <a:pt x="299502" y="320512"/>
                </a:lnTo>
                <a:lnTo>
                  <a:pt x="321661" y="3174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4" name="SMARTInkShape-Group921"/>
          <p:cNvGrpSpPr/>
          <p:nvPr/>
        </p:nvGrpSpPr>
        <p:grpSpPr>
          <a:xfrm>
            <a:off x="9808771" y="2212844"/>
            <a:ext cx="904092" cy="536707"/>
            <a:chOff x="9808771" y="2212844"/>
            <a:chExt cx="904092" cy="536707"/>
          </a:xfrm>
        </p:grpSpPr>
        <p:sp>
          <p:nvSpPr>
            <p:cNvPr id="887" name="SMARTInkShape-4235"/>
            <p:cNvSpPr/>
            <p:nvPr>
              <p:custDataLst>
                <p:tags r:id="rId113"/>
              </p:custDataLst>
            </p:nvPr>
          </p:nvSpPr>
          <p:spPr>
            <a:xfrm>
              <a:off x="10345033" y="2238959"/>
              <a:ext cx="132468" cy="129592"/>
            </a:xfrm>
            <a:custGeom>
              <a:avLst/>
              <a:gdLst/>
              <a:ahLst/>
              <a:cxnLst/>
              <a:rect l="0" t="0" r="0" b="0"/>
              <a:pathLst>
                <a:path w="132468" h="129592">
                  <a:moveTo>
                    <a:pt x="5467" y="27991"/>
                  </a:moveTo>
                  <a:lnTo>
                    <a:pt x="5467" y="27991"/>
                  </a:lnTo>
                  <a:lnTo>
                    <a:pt x="2096" y="24620"/>
                  </a:lnTo>
                  <a:lnTo>
                    <a:pt x="441" y="21083"/>
                  </a:lnTo>
                  <a:lnTo>
                    <a:pt x="0" y="19153"/>
                  </a:lnTo>
                  <a:lnTo>
                    <a:pt x="410" y="17160"/>
                  </a:lnTo>
                  <a:lnTo>
                    <a:pt x="2749" y="13064"/>
                  </a:lnTo>
                  <a:lnTo>
                    <a:pt x="11404" y="6792"/>
                  </a:lnTo>
                  <a:lnTo>
                    <a:pt x="26276" y="465"/>
                  </a:lnTo>
                  <a:lnTo>
                    <a:pt x="37998" y="0"/>
                  </a:lnTo>
                  <a:lnTo>
                    <a:pt x="44086" y="863"/>
                  </a:lnTo>
                  <a:lnTo>
                    <a:pt x="48853" y="3556"/>
                  </a:lnTo>
                  <a:lnTo>
                    <a:pt x="56029" y="12192"/>
                  </a:lnTo>
                  <a:lnTo>
                    <a:pt x="57807" y="24967"/>
                  </a:lnTo>
                  <a:lnTo>
                    <a:pt x="57294" y="32325"/>
                  </a:lnTo>
                  <a:lnTo>
                    <a:pt x="46459" y="56165"/>
                  </a:lnTo>
                  <a:lnTo>
                    <a:pt x="11040" y="102570"/>
                  </a:lnTo>
                  <a:lnTo>
                    <a:pt x="4886" y="110056"/>
                  </a:lnTo>
                  <a:lnTo>
                    <a:pt x="4373" y="113040"/>
                  </a:lnTo>
                  <a:lnTo>
                    <a:pt x="5445" y="115735"/>
                  </a:lnTo>
                  <a:lnTo>
                    <a:pt x="7567" y="118237"/>
                  </a:lnTo>
                  <a:lnTo>
                    <a:pt x="17454" y="121017"/>
                  </a:lnTo>
                  <a:lnTo>
                    <a:pt x="59961" y="122948"/>
                  </a:lnTo>
                  <a:lnTo>
                    <a:pt x="101029" y="125065"/>
                  </a:lnTo>
                  <a:lnTo>
                    <a:pt x="132467" y="129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4236"/>
            <p:cNvSpPr/>
            <p:nvPr>
              <p:custDataLst>
                <p:tags r:id="rId114"/>
              </p:custDataLst>
            </p:nvPr>
          </p:nvSpPr>
          <p:spPr>
            <a:xfrm>
              <a:off x="10249577" y="2520950"/>
              <a:ext cx="30614" cy="30245"/>
            </a:xfrm>
            <a:custGeom>
              <a:avLst/>
              <a:gdLst/>
              <a:ahLst/>
              <a:cxnLst/>
              <a:rect l="0" t="0" r="0" b="0"/>
              <a:pathLst>
                <a:path w="30614" h="30245">
                  <a:moveTo>
                    <a:pt x="24723" y="0"/>
                  </a:moveTo>
                  <a:lnTo>
                    <a:pt x="24723" y="0"/>
                  </a:lnTo>
                  <a:lnTo>
                    <a:pt x="7046" y="0"/>
                  </a:lnTo>
                  <a:lnTo>
                    <a:pt x="4472" y="706"/>
                  </a:lnTo>
                  <a:lnTo>
                    <a:pt x="2755" y="1881"/>
                  </a:lnTo>
                  <a:lnTo>
                    <a:pt x="1611" y="3371"/>
                  </a:lnTo>
                  <a:lnTo>
                    <a:pt x="340" y="6908"/>
                  </a:lnTo>
                  <a:lnTo>
                    <a:pt x="0" y="8838"/>
                  </a:lnTo>
                  <a:lnTo>
                    <a:pt x="3387" y="14747"/>
                  </a:lnTo>
                  <a:lnTo>
                    <a:pt x="9595" y="21371"/>
                  </a:lnTo>
                  <a:lnTo>
                    <a:pt x="20318" y="28361"/>
                  </a:lnTo>
                  <a:lnTo>
                    <a:pt x="25823" y="30244"/>
                  </a:lnTo>
                  <a:lnTo>
                    <a:pt x="27572" y="30040"/>
                  </a:lnTo>
                  <a:lnTo>
                    <a:pt x="28739" y="29199"/>
                  </a:lnTo>
                  <a:lnTo>
                    <a:pt x="29517" y="27933"/>
                  </a:lnTo>
                  <a:lnTo>
                    <a:pt x="30613" y="22780"/>
                  </a:lnTo>
                  <a:lnTo>
                    <a:pt x="28987" y="18826"/>
                  </a:lnTo>
                  <a:lnTo>
                    <a:pt x="18823" y="7168"/>
                  </a:lnTo>
                  <a:lnTo>
                    <a:pt x="13164" y="3186"/>
                  </a:lnTo>
                  <a:lnTo>
                    <a:pt x="5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4237"/>
            <p:cNvSpPr/>
            <p:nvPr>
              <p:custDataLst>
                <p:tags r:id="rId115"/>
              </p:custDataLst>
            </p:nvPr>
          </p:nvSpPr>
          <p:spPr>
            <a:xfrm>
              <a:off x="10218033" y="2641600"/>
              <a:ext cx="11818" cy="50801"/>
            </a:xfrm>
            <a:custGeom>
              <a:avLst/>
              <a:gdLst/>
              <a:ahLst/>
              <a:cxnLst/>
              <a:rect l="0" t="0" r="0" b="0"/>
              <a:pathLst>
                <a:path w="11818" h="50801">
                  <a:moveTo>
                    <a:pt x="5467" y="0"/>
                  </a:moveTo>
                  <a:lnTo>
                    <a:pt x="5467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6990" y="41424"/>
                  </a:lnTo>
                  <a:lnTo>
                    <a:pt x="1181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4238"/>
            <p:cNvSpPr/>
            <p:nvPr>
              <p:custDataLst>
                <p:tags r:id="rId116"/>
              </p:custDataLst>
            </p:nvPr>
          </p:nvSpPr>
          <p:spPr>
            <a:xfrm>
              <a:off x="10078676" y="2212844"/>
              <a:ext cx="132125" cy="101621"/>
            </a:xfrm>
            <a:custGeom>
              <a:avLst/>
              <a:gdLst/>
              <a:ahLst/>
              <a:cxnLst/>
              <a:rect l="0" t="0" r="0" b="0"/>
              <a:pathLst>
                <a:path w="132125" h="101621">
                  <a:moveTo>
                    <a:pt x="30524" y="28706"/>
                  </a:moveTo>
                  <a:lnTo>
                    <a:pt x="30524" y="28706"/>
                  </a:lnTo>
                  <a:lnTo>
                    <a:pt x="27154" y="25335"/>
                  </a:lnTo>
                  <a:lnTo>
                    <a:pt x="23617" y="23680"/>
                  </a:lnTo>
                  <a:lnTo>
                    <a:pt x="21685" y="23239"/>
                  </a:lnTo>
                  <a:lnTo>
                    <a:pt x="21104" y="22239"/>
                  </a:lnTo>
                  <a:lnTo>
                    <a:pt x="21421" y="20867"/>
                  </a:lnTo>
                  <a:lnTo>
                    <a:pt x="22336" y="19246"/>
                  </a:lnTo>
                  <a:lnTo>
                    <a:pt x="22245" y="18872"/>
                  </a:lnTo>
                  <a:lnTo>
                    <a:pt x="20259" y="20337"/>
                  </a:lnTo>
                  <a:lnTo>
                    <a:pt x="18906" y="25222"/>
                  </a:lnTo>
                  <a:lnTo>
                    <a:pt x="9049" y="71930"/>
                  </a:lnTo>
                  <a:lnTo>
                    <a:pt x="0" y="101035"/>
                  </a:lnTo>
                  <a:lnTo>
                    <a:pt x="297" y="101620"/>
                  </a:lnTo>
                  <a:lnTo>
                    <a:pt x="1201" y="101304"/>
                  </a:lnTo>
                  <a:lnTo>
                    <a:pt x="2509" y="100388"/>
                  </a:lnTo>
                  <a:lnTo>
                    <a:pt x="7720" y="92357"/>
                  </a:lnTo>
                  <a:lnTo>
                    <a:pt x="23353" y="47702"/>
                  </a:lnTo>
                  <a:lnTo>
                    <a:pt x="48423" y="12367"/>
                  </a:lnTo>
                  <a:lnTo>
                    <a:pt x="57529" y="3805"/>
                  </a:lnTo>
                  <a:lnTo>
                    <a:pt x="66278" y="0"/>
                  </a:lnTo>
                  <a:lnTo>
                    <a:pt x="70587" y="1102"/>
                  </a:lnTo>
                  <a:lnTo>
                    <a:pt x="91887" y="20367"/>
                  </a:lnTo>
                  <a:lnTo>
                    <a:pt x="132124" y="6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4239"/>
            <p:cNvSpPr/>
            <p:nvPr>
              <p:custDataLst>
                <p:tags r:id="rId117"/>
              </p:custDataLst>
            </p:nvPr>
          </p:nvSpPr>
          <p:spPr>
            <a:xfrm>
              <a:off x="9995859" y="2397245"/>
              <a:ext cx="176842" cy="220622"/>
            </a:xfrm>
            <a:custGeom>
              <a:avLst/>
              <a:gdLst/>
              <a:ahLst/>
              <a:cxnLst/>
              <a:rect l="0" t="0" r="0" b="0"/>
              <a:pathLst>
                <a:path w="176842" h="220622">
                  <a:moveTo>
                    <a:pt x="126041" y="34805"/>
                  </a:moveTo>
                  <a:lnTo>
                    <a:pt x="126041" y="34805"/>
                  </a:lnTo>
                  <a:lnTo>
                    <a:pt x="138906" y="20058"/>
                  </a:lnTo>
                  <a:lnTo>
                    <a:pt x="140967" y="16507"/>
                  </a:lnTo>
                  <a:lnTo>
                    <a:pt x="141636" y="14140"/>
                  </a:lnTo>
                  <a:lnTo>
                    <a:pt x="141379" y="12562"/>
                  </a:lnTo>
                  <a:lnTo>
                    <a:pt x="135891" y="6657"/>
                  </a:lnTo>
                  <a:lnTo>
                    <a:pt x="128302" y="4656"/>
                  </a:lnTo>
                  <a:lnTo>
                    <a:pt x="114011" y="1648"/>
                  </a:lnTo>
                  <a:lnTo>
                    <a:pt x="109554" y="0"/>
                  </a:lnTo>
                  <a:lnTo>
                    <a:pt x="98958" y="51"/>
                  </a:lnTo>
                  <a:lnTo>
                    <a:pt x="79212" y="5928"/>
                  </a:lnTo>
                  <a:lnTo>
                    <a:pt x="50625" y="20556"/>
                  </a:lnTo>
                  <a:lnTo>
                    <a:pt x="26006" y="45762"/>
                  </a:lnTo>
                  <a:lnTo>
                    <a:pt x="18551" y="56373"/>
                  </a:lnTo>
                  <a:lnTo>
                    <a:pt x="16649" y="67674"/>
                  </a:lnTo>
                  <a:lnTo>
                    <a:pt x="17130" y="73651"/>
                  </a:lnTo>
                  <a:lnTo>
                    <a:pt x="18861" y="78341"/>
                  </a:lnTo>
                  <a:lnTo>
                    <a:pt x="24549" y="85434"/>
                  </a:lnTo>
                  <a:lnTo>
                    <a:pt x="42422" y="93394"/>
                  </a:lnTo>
                  <a:lnTo>
                    <a:pt x="87864" y="104484"/>
                  </a:lnTo>
                  <a:lnTo>
                    <a:pt x="94493" y="107637"/>
                  </a:lnTo>
                  <a:lnTo>
                    <a:pt x="95837" y="109465"/>
                  </a:lnTo>
                  <a:lnTo>
                    <a:pt x="96025" y="111389"/>
                  </a:lnTo>
                  <a:lnTo>
                    <a:pt x="95448" y="113378"/>
                  </a:lnTo>
                  <a:lnTo>
                    <a:pt x="69878" y="121639"/>
                  </a:lnTo>
                  <a:lnTo>
                    <a:pt x="28525" y="132179"/>
                  </a:lnTo>
                  <a:lnTo>
                    <a:pt x="15438" y="140171"/>
                  </a:lnTo>
                  <a:lnTo>
                    <a:pt x="6328" y="150073"/>
                  </a:lnTo>
                  <a:lnTo>
                    <a:pt x="2280" y="159178"/>
                  </a:lnTo>
                  <a:lnTo>
                    <a:pt x="0" y="172237"/>
                  </a:lnTo>
                  <a:lnTo>
                    <a:pt x="4592" y="203242"/>
                  </a:lnTo>
                  <a:lnTo>
                    <a:pt x="6975" y="207069"/>
                  </a:lnTo>
                  <a:lnTo>
                    <a:pt x="15267" y="213202"/>
                  </a:lnTo>
                  <a:lnTo>
                    <a:pt x="31836" y="220621"/>
                  </a:lnTo>
                  <a:lnTo>
                    <a:pt x="70769" y="220016"/>
                  </a:lnTo>
                  <a:lnTo>
                    <a:pt x="106886" y="219426"/>
                  </a:lnTo>
                  <a:lnTo>
                    <a:pt x="150626" y="215724"/>
                  </a:lnTo>
                  <a:lnTo>
                    <a:pt x="176841" y="212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4240"/>
            <p:cNvSpPr/>
            <p:nvPr>
              <p:custDataLst>
                <p:tags r:id="rId118"/>
              </p:custDataLst>
            </p:nvPr>
          </p:nvSpPr>
          <p:spPr>
            <a:xfrm>
              <a:off x="10502900" y="2317750"/>
              <a:ext cx="209963" cy="431801"/>
            </a:xfrm>
            <a:custGeom>
              <a:avLst/>
              <a:gdLst/>
              <a:ahLst/>
              <a:cxnLst/>
              <a:rect l="0" t="0" r="0" b="0"/>
              <a:pathLst>
                <a:path w="209963" h="431801">
                  <a:moveTo>
                    <a:pt x="171450" y="0"/>
                  </a:moveTo>
                  <a:lnTo>
                    <a:pt x="171450" y="0"/>
                  </a:lnTo>
                  <a:lnTo>
                    <a:pt x="197477" y="46160"/>
                  </a:lnTo>
                  <a:lnTo>
                    <a:pt x="206770" y="79312"/>
                  </a:lnTo>
                  <a:lnTo>
                    <a:pt x="209962" y="123209"/>
                  </a:lnTo>
                  <a:lnTo>
                    <a:pt x="209824" y="147756"/>
                  </a:lnTo>
                  <a:lnTo>
                    <a:pt x="205500" y="172587"/>
                  </a:lnTo>
                  <a:lnTo>
                    <a:pt x="198384" y="197608"/>
                  </a:lnTo>
                  <a:lnTo>
                    <a:pt x="189405" y="222756"/>
                  </a:lnTo>
                  <a:lnTo>
                    <a:pt x="177071" y="247987"/>
                  </a:lnTo>
                  <a:lnTo>
                    <a:pt x="162498" y="273275"/>
                  </a:lnTo>
                  <a:lnTo>
                    <a:pt x="146431" y="298600"/>
                  </a:lnTo>
                  <a:lnTo>
                    <a:pt x="109765" y="341791"/>
                  </a:lnTo>
                  <a:lnTo>
                    <a:pt x="71362" y="377685"/>
                  </a:lnTo>
                  <a:lnTo>
                    <a:pt x="35480" y="405397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4241"/>
            <p:cNvSpPr/>
            <p:nvPr>
              <p:custDataLst>
                <p:tags r:id="rId119"/>
              </p:custDataLst>
            </p:nvPr>
          </p:nvSpPr>
          <p:spPr>
            <a:xfrm>
              <a:off x="9808771" y="2275065"/>
              <a:ext cx="192480" cy="423686"/>
            </a:xfrm>
            <a:custGeom>
              <a:avLst/>
              <a:gdLst/>
              <a:ahLst/>
              <a:cxnLst/>
              <a:rect l="0" t="0" r="0" b="0"/>
              <a:pathLst>
                <a:path w="192480" h="423686">
                  <a:moveTo>
                    <a:pt x="33729" y="10935"/>
                  </a:moveTo>
                  <a:lnTo>
                    <a:pt x="33729" y="10935"/>
                  </a:lnTo>
                  <a:lnTo>
                    <a:pt x="39196" y="0"/>
                  </a:lnTo>
                  <a:lnTo>
                    <a:pt x="24420" y="38389"/>
                  </a:lnTo>
                  <a:lnTo>
                    <a:pt x="15246" y="72055"/>
                  </a:lnTo>
                  <a:lnTo>
                    <a:pt x="7169" y="113594"/>
                  </a:lnTo>
                  <a:lnTo>
                    <a:pt x="1229" y="160278"/>
                  </a:lnTo>
                  <a:lnTo>
                    <a:pt x="0" y="205485"/>
                  </a:lnTo>
                  <a:lnTo>
                    <a:pt x="5332" y="249802"/>
                  </a:lnTo>
                  <a:lnTo>
                    <a:pt x="21813" y="295368"/>
                  </a:lnTo>
                  <a:lnTo>
                    <a:pt x="52658" y="337727"/>
                  </a:lnTo>
                  <a:lnTo>
                    <a:pt x="93648" y="374193"/>
                  </a:lnTo>
                  <a:lnTo>
                    <a:pt x="117418" y="387868"/>
                  </a:lnTo>
                  <a:lnTo>
                    <a:pt x="159119" y="407766"/>
                  </a:lnTo>
                  <a:lnTo>
                    <a:pt x="192479" y="423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9" name="SMARTInkShape-Group922"/>
          <p:cNvGrpSpPr/>
          <p:nvPr/>
        </p:nvGrpSpPr>
        <p:grpSpPr>
          <a:xfrm>
            <a:off x="3142605" y="3933456"/>
            <a:ext cx="337860" cy="708395"/>
            <a:chOff x="3142605" y="3933456"/>
            <a:chExt cx="337860" cy="708395"/>
          </a:xfrm>
        </p:grpSpPr>
        <p:sp>
          <p:nvSpPr>
            <p:cNvPr id="895" name="SMARTInkShape-4242"/>
            <p:cNvSpPr/>
            <p:nvPr>
              <p:custDataLst>
                <p:tags r:id="rId109"/>
              </p:custDataLst>
            </p:nvPr>
          </p:nvSpPr>
          <p:spPr>
            <a:xfrm>
              <a:off x="3252468" y="3933456"/>
              <a:ext cx="132083" cy="117845"/>
            </a:xfrm>
            <a:custGeom>
              <a:avLst/>
              <a:gdLst/>
              <a:ahLst/>
              <a:cxnLst/>
              <a:rect l="0" t="0" r="0" b="0"/>
              <a:pathLst>
                <a:path w="132083" h="117845">
                  <a:moveTo>
                    <a:pt x="30482" y="35294"/>
                  </a:moveTo>
                  <a:lnTo>
                    <a:pt x="30482" y="35294"/>
                  </a:lnTo>
                  <a:lnTo>
                    <a:pt x="21048" y="51914"/>
                  </a:lnTo>
                  <a:lnTo>
                    <a:pt x="9467" y="94380"/>
                  </a:lnTo>
                  <a:lnTo>
                    <a:pt x="1584" y="116136"/>
                  </a:lnTo>
                  <a:lnTo>
                    <a:pt x="633" y="117411"/>
                  </a:lnTo>
                  <a:lnTo>
                    <a:pt x="0" y="117555"/>
                  </a:lnTo>
                  <a:lnTo>
                    <a:pt x="21174" y="75195"/>
                  </a:lnTo>
                  <a:lnTo>
                    <a:pt x="43853" y="34813"/>
                  </a:lnTo>
                  <a:lnTo>
                    <a:pt x="62430" y="9046"/>
                  </a:lnTo>
                  <a:lnTo>
                    <a:pt x="68714" y="2979"/>
                  </a:lnTo>
                  <a:lnTo>
                    <a:pt x="73609" y="345"/>
                  </a:lnTo>
                  <a:lnTo>
                    <a:pt x="77578" y="0"/>
                  </a:lnTo>
                  <a:lnTo>
                    <a:pt x="80929" y="1181"/>
                  </a:lnTo>
                  <a:lnTo>
                    <a:pt x="86534" y="11901"/>
                  </a:lnTo>
                  <a:lnTo>
                    <a:pt x="103140" y="56855"/>
                  </a:lnTo>
                  <a:lnTo>
                    <a:pt x="123706" y="100684"/>
                  </a:lnTo>
                  <a:lnTo>
                    <a:pt x="132082" y="11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4243"/>
            <p:cNvSpPr/>
            <p:nvPr>
              <p:custDataLst>
                <p:tags r:id="rId110"/>
              </p:custDataLst>
            </p:nvPr>
          </p:nvSpPr>
          <p:spPr>
            <a:xfrm>
              <a:off x="3422006" y="4375150"/>
              <a:ext cx="58459" cy="36572"/>
            </a:xfrm>
            <a:custGeom>
              <a:avLst/>
              <a:gdLst/>
              <a:ahLst/>
              <a:cxnLst/>
              <a:rect l="0" t="0" r="0" b="0"/>
              <a:pathLst>
                <a:path w="58459" h="36572">
                  <a:moveTo>
                    <a:pt x="26044" y="0"/>
                  </a:moveTo>
                  <a:lnTo>
                    <a:pt x="26044" y="0"/>
                  </a:lnTo>
                  <a:lnTo>
                    <a:pt x="2900" y="14305"/>
                  </a:lnTo>
                  <a:lnTo>
                    <a:pt x="737" y="17298"/>
                  </a:lnTo>
                  <a:lnTo>
                    <a:pt x="0" y="20704"/>
                  </a:lnTo>
                  <a:lnTo>
                    <a:pt x="215" y="24386"/>
                  </a:lnTo>
                  <a:lnTo>
                    <a:pt x="3180" y="27546"/>
                  </a:lnTo>
                  <a:lnTo>
                    <a:pt x="19426" y="34660"/>
                  </a:lnTo>
                  <a:lnTo>
                    <a:pt x="29217" y="36571"/>
                  </a:lnTo>
                  <a:lnTo>
                    <a:pt x="33804" y="35669"/>
                  </a:lnTo>
                  <a:lnTo>
                    <a:pt x="55584" y="23660"/>
                  </a:lnTo>
                  <a:lnTo>
                    <a:pt x="57732" y="21418"/>
                  </a:lnTo>
                  <a:lnTo>
                    <a:pt x="58458" y="19217"/>
                  </a:lnTo>
                  <a:lnTo>
                    <a:pt x="58237" y="17045"/>
                  </a:lnTo>
                  <a:lnTo>
                    <a:pt x="55972" y="14891"/>
                  </a:lnTo>
                  <a:lnTo>
                    <a:pt x="47812" y="10616"/>
                  </a:lnTo>
                  <a:lnTo>
                    <a:pt x="21097" y="6912"/>
                  </a:lnTo>
                  <a:lnTo>
                    <a:pt x="69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4244"/>
            <p:cNvSpPr/>
            <p:nvPr>
              <p:custDataLst>
                <p:tags r:id="rId111"/>
              </p:custDataLst>
            </p:nvPr>
          </p:nvSpPr>
          <p:spPr>
            <a:xfrm>
              <a:off x="3429000" y="45529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14305" y="3371"/>
                  </a:lnTo>
                  <a:lnTo>
                    <a:pt x="21015" y="15580"/>
                  </a:lnTo>
                  <a:lnTo>
                    <a:pt x="24823" y="53618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4245"/>
            <p:cNvSpPr/>
            <p:nvPr>
              <p:custDataLst>
                <p:tags r:id="rId112"/>
              </p:custDataLst>
            </p:nvPr>
          </p:nvSpPr>
          <p:spPr>
            <a:xfrm>
              <a:off x="3142605" y="4186273"/>
              <a:ext cx="206403" cy="366678"/>
            </a:xfrm>
            <a:custGeom>
              <a:avLst/>
              <a:gdLst/>
              <a:ahLst/>
              <a:cxnLst/>
              <a:rect l="0" t="0" r="0" b="0"/>
              <a:pathLst>
                <a:path w="206403" h="366678">
                  <a:moveTo>
                    <a:pt x="172095" y="74577"/>
                  </a:moveTo>
                  <a:lnTo>
                    <a:pt x="172095" y="74577"/>
                  </a:lnTo>
                  <a:lnTo>
                    <a:pt x="175466" y="67835"/>
                  </a:lnTo>
                  <a:lnTo>
                    <a:pt x="180884" y="62643"/>
                  </a:lnTo>
                  <a:lnTo>
                    <a:pt x="187290" y="57279"/>
                  </a:lnTo>
                  <a:lnTo>
                    <a:pt x="205894" y="25797"/>
                  </a:lnTo>
                  <a:lnTo>
                    <a:pt x="206402" y="17384"/>
                  </a:lnTo>
                  <a:lnTo>
                    <a:pt x="205550" y="13165"/>
                  </a:lnTo>
                  <a:lnTo>
                    <a:pt x="202864" y="9646"/>
                  </a:lnTo>
                  <a:lnTo>
                    <a:pt x="194237" y="3856"/>
                  </a:lnTo>
                  <a:lnTo>
                    <a:pt x="170737" y="0"/>
                  </a:lnTo>
                  <a:lnTo>
                    <a:pt x="138061" y="8971"/>
                  </a:lnTo>
                  <a:lnTo>
                    <a:pt x="101568" y="35147"/>
                  </a:lnTo>
                  <a:lnTo>
                    <a:pt x="67316" y="73085"/>
                  </a:lnTo>
                  <a:lnTo>
                    <a:pt x="41566" y="115606"/>
                  </a:lnTo>
                  <a:lnTo>
                    <a:pt x="30644" y="156113"/>
                  </a:lnTo>
                  <a:lnTo>
                    <a:pt x="33733" y="176432"/>
                  </a:lnTo>
                  <a:lnTo>
                    <a:pt x="37521" y="184814"/>
                  </a:lnTo>
                  <a:lnTo>
                    <a:pt x="51136" y="197890"/>
                  </a:lnTo>
                  <a:lnTo>
                    <a:pt x="78635" y="211303"/>
                  </a:lnTo>
                  <a:lnTo>
                    <a:pt x="109419" y="222156"/>
                  </a:lnTo>
                  <a:lnTo>
                    <a:pt x="116017" y="226716"/>
                  </a:lnTo>
                  <a:lnTo>
                    <a:pt x="117776" y="228920"/>
                  </a:lnTo>
                  <a:lnTo>
                    <a:pt x="116832" y="231800"/>
                  </a:lnTo>
                  <a:lnTo>
                    <a:pt x="110139" y="238763"/>
                  </a:lnTo>
                  <a:lnTo>
                    <a:pt x="73387" y="259801"/>
                  </a:lnTo>
                  <a:lnTo>
                    <a:pt x="29125" y="286220"/>
                  </a:lnTo>
                  <a:lnTo>
                    <a:pt x="12597" y="301284"/>
                  </a:lnTo>
                  <a:lnTo>
                    <a:pt x="2900" y="315036"/>
                  </a:lnTo>
                  <a:lnTo>
                    <a:pt x="0" y="328203"/>
                  </a:lnTo>
                  <a:lnTo>
                    <a:pt x="215" y="334678"/>
                  </a:lnTo>
                  <a:lnTo>
                    <a:pt x="2475" y="340405"/>
                  </a:lnTo>
                  <a:lnTo>
                    <a:pt x="10631" y="350532"/>
                  </a:lnTo>
                  <a:lnTo>
                    <a:pt x="40606" y="360796"/>
                  </a:lnTo>
                  <a:lnTo>
                    <a:pt x="84138" y="364934"/>
                  </a:lnTo>
                  <a:lnTo>
                    <a:pt x="126043" y="362789"/>
                  </a:lnTo>
                  <a:lnTo>
                    <a:pt x="173356" y="362532"/>
                  </a:lnTo>
                  <a:lnTo>
                    <a:pt x="191145" y="36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2" name="SMARTInkShape-Group923"/>
          <p:cNvGrpSpPr/>
          <p:nvPr/>
        </p:nvGrpSpPr>
        <p:grpSpPr>
          <a:xfrm>
            <a:off x="3879850" y="4381500"/>
            <a:ext cx="133351" cy="100302"/>
            <a:chOff x="3879850" y="4381500"/>
            <a:chExt cx="133351" cy="100302"/>
          </a:xfrm>
        </p:grpSpPr>
        <p:sp>
          <p:nvSpPr>
            <p:cNvPr id="900" name="SMARTInkShape-4246"/>
            <p:cNvSpPr/>
            <p:nvPr>
              <p:custDataLst>
                <p:tags r:id="rId107"/>
              </p:custDataLst>
            </p:nvPr>
          </p:nvSpPr>
          <p:spPr>
            <a:xfrm>
              <a:off x="3895020" y="4457700"/>
              <a:ext cx="118181" cy="24102"/>
            </a:xfrm>
            <a:custGeom>
              <a:avLst/>
              <a:gdLst/>
              <a:ahLst/>
              <a:cxnLst/>
              <a:rect l="0" t="0" r="0" b="0"/>
              <a:pathLst>
                <a:path w="118181" h="24102">
                  <a:moveTo>
                    <a:pt x="16580" y="0"/>
                  </a:moveTo>
                  <a:lnTo>
                    <a:pt x="16580" y="0"/>
                  </a:lnTo>
                  <a:lnTo>
                    <a:pt x="3488" y="9434"/>
                  </a:lnTo>
                  <a:lnTo>
                    <a:pt x="178" y="14306"/>
                  </a:lnTo>
                  <a:lnTo>
                    <a:pt x="0" y="16592"/>
                  </a:lnTo>
                  <a:lnTo>
                    <a:pt x="1686" y="21015"/>
                  </a:lnTo>
                  <a:lnTo>
                    <a:pt x="4533" y="22477"/>
                  </a:lnTo>
                  <a:lnTo>
                    <a:pt x="13343" y="24101"/>
                  </a:lnTo>
                  <a:lnTo>
                    <a:pt x="60887" y="20073"/>
                  </a:lnTo>
                  <a:lnTo>
                    <a:pt x="11818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4247"/>
            <p:cNvSpPr/>
            <p:nvPr>
              <p:custDataLst>
                <p:tags r:id="rId108"/>
              </p:custDataLst>
            </p:nvPr>
          </p:nvSpPr>
          <p:spPr>
            <a:xfrm>
              <a:off x="3879850" y="4381500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10113" y="5467"/>
                  </a:lnTo>
                  <a:lnTo>
                    <a:pt x="54292" y="1208"/>
                  </a:lnTo>
                  <a:lnTo>
                    <a:pt x="98919" y="23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8" name="SMARTInkShape-Group924"/>
          <p:cNvGrpSpPr/>
          <p:nvPr/>
        </p:nvGrpSpPr>
        <p:grpSpPr>
          <a:xfrm>
            <a:off x="4546600" y="3915163"/>
            <a:ext cx="337090" cy="675888"/>
            <a:chOff x="4546600" y="3915163"/>
            <a:chExt cx="337090" cy="675888"/>
          </a:xfrm>
        </p:grpSpPr>
        <p:sp>
          <p:nvSpPr>
            <p:cNvPr id="903" name="SMARTInkShape-4248"/>
            <p:cNvSpPr/>
            <p:nvPr>
              <p:custDataLst>
                <p:tags r:id="rId102"/>
              </p:custDataLst>
            </p:nvPr>
          </p:nvSpPr>
          <p:spPr>
            <a:xfrm>
              <a:off x="4648631" y="3915163"/>
              <a:ext cx="101170" cy="107463"/>
            </a:xfrm>
            <a:custGeom>
              <a:avLst/>
              <a:gdLst/>
              <a:ahLst/>
              <a:cxnLst/>
              <a:rect l="0" t="0" r="0" b="0"/>
              <a:pathLst>
                <a:path w="101170" h="107463">
                  <a:moveTo>
                    <a:pt x="44019" y="21837"/>
                  </a:moveTo>
                  <a:lnTo>
                    <a:pt x="44019" y="21837"/>
                  </a:lnTo>
                  <a:lnTo>
                    <a:pt x="40648" y="18466"/>
                  </a:lnTo>
                  <a:lnTo>
                    <a:pt x="37111" y="16811"/>
                  </a:lnTo>
                  <a:lnTo>
                    <a:pt x="35180" y="16370"/>
                  </a:lnTo>
                  <a:lnTo>
                    <a:pt x="33893" y="16781"/>
                  </a:lnTo>
                  <a:lnTo>
                    <a:pt x="33035" y="17761"/>
                  </a:lnTo>
                  <a:lnTo>
                    <a:pt x="22817" y="37920"/>
                  </a:lnTo>
                  <a:lnTo>
                    <a:pt x="12429" y="80852"/>
                  </a:lnTo>
                  <a:lnTo>
                    <a:pt x="1024" y="107462"/>
                  </a:lnTo>
                  <a:lnTo>
                    <a:pt x="539" y="107143"/>
                  </a:lnTo>
                  <a:lnTo>
                    <a:pt x="0" y="103025"/>
                  </a:lnTo>
                  <a:lnTo>
                    <a:pt x="17283" y="59750"/>
                  </a:lnTo>
                  <a:lnTo>
                    <a:pt x="47824" y="14478"/>
                  </a:lnTo>
                  <a:lnTo>
                    <a:pt x="60434" y="1783"/>
                  </a:lnTo>
                  <a:lnTo>
                    <a:pt x="63429" y="0"/>
                  </a:lnTo>
                  <a:lnTo>
                    <a:pt x="66837" y="2341"/>
                  </a:lnTo>
                  <a:lnTo>
                    <a:pt x="74386" y="14348"/>
                  </a:lnTo>
                  <a:lnTo>
                    <a:pt x="86366" y="55165"/>
                  </a:lnTo>
                  <a:lnTo>
                    <a:pt x="101169" y="9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4249"/>
            <p:cNvSpPr/>
            <p:nvPr>
              <p:custDataLst>
                <p:tags r:id="rId103"/>
              </p:custDataLst>
            </p:nvPr>
          </p:nvSpPr>
          <p:spPr>
            <a:xfrm>
              <a:off x="4824902" y="4356983"/>
              <a:ext cx="58788" cy="47969"/>
            </a:xfrm>
            <a:custGeom>
              <a:avLst/>
              <a:gdLst/>
              <a:ahLst/>
              <a:cxnLst/>
              <a:rect l="0" t="0" r="0" b="0"/>
              <a:pathLst>
                <a:path w="58788" h="47969">
                  <a:moveTo>
                    <a:pt x="51898" y="5467"/>
                  </a:moveTo>
                  <a:lnTo>
                    <a:pt x="51898" y="5467"/>
                  </a:lnTo>
                  <a:lnTo>
                    <a:pt x="31175" y="441"/>
                  </a:lnTo>
                  <a:lnTo>
                    <a:pt x="25383" y="0"/>
                  </a:lnTo>
                  <a:lnTo>
                    <a:pt x="15184" y="3273"/>
                  </a:lnTo>
                  <a:lnTo>
                    <a:pt x="6653" y="9430"/>
                  </a:lnTo>
                  <a:lnTo>
                    <a:pt x="509" y="16871"/>
                  </a:lnTo>
                  <a:lnTo>
                    <a:pt x="0" y="21536"/>
                  </a:lnTo>
                  <a:lnTo>
                    <a:pt x="3197" y="32363"/>
                  </a:lnTo>
                  <a:lnTo>
                    <a:pt x="9322" y="40470"/>
                  </a:lnTo>
                  <a:lnTo>
                    <a:pt x="12930" y="43619"/>
                  </a:lnTo>
                  <a:lnTo>
                    <a:pt x="22585" y="47118"/>
                  </a:lnTo>
                  <a:lnTo>
                    <a:pt x="33931" y="47968"/>
                  </a:lnTo>
                  <a:lnTo>
                    <a:pt x="46029" y="45993"/>
                  </a:lnTo>
                  <a:lnTo>
                    <a:pt x="54699" y="40882"/>
                  </a:lnTo>
                  <a:lnTo>
                    <a:pt x="57999" y="37544"/>
                  </a:lnTo>
                  <a:lnTo>
                    <a:pt x="58787" y="33907"/>
                  </a:lnTo>
                  <a:lnTo>
                    <a:pt x="57902" y="30071"/>
                  </a:lnTo>
                  <a:lnTo>
                    <a:pt x="53155" y="22752"/>
                  </a:lnTo>
                  <a:lnTo>
                    <a:pt x="26498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4250"/>
            <p:cNvSpPr/>
            <p:nvPr>
              <p:custDataLst>
                <p:tags r:id="rId104"/>
              </p:custDataLst>
            </p:nvPr>
          </p:nvSpPr>
          <p:spPr>
            <a:xfrm>
              <a:off x="4845050" y="4508500"/>
              <a:ext cx="9722" cy="82551"/>
            </a:xfrm>
            <a:custGeom>
              <a:avLst/>
              <a:gdLst/>
              <a:ahLst/>
              <a:cxnLst/>
              <a:rect l="0" t="0" r="0" b="0"/>
              <a:pathLst>
                <a:path w="9722" h="8255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7613" y="12552"/>
                  </a:lnTo>
                  <a:lnTo>
                    <a:pt x="3383" y="26039"/>
                  </a:lnTo>
                  <a:lnTo>
                    <a:pt x="132" y="7344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4251"/>
            <p:cNvSpPr/>
            <p:nvPr>
              <p:custDataLst>
                <p:tags r:id="rId105"/>
              </p:custDataLst>
            </p:nvPr>
          </p:nvSpPr>
          <p:spPr>
            <a:xfrm>
              <a:off x="4683521" y="4124680"/>
              <a:ext cx="142480" cy="409221"/>
            </a:xfrm>
            <a:custGeom>
              <a:avLst/>
              <a:gdLst/>
              <a:ahLst/>
              <a:cxnLst/>
              <a:rect l="0" t="0" r="0" b="0"/>
              <a:pathLst>
                <a:path w="142480" h="409221">
                  <a:moveTo>
                    <a:pt x="142479" y="21870"/>
                  </a:moveTo>
                  <a:lnTo>
                    <a:pt x="142479" y="21870"/>
                  </a:lnTo>
                  <a:lnTo>
                    <a:pt x="142479" y="8386"/>
                  </a:lnTo>
                  <a:lnTo>
                    <a:pt x="141068" y="4414"/>
                  </a:lnTo>
                  <a:lnTo>
                    <a:pt x="138716" y="1767"/>
                  </a:lnTo>
                  <a:lnTo>
                    <a:pt x="135737" y="0"/>
                  </a:lnTo>
                  <a:lnTo>
                    <a:pt x="131634" y="234"/>
                  </a:lnTo>
                  <a:lnTo>
                    <a:pt x="121431" y="4258"/>
                  </a:lnTo>
                  <a:lnTo>
                    <a:pt x="75719" y="44942"/>
                  </a:lnTo>
                  <a:lnTo>
                    <a:pt x="43677" y="82093"/>
                  </a:lnTo>
                  <a:lnTo>
                    <a:pt x="18189" y="124380"/>
                  </a:lnTo>
                  <a:lnTo>
                    <a:pt x="2876" y="162546"/>
                  </a:lnTo>
                  <a:lnTo>
                    <a:pt x="0" y="181759"/>
                  </a:lnTo>
                  <a:lnTo>
                    <a:pt x="2347" y="203771"/>
                  </a:lnTo>
                  <a:lnTo>
                    <a:pt x="7511" y="218837"/>
                  </a:lnTo>
                  <a:lnTo>
                    <a:pt x="26885" y="255107"/>
                  </a:lnTo>
                  <a:lnTo>
                    <a:pt x="33019" y="300461"/>
                  </a:lnTo>
                  <a:lnTo>
                    <a:pt x="34231" y="346840"/>
                  </a:lnTo>
                  <a:lnTo>
                    <a:pt x="37861" y="393880"/>
                  </a:lnTo>
                  <a:lnTo>
                    <a:pt x="40879" y="40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4252"/>
            <p:cNvSpPr/>
            <p:nvPr>
              <p:custDataLst>
                <p:tags r:id="rId106"/>
              </p:custDataLst>
            </p:nvPr>
          </p:nvSpPr>
          <p:spPr>
            <a:xfrm>
              <a:off x="4546600" y="41910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0" y="0"/>
                  </a:moveTo>
                  <a:lnTo>
                    <a:pt x="0" y="0"/>
                  </a:lnTo>
                  <a:lnTo>
                    <a:pt x="38282" y="46453"/>
                  </a:lnTo>
                  <a:lnTo>
                    <a:pt x="80469" y="90550"/>
                  </a:lnTo>
                  <a:lnTo>
                    <a:pt x="112634" y="133545"/>
                  </a:lnTo>
                  <a:lnTo>
                    <a:pt x="1524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4" name="SMARTInkShape-Group925"/>
          <p:cNvGrpSpPr/>
          <p:nvPr/>
        </p:nvGrpSpPr>
        <p:grpSpPr>
          <a:xfrm>
            <a:off x="5302250" y="4178048"/>
            <a:ext cx="619248" cy="362203"/>
            <a:chOff x="5302250" y="4178048"/>
            <a:chExt cx="619248" cy="362203"/>
          </a:xfrm>
        </p:grpSpPr>
        <p:sp>
          <p:nvSpPr>
            <p:cNvPr id="909" name="SMARTInkShape-4253"/>
            <p:cNvSpPr/>
            <p:nvPr>
              <p:custDataLst>
                <p:tags r:id="rId97"/>
              </p:custDataLst>
            </p:nvPr>
          </p:nvSpPr>
          <p:spPr>
            <a:xfrm>
              <a:off x="5865734" y="4382383"/>
              <a:ext cx="55764" cy="45156"/>
            </a:xfrm>
            <a:custGeom>
              <a:avLst/>
              <a:gdLst/>
              <a:ahLst/>
              <a:cxnLst/>
              <a:rect l="0" t="0" r="0" b="0"/>
              <a:pathLst>
                <a:path w="55764" h="45156">
                  <a:moveTo>
                    <a:pt x="46116" y="5467"/>
                  </a:moveTo>
                  <a:lnTo>
                    <a:pt x="46116" y="5467"/>
                  </a:lnTo>
                  <a:lnTo>
                    <a:pt x="35976" y="1103"/>
                  </a:lnTo>
                  <a:lnTo>
                    <a:pt x="28440" y="0"/>
                  </a:lnTo>
                  <a:lnTo>
                    <a:pt x="12892" y="2749"/>
                  </a:lnTo>
                  <a:lnTo>
                    <a:pt x="8444" y="5772"/>
                  </a:lnTo>
                  <a:lnTo>
                    <a:pt x="1621" y="14774"/>
                  </a:lnTo>
                  <a:lnTo>
                    <a:pt x="0" y="25830"/>
                  </a:lnTo>
                  <a:lnTo>
                    <a:pt x="554" y="31743"/>
                  </a:lnTo>
                  <a:lnTo>
                    <a:pt x="3041" y="36390"/>
                  </a:lnTo>
                  <a:lnTo>
                    <a:pt x="11450" y="43434"/>
                  </a:lnTo>
                  <a:lnTo>
                    <a:pt x="24123" y="45155"/>
                  </a:lnTo>
                  <a:lnTo>
                    <a:pt x="43361" y="42155"/>
                  </a:lnTo>
                  <a:lnTo>
                    <a:pt x="48514" y="40509"/>
                  </a:lnTo>
                  <a:lnTo>
                    <a:pt x="51948" y="37295"/>
                  </a:lnTo>
                  <a:lnTo>
                    <a:pt x="55763" y="28079"/>
                  </a:lnTo>
                  <a:lnTo>
                    <a:pt x="55577" y="20691"/>
                  </a:lnTo>
                  <a:lnTo>
                    <a:pt x="54541" y="17733"/>
                  </a:lnTo>
                  <a:lnTo>
                    <a:pt x="49624" y="12565"/>
                  </a:lnTo>
                  <a:lnTo>
                    <a:pt x="39766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4254"/>
            <p:cNvSpPr/>
            <p:nvPr>
              <p:custDataLst>
                <p:tags r:id="rId98"/>
              </p:custDataLst>
            </p:nvPr>
          </p:nvSpPr>
          <p:spPr>
            <a:xfrm>
              <a:off x="5880100" y="4483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4255"/>
            <p:cNvSpPr/>
            <p:nvPr>
              <p:custDataLst>
                <p:tags r:id="rId99"/>
              </p:custDataLst>
            </p:nvPr>
          </p:nvSpPr>
          <p:spPr>
            <a:xfrm>
              <a:off x="5763408" y="4178048"/>
              <a:ext cx="123043" cy="324103"/>
            </a:xfrm>
            <a:custGeom>
              <a:avLst/>
              <a:gdLst/>
              <a:ahLst/>
              <a:cxnLst/>
              <a:rect l="0" t="0" r="0" b="0"/>
              <a:pathLst>
                <a:path w="123043" h="324103">
                  <a:moveTo>
                    <a:pt x="123042" y="32002"/>
                  </a:moveTo>
                  <a:lnTo>
                    <a:pt x="123042" y="32002"/>
                  </a:lnTo>
                  <a:lnTo>
                    <a:pt x="122337" y="13135"/>
                  </a:lnTo>
                  <a:lnTo>
                    <a:pt x="119671" y="3391"/>
                  </a:lnTo>
                  <a:lnTo>
                    <a:pt x="116561" y="933"/>
                  </a:lnTo>
                  <a:lnTo>
                    <a:pt x="112372" y="0"/>
                  </a:lnTo>
                  <a:lnTo>
                    <a:pt x="100660" y="1552"/>
                  </a:lnTo>
                  <a:lnTo>
                    <a:pt x="83696" y="6944"/>
                  </a:lnTo>
                  <a:lnTo>
                    <a:pt x="54312" y="28027"/>
                  </a:lnTo>
                  <a:lnTo>
                    <a:pt x="22916" y="63097"/>
                  </a:lnTo>
                  <a:lnTo>
                    <a:pt x="4946" y="95778"/>
                  </a:lnTo>
                  <a:lnTo>
                    <a:pt x="0" y="114910"/>
                  </a:lnTo>
                  <a:lnTo>
                    <a:pt x="586" y="141548"/>
                  </a:lnTo>
                  <a:lnTo>
                    <a:pt x="11970" y="167314"/>
                  </a:lnTo>
                  <a:lnTo>
                    <a:pt x="34010" y="206637"/>
                  </a:lnTo>
                  <a:lnTo>
                    <a:pt x="43040" y="234264"/>
                  </a:lnTo>
                  <a:lnTo>
                    <a:pt x="43741" y="253128"/>
                  </a:lnTo>
                  <a:lnTo>
                    <a:pt x="36456" y="295972"/>
                  </a:lnTo>
                  <a:lnTo>
                    <a:pt x="34142" y="324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4256"/>
            <p:cNvSpPr/>
            <p:nvPr>
              <p:custDataLst>
                <p:tags r:id="rId100"/>
              </p:custDataLst>
            </p:nvPr>
          </p:nvSpPr>
          <p:spPr>
            <a:xfrm>
              <a:off x="5632450" y="4193692"/>
              <a:ext cx="139701" cy="143359"/>
            </a:xfrm>
            <a:custGeom>
              <a:avLst/>
              <a:gdLst/>
              <a:ahLst/>
              <a:cxnLst/>
              <a:rect l="0" t="0" r="0" b="0"/>
              <a:pathLst>
                <a:path w="139701" h="143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0785" y="42510"/>
                  </a:lnTo>
                  <a:lnTo>
                    <a:pt x="84335" y="85729"/>
                  </a:lnTo>
                  <a:lnTo>
                    <a:pt x="128959" y="131170"/>
                  </a:lnTo>
                  <a:lnTo>
                    <a:pt x="13970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4257"/>
            <p:cNvSpPr/>
            <p:nvPr>
              <p:custDataLst>
                <p:tags r:id="rId101"/>
              </p:custDataLst>
            </p:nvPr>
          </p:nvSpPr>
          <p:spPr>
            <a:xfrm>
              <a:off x="5302250" y="4362450"/>
              <a:ext cx="120651" cy="1"/>
            </a:xfrm>
            <a:custGeom>
              <a:avLst/>
              <a:gdLst/>
              <a:ahLst/>
              <a:cxnLst/>
              <a:rect l="0" t="0" r="0" b="0"/>
              <a:pathLst>
                <a:path w="120651" h="1">
                  <a:moveTo>
                    <a:pt x="0" y="0"/>
                  </a:moveTo>
                  <a:lnTo>
                    <a:pt x="0" y="0"/>
                  </a:lnTo>
                  <a:lnTo>
                    <a:pt x="42376" y="0"/>
                  </a:lnTo>
                  <a:lnTo>
                    <a:pt x="79349" y="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7" name="SMARTInkShape-Group926"/>
          <p:cNvGrpSpPr/>
          <p:nvPr/>
        </p:nvGrpSpPr>
        <p:grpSpPr>
          <a:xfrm>
            <a:off x="6413500" y="4308540"/>
            <a:ext cx="165101" cy="107199"/>
            <a:chOff x="6413500" y="4308540"/>
            <a:chExt cx="165101" cy="107199"/>
          </a:xfrm>
        </p:grpSpPr>
        <p:sp>
          <p:nvSpPr>
            <p:cNvPr id="915" name="SMARTInkShape-4258"/>
            <p:cNvSpPr/>
            <p:nvPr>
              <p:custDataLst>
                <p:tags r:id="rId95"/>
              </p:custDataLst>
            </p:nvPr>
          </p:nvSpPr>
          <p:spPr>
            <a:xfrm>
              <a:off x="6413500" y="4308540"/>
              <a:ext cx="127001" cy="9461"/>
            </a:xfrm>
            <a:custGeom>
              <a:avLst/>
              <a:gdLst/>
              <a:ahLst/>
              <a:cxnLst/>
              <a:rect l="0" t="0" r="0" b="0"/>
              <a:pathLst>
                <a:path w="127001" h="9461">
                  <a:moveTo>
                    <a:pt x="0" y="9460"/>
                  </a:moveTo>
                  <a:lnTo>
                    <a:pt x="0" y="9460"/>
                  </a:lnTo>
                  <a:lnTo>
                    <a:pt x="3371" y="9460"/>
                  </a:lnTo>
                  <a:lnTo>
                    <a:pt x="25417" y="4434"/>
                  </a:lnTo>
                  <a:lnTo>
                    <a:pt x="69383" y="0"/>
                  </a:lnTo>
                  <a:lnTo>
                    <a:pt x="12700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4259"/>
            <p:cNvSpPr/>
            <p:nvPr>
              <p:custDataLst>
                <p:tags r:id="rId96"/>
              </p:custDataLst>
            </p:nvPr>
          </p:nvSpPr>
          <p:spPr>
            <a:xfrm>
              <a:off x="6448229" y="4406900"/>
              <a:ext cx="130372" cy="8839"/>
            </a:xfrm>
            <a:custGeom>
              <a:avLst/>
              <a:gdLst/>
              <a:ahLst/>
              <a:cxnLst/>
              <a:rect l="0" t="0" r="0" b="0"/>
              <a:pathLst>
                <a:path w="130372" h="8839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1124" y="5069"/>
                  </a:lnTo>
                  <a:lnTo>
                    <a:pt x="8016" y="8838"/>
                  </a:lnTo>
                  <a:lnTo>
                    <a:pt x="49262" y="7573"/>
                  </a:lnTo>
                  <a:lnTo>
                    <a:pt x="85642" y="6712"/>
                  </a:lnTo>
                  <a:lnTo>
                    <a:pt x="1303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4" name="SMARTInkShape-Group927"/>
          <p:cNvGrpSpPr/>
          <p:nvPr/>
        </p:nvGrpSpPr>
        <p:grpSpPr>
          <a:xfrm>
            <a:off x="6928075" y="3943748"/>
            <a:ext cx="4326142" cy="628253"/>
            <a:chOff x="6928075" y="3943748"/>
            <a:chExt cx="4326142" cy="628253"/>
          </a:xfrm>
        </p:grpSpPr>
        <p:sp>
          <p:nvSpPr>
            <p:cNvPr id="918" name="SMARTInkShape-4260"/>
            <p:cNvSpPr/>
            <p:nvPr>
              <p:custDataLst>
                <p:tags r:id="rId59"/>
              </p:custDataLst>
            </p:nvPr>
          </p:nvSpPr>
          <p:spPr>
            <a:xfrm>
              <a:off x="8089900" y="4193648"/>
              <a:ext cx="158751" cy="219603"/>
            </a:xfrm>
            <a:custGeom>
              <a:avLst/>
              <a:gdLst/>
              <a:ahLst/>
              <a:cxnLst/>
              <a:rect l="0" t="0" r="0" b="0"/>
              <a:pathLst>
                <a:path w="158751" h="219603">
                  <a:moveTo>
                    <a:pt x="158750" y="16402"/>
                  </a:moveTo>
                  <a:lnTo>
                    <a:pt x="158750" y="16402"/>
                  </a:lnTo>
                  <a:lnTo>
                    <a:pt x="158750" y="6289"/>
                  </a:lnTo>
                  <a:lnTo>
                    <a:pt x="158045" y="3310"/>
                  </a:lnTo>
                  <a:lnTo>
                    <a:pt x="156869" y="1324"/>
                  </a:lnTo>
                  <a:lnTo>
                    <a:pt x="155379" y="0"/>
                  </a:lnTo>
                  <a:lnTo>
                    <a:pt x="152975" y="528"/>
                  </a:lnTo>
                  <a:lnTo>
                    <a:pt x="146541" y="4878"/>
                  </a:lnTo>
                  <a:lnTo>
                    <a:pt x="115704" y="40859"/>
                  </a:lnTo>
                  <a:lnTo>
                    <a:pt x="85945" y="83464"/>
                  </a:lnTo>
                  <a:lnTo>
                    <a:pt x="55490" y="123526"/>
                  </a:lnTo>
                  <a:lnTo>
                    <a:pt x="28984" y="162913"/>
                  </a:lnTo>
                  <a:lnTo>
                    <a:pt x="0" y="21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4261"/>
            <p:cNvSpPr/>
            <p:nvPr>
              <p:custDataLst>
                <p:tags r:id="rId60"/>
              </p:custDataLst>
            </p:nvPr>
          </p:nvSpPr>
          <p:spPr>
            <a:xfrm>
              <a:off x="8300774" y="4387850"/>
              <a:ext cx="11377" cy="101601"/>
            </a:xfrm>
            <a:custGeom>
              <a:avLst/>
              <a:gdLst/>
              <a:ahLst/>
              <a:cxnLst/>
              <a:rect l="0" t="0" r="0" b="0"/>
              <a:pathLst>
                <a:path w="11377" h="101601">
                  <a:moveTo>
                    <a:pt x="5026" y="0"/>
                  </a:moveTo>
                  <a:lnTo>
                    <a:pt x="5026" y="0"/>
                  </a:lnTo>
                  <a:lnTo>
                    <a:pt x="0" y="41427"/>
                  </a:lnTo>
                  <a:lnTo>
                    <a:pt x="950" y="67073"/>
                  </a:lnTo>
                  <a:lnTo>
                    <a:pt x="1137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4262"/>
            <p:cNvSpPr/>
            <p:nvPr>
              <p:custDataLst>
                <p:tags r:id="rId61"/>
              </p:custDataLst>
            </p:nvPr>
          </p:nvSpPr>
          <p:spPr>
            <a:xfrm>
              <a:off x="9567209" y="4356517"/>
              <a:ext cx="97492" cy="113884"/>
            </a:xfrm>
            <a:custGeom>
              <a:avLst/>
              <a:gdLst/>
              <a:ahLst/>
              <a:cxnLst/>
              <a:rect l="0" t="0" r="0" b="0"/>
              <a:pathLst>
                <a:path w="97492" h="113884">
                  <a:moveTo>
                    <a:pt x="59391" y="18633"/>
                  </a:moveTo>
                  <a:lnTo>
                    <a:pt x="59391" y="18633"/>
                  </a:lnTo>
                  <a:lnTo>
                    <a:pt x="76847" y="9199"/>
                  </a:lnTo>
                  <a:lnTo>
                    <a:pt x="81260" y="4327"/>
                  </a:lnTo>
                  <a:lnTo>
                    <a:pt x="81731" y="2746"/>
                  </a:lnTo>
                  <a:lnTo>
                    <a:pt x="81339" y="1693"/>
                  </a:lnTo>
                  <a:lnTo>
                    <a:pt x="80373" y="989"/>
                  </a:lnTo>
                  <a:lnTo>
                    <a:pt x="68900" y="0"/>
                  </a:lnTo>
                  <a:lnTo>
                    <a:pt x="37333" y="5440"/>
                  </a:lnTo>
                  <a:lnTo>
                    <a:pt x="22776" y="11829"/>
                  </a:lnTo>
                  <a:lnTo>
                    <a:pt x="13015" y="21253"/>
                  </a:lnTo>
                  <a:lnTo>
                    <a:pt x="998" y="41180"/>
                  </a:lnTo>
                  <a:lnTo>
                    <a:pt x="0" y="45658"/>
                  </a:lnTo>
                  <a:lnTo>
                    <a:pt x="775" y="54398"/>
                  </a:lnTo>
                  <a:lnTo>
                    <a:pt x="9115" y="62986"/>
                  </a:lnTo>
                  <a:lnTo>
                    <a:pt x="53645" y="93501"/>
                  </a:lnTo>
                  <a:lnTo>
                    <a:pt x="97491" y="11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4263"/>
            <p:cNvSpPr/>
            <p:nvPr>
              <p:custDataLst>
                <p:tags r:id="rId62"/>
              </p:custDataLst>
            </p:nvPr>
          </p:nvSpPr>
          <p:spPr>
            <a:xfrm>
              <a:off x="9360238" y="3943748"/>
              <a:ext cx="164763" cy="107553"/>
            </a:xfrm>
            <a:custGeom>
              <a:avLst/>
              <a:gdLst/>
              <a:ahLst/>
              <a:cxnLst/>
              <a:rect l="0" t="0" r="0" b="0"/>
              <a:pathLst>
                <a:path w="164763" h="107553">
                  <a:moveTo>
                    <a:pt x="6012" y="12302"/>
                  </a:moveTo>
                  <a:lnTo>
                    <a:pt x="6012" y="12302"/>
                  </a:lnTo>
                  <a:lnTo>
                    <a:pt x="11479" y="6835"/>
                  </a:lnTo>
                  <a:lnTo>
                    <a:pt x="11774" y="7246"/>
                  </a:lnTo>
                  <a:lnTo>
                    <a:pt x="12284" y="24981"/>
                  </a:lnTo>
                  <a:lnTo>
                    <a:pt x="5444" y="59894"/>
                  </a:lnTo>
                  <a:lnTo>
                    <a:pt x="422" y="77365"/>
                  </a:lnTo>
                  <a:lnTo>
                    <a:pt x="168" y="77550"/>
                  </a:lnTo>
                  <a:lnTo>
                    <a:pt x="0" y="76967"/>
                  </a:lnTo>
                  <a:lnTo>
                    <a:pt x="3132" y="66034"/>
                  </a:lnTo>
                  <a:lnTo>
                    <a:pt x="18643" y="49389"/>
                  </a:lnTo>
                  <a:lnTo>
                    <a:pt x="61769" y="10348"/>
                  </a:lnTo>
                  <a:lnTo>
                    <a:pt x="66465" y="4649"/>
                  </a:lnTo>
                  <a:lnTo>
                    <a:pt x="71010" y="1556"/>
                  </a:lnTo>
                  <a:lnTo>
                    <a:pt x="75449" y="199"/>
                  </a:lnTo>
                  <a:lnTo>
                    <a:pt x="79821" y="0"/>
                  </a:lnTo>
                  <a:lnTo>
                    <a:pt x="84144" y="1984"/>
                  </a:lnTo>
                  <a:lnTo>
                    <a:pt x="103107" y="22258"/>
                  </a:lnTo>
                  <a:lnTo>
                    <a:pt x="133958" y="66529"/>
                  </a:lnTo>
                  <a:lnTo>
                    <a:pt x="164762" y="10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4264"/>
            <p:cNvSpPr/>
            <p:nvPr>
              <p:custDataLst>
                <p:tags r:id="rId63"/>
              </p:custDataLst>
            </p:nvPr>
          </p:nvSpPr>
          <p:spPr>
            <a:xfrm>
              <a:off x="9798050" y="4161942"/>
              <a:ext cx="177801" cy="232259"/>
            </a:xfrm>
            <a:custGeom>
              <a:avLst/>
              <a:gdLst/>
              <a:ahLst/>
              <a:cxnLst/>
              <a:rect l="0" t="0" r="0" b="0"/>
              <a:pathLst>
                <a:path w="177801" h="232259">
                  <a:moveTo>
                    <a:pt x="0" y="3658"/>
                  </a:moveTo>
                  <a:lnTo>
                    <a:pt x="0" y="3658"/>
                  </a:lnTo>
                  <a:lnTo>
                    <a:pt x="6743" y="287"/>
                  </a:lnTo>
                  <a:lnTo>
                    <a:pt x="8728" y="0"/>
                  </a:lnTo>
                  <a:lnTo>
                    <a:pt x="10052" y="514"/>
                  </a:lnTo>
                  <a:lnTo>
                    <a:pt x="34978" y="41817"/>
                  </a:lnTo>
                  <a:lnTo>
                    <a:pt x="62183" y="80973"/>
                  </a:lnTo>
                  <a:lnTo>
                    <a:pt x="97448" y="128009"/>
                  </a:lnTo>
                  <a:lnTo>
                    <a:pt x="124684" y="160995"/>
                  </a:lnTo>
                  <a:lnTo>
                    <a:pt x="157671" y="204559"/>
                  </a:lnTo>
                  <a:lnTo>
                    <a:pt x="17780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4265"/>
            <p:cNvSpPr/>
            <p:nvPr>
              <p:custDataLst>
                <p:tags r:id="rId64"/>
              </p:custDataLst>
            </p:nvPr>
          </p:nvSpPr>
          <p:spPr>
            <a:xfrm>
              <a:off x="9855200" y="4174929"/>
              <a:ext cx="184151" cy="270072"/>
            </a:xfrm>
            <a:custGeom>
              <a:avLst/>
              <a:gdLst/>
              <a:ahLst/>
              <a:cxnLst/>
              <a:rect l="0" t="0" r="0" b="0"/>
              <a:pathLst>
                <a:path w="184151" h="270072">
                  <a:moveTo>
                    <a:pt x="184150" y="3371"/>
                  </a:moveTo>
                  <a:lnTo>
                    <a:pt x="184150" y="3371"/>
                  </a:lnTo>
                  <a:lnTo>
                    <a:pt x="177407" y="0"/>
                  </a:lnTo>
                  <a:lnTo>
                    <a:pt x="166573" y="2108"/>
                  </a:lnTo>
                  <a:lnTo>
                    <a:pt x="159732" y="4646"/>
                  </a:lnTo>
                  <a:lnTo>
                    <a:pt x="117629" y="41252"/>
                  </a:lnTo>
                  <a:lnTo>
                    <a:pt x="90849" y="72418"/>
                  </a:lnTo>
                  <a:lnTo>
                    <a:pt x="68129" y="105555"/>
                  </a:lnTo>
                  <a:lnTo>
                    <a:pt x="47919" y="139803"/>
                  </a:lnTo>
                  <a:lnTo>
                    <a:pt x="27177" y="176191"/>
                  </a:lnTo>
                  <a:lnTo>
                    <a:pt x="9150" y="222263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4266"/>
            <p:cNvSpPr/>
            <p:nvPr>
              <p:custDataLst>
                <p:tags r:id="rId65"/>
              </p:custDataLst>
            </p:nvPr>
          </p:nvSpPr>
          <p:spPr>
            <a:xfrm>
              <a:off x="10052050" y="4425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4469" y="20723"/>
                  </a:lnTo>
                  <a:lnTo>
                    <a:pt x="393" y="5729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4267"/>
            <p:cNvSpPr/>
            <p:nvPr>
              <p:custDataLst>
                <p:tags r:id="rId66"/>
              </p:custDataLst>
            </p:nvPr>
          </p:nvSpPr>
          <p:spPr>
            <a:xfrm>
              <a:off x="10052886" y="4298950"/>
              <a:ext cx="81680" cy="68003"/>
            </a:xfrm>
            <a:custGeom>
              <a:avLst/>
              <a:gdLst/>
              <a:ahLst/>
              <a:cxnLst/>
              <a:rect l="0" t="0" r="0" b="0"/>
              <a:pathLst>
                <a:path w="81680" h="68003">
                  <a:moveTo>
                    <a:pt x="49964" y="44450"/>
                  </a:moveTo>
                  <a:lnTo>
                    <a:pt x="49964" y="44450"/>
                  </a:lnTo>
                  <a:lnTo>
                    <a:pt x="43221" y="34337"/>
                  </a:lnTo>
                  <a:lnTo>
                    <a:pt x="34268" y="27491"/>
                  </a:lnTo>
                  <a:lnTo>
                    <a:pt x="28915" y="24677"/>
                  </a:lnTo>
                  <a:lnTo>
                    <a:pt x="19209" y="23432"/>
                  </a:lnTo>
                  <a:lnTo>
                    <a:pt x="5808" y="26698"/>
                  </a:lnTo>
                  <a:lnTo>
                    <a:pt x="1475" y="28382"/>
                  </a:lnTo>
                  <a:lnTo>
                    <a:pt x="0" y="30916"/>
                  </a:lnTo>
                  <a:lnTo>
                    <a:pt x="427" y="34016"/>
                  </a:lnTo>
                  <a:lnTo>
                    <a:pt x="5369" y="41929"/>
                  </a:lnTo>
                  <a:lnTo>
                    <a:pt x="14621" y="52502"/>
                  </a:lnTo>
                  <a:lnTo>
                    <a:pt x="29553" y="60493"/>
                  </a:lnTo>
                  <a:lnTo>
                    <a:pt x="61141" y="68002"/>
                  </a:lnTo>
                  <a:lnTo>
                    <a:pt x="77892" y="65931"/>
                  </a:lnTo>
                  <a:lnTo>
                    <a:pt x="80577" y="62299"/>
                  </a:lnTo>
                  <a:lnTo>
                    <a:pt x="81679" y="50736"/>
                  </a:lnTo>
                  <a:lnTo>
                    <a:pt x="74173" y="38071"/>
                  </a:lnTo>
                  <a:lnTo>
                    <a:pt x="37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4268"/>
            <p:cNvSpPr/>
            <p:nvPr>
              <p:custDataLst>
                <p:tags r:id="rId67"/>
              </p:custDataLst>
            </p:nvPr>
          </p:nvSpPr>
          <p:spPr>
            <a:xfrm>
              <a:off x="10191750" y="4032250"/>
              <a:ext cx="16629" cy="120651"/>
            </a:xfrm>
            <a:custGeom>
              <a:avLst/>
              <a:gdLst/>
              <a:ahLst/>
              <a:cxnLst/>
              <a:rect l="0" t="0" r="0" b="0"/>
              <a:pathLst>
                <a:path w="16629" h="120651">
                  <a:moveTo>
                    <a:pt x="0" y="0"/>
                  </a:moveTo>
                  <a:lnTo>
                    <a:pt x="0" y="0"/>
                  </a:lnTo>
                  <a:lnTo>
                    <a:pt x="8837" y="0"/>
                  </a:lnTo>
                  <a:lnTo>
                    <a:pt x="12865" y="7526"/>
                  </a:lnTo>
                  <a:lnTo>
                    <a:pt x="16301" y="20984"/>
                  </a:lnTo>
                  <a:lnTo>
                    <a:pt x="16628" y="58368"/>
                  </a:lnTo>
                  <a:lnTo>
                    <a:pt x="13218" y="103041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4269"/>
            <p:cNvSpPr/>
            <p:nvPr>
              <p:custDataLst>
                <p:tags r:id="rId68"/>
              </p:custDataLst>
            </p:nvPr>
          </p:nvSpPr>
          <p:spPr>
            <a:xfrm>
              <a:off x="10230982" y="4054898"/>
              <a:ext cx="87769" cy="129753"/>
            </a:xfrm>
            <a:custGeom>
              <a:avLst/>
              <a:gdLst/>
              <a:ahLst/>
              <a:cxnLst/>
              <a:rect l="0" t="0" r="0" b="0"/>
              <a:pathLst>
                <a:path w="87769" h="129753">
                  <a:moveTo>
                    <a:pt x="87768" y="9102"/>
                  </a:moveTo>
                  <a:lnTo>
                    <a:pt x="87768" y="9102"/>
                  </a:lnTo>
                  <a:lnTo>
                    <a:pt x="87768" y="5731"/>
                  </a:lnTo>
                  <a:lnTo>
                    <a:pt x="84005" y="2195"/>
                  </a:lnTo>
                  <a:lnTo>
                    <a:pt x="81025" y="264"/>
                  </a:lnTo>
                  <a:lnTo>
                    <a:pt x="72071" y="0"/>
                  </a:lnTo>
                  <a:lnTo>
                    <a:pt x="49077" y="5579"/>
                  </a:lnTo>
                  <a:lnTo>
                    <a:pt x="30442" y="18172"/>
                  </a:lnTo>
                  <a:lnTo>
                    <a:pt x="14886" y="35308"/>
                  </a:lnTo>
                  <a:lnTo>
                    <a:pt x="9515" y="47560"/>
                  </a:lnTo>
                  <a:lnTo>
                    <a:pt x="0" y="82834"/>
                  </a:lnTo>
                  <a:lnTo>
                    <a:pt x="3137" y="91496"/>
                  </a:lnTo>
                  <a:lnTo>
                    <a:pt x="16644" y="108554"/>
                  </a:lnTo>
                  <a:lnTo>
                    <a:pt x="49668" y="12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4270"/>
            <p:cNvSpPr/>
            <p:nvPr>
              <p:custDataLst>
                <p:tags r:id="rId69"/>
              </p:custDataLst>
            </p:nvPr>
          </p:nvSpPr>
          <p:spPr>
            <a:xfrm>
              <a:off x="10464800" y="4140200"/>
              <a:ext cx="95204" cy="336551"/>
            </a:xfrm>
            <a:custGeom>
              <a:avLst/>
              <a:gdLst/>
              <a:ahLst/>
              <a:cxnLst/>
              <a:rect l="0" t="0" r="0" b="0"/>
              <a:pathLst>
                <a:path w="95204" h="336551">
                  <a:moveTo>
                    <a:pt x="0" y="0"/>
                  </a:moveTo>
                  <a:lnTo>
                    <a:pt x="0" y="0"/>
                  </a:lnTo>
                  <a:lnTo>
                    <a:pt x="13814" y="8789"/>
                  </a:lnTo>
                  <a:lnTo>
                    <a:pt x="29495" y="27298"/>
                  </a:lnTo>
                  <a:lnTo>
                    <a:pt x="53894" y="63357"/>
                  </a:lnTo>
                  <a:lnTo>
                    <a:pt x="71224" y="95892"/>
                  </a:lnTo>
                  <a:lnTo>
                    <a:pt x="83631" y="136222"/>
                  </a:lnTo>
                  <a:lnTo>
                    <a:pt x="91967" y="176254"/>
                  </a:lnTo>
                  <a:lnTo>
                    <a:pt x="95203" y="214507"/>
                  </a:lnTo>
                  <a:lnTo>
                    <a:pt x="89584" y="250324"/>
                  </a:lnTo>
                  <a:lnTo>
                    <a:pt x="71150" y="295478"/>
                  </a:lnTo>
                  <a:lnTo>
                    <a:pt x="51182" y="325556"/>
                  </a:lnTo>
                  <a:lnTo>
                    <a:pt x="44001" y="330632"/>
                  </a:lnTo>
                  <a:lnTo>
                    <a:pt x="127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4271"/>
            <p:cNvSpPr/>
            <p:nvPr>
              <p:custDataLst>
                <p:tags r:id="rId70"/>
              </p:custDataLst>
            </p:nvPr>
          </p:nvSpPr>
          <p:spPr>
            <a:xfrm>
              <a:off x="10712450" y="438150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20722" y="17168"/>
                  </a:lnTo>
                  <a:lnTo>
                    <a:pt x="61158" y="12583"/>
                  </a:lnTo>
                  <a:lnTo>
                    <a:pt x="100092" y="7790"/>
                  </a:lnTo>
                  <a:lnTo>
                    <a:pt x="145276" y="217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4272"/>
            <p:cNvSpPr/>
            <p:nvPr>
              <p:custDataLst>
                <p:tags r:id="rId71"/>
              </p:custDataLst>
            </p:nvPr>
          </p:nvSpPr>
          <p:spPr>
            <a:xfrm>
              <a:off x="11032641" y="4185533"/>
              <a:ext cx="105260" cy="100718"/>
            </a:xfrm>
            <a:custGeom>
              <a:avLst/>
              <a:gdLst/>
              <a:ahLst/>
              <a:cxnLst/>
              <a:rect l="0" t="0" r="0" b="0"/>
              <a:pathLst>
                <a:path w="105260" h="1007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2967" y="1116"/>
                  </a:lnTo>
                  <a:lnTo>
                    <a:pt x="40188" y="44682"/>
                  </a:lnTo>
                  <a:lnTo>
                    <a:pt x="67926" y="80838"/>
                  </a:lnTo>
                  <a:lnTo>
                    <a:pt x="82081" y="90235"/>
                  </a:lnTo>
                  <a:lnTo>
                    <a:pt x="105259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4273"/>
            <p:cNvSpPr/>
            <p:nvPr>
              <p:custDataLst>
                <p:tags r:id="rId72"/>
              </p:custDataLst>
            </p:nvPr>
          </p:nvSpPr>
          <p:spPr>
            <a:xfrm>
              <a:off x="8521700" y="43307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4274"/>
            <p:cNvSpPr/>
            <p:nvPr>
              <p:custDataLst>
                <p:tags r:id="rId73"/>
              </p:custDataLst>
            </p:nvPr>
          </p:nvSpPr>
          <p:spPr>
            <a:xfrm>
              <a:off x="8369300" y="4049332"/>
              <a:ext cx="25401" cy="128969"/>
            </a:xfrm>
            <a:custGeom>
              <a:avLst/>
              <a:gdLst/>
              <a:ahLst/>
              <a:cxnLst/>
              <a:rect l="0" t="0" r="0" b="0"/>
              <a:pathLst>
                <a:path w="25401" h="128969">
                  <a:moveTo>
                    <a:pt x="0" y="21018"/>
                  </a:moveTo>
                  <a:lnTo>
                    <a:pt x="0" y="21018"/>
                  </a:lnTo>
                  <a:lnTo>
                    <a:pt x="705" y="7220"/>
                  </a:lnTo>
                  <a:lnTo>
                    <a:pt x="3370" y="1245"/>
                  </a:lnTo>
                  <a:lnTo>
                    <a:pt x="4363" y="75"/>
                  </a:lnTo>
                  <a:lnTo>
                    <a:pt x="5026" y="0"/>
                  </a:lnTo>
                  <a:lnTo>
                    <a:pt x="5467" y="656"/>
                  </a:lnTo>
                  <a:lnTo>
                    <a:pt x="6272" y="40577"/>
                  </a:lnTo>
                  <a:lnTo>
                    <a:pt x="12109" y="85167"/>
                  </a:lnTo>
                  <a:lnTo>
                    <a:pt x="25400" y="12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4275"/>
            <p:cNvSpPr/>
            <p:nvPr>
              <p:custDataLst>
                <p:tags r:id="rId74"/>
              </p:custDataLst>
            </p:nvPr>
          </p:nvSpPr>
          <p:spPr>
            <a:xfrm>
              <a:off x="8309668" y="4292600"/>
              <a:ext cx="34086" cy="49842"/>
            </a:xfrm>
            <a:custGeom>
              <a:avLst/>
              <a:gdLst/>
              <a:ahLst/>
              <a:cxnLst/>
              <a:rect l="0" t="0" r="0" b="0"/>
              <a:pathLst>
                <a:path w="34086" h="49842">
                  <a:moveTo>
                    <a:pt x="15182" y="0"/>
                  </a:moveTo>
                  <a:lnTo>
                    <a:pt x="15182" y="0"/>
                  </a:lnTo>
                  <a:lnTo>
                    <a:pt x="8440" y="0"/>
                  </a:lnTo>
                  <a:lnTo>
                    <a:pt x="3249" y="1881"/>
                  </a:lnTo>
                  <a:lnTo>
                    <a:pt x="876" y="3371"/>
                  </a:lnTo>
                  <a:lnTo>
                    <a:pt x="0" y="7186"/>
                  </a:lnTo>
                  <a:lnTo>
                    <a:pt x="908" y="18952"/>
                  </a:lnTo>
                  <a:lnTo>
                    <a:pt x="5545" y="29825"/>
                  </a:lnTo>
                  <a:lnTo>
                    <a:pt x="16649" y="48303"/>
                  </a:lnTo>
                  <a:lnTo>
                    <a:pt x="20393" y="49841"/>
                  </a:lnTo>
                  <a:lnTo>
                    <a:pt x="25007" y="49456"/>
                  </a:lnTo>
                  <a:lnTo>
                    <a:pt x="30198" y="47785"/>
                  </a:lnTo>
                  <a:lnTo>
                    <a:pt x="32953" y="44557"/>
                  </a:lnTo>
                  <a:lnTo>
                    <a:pt x="34085" y="40288"/>
                  </a:lnTo>
                  <a:lnTo>
                    <a:pt x="32307" y="24167"/>
                  </a:lnTo>
                  <a:lnTo>
                    <a:pt x="278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4276"/>
            <p:cNvSpPr/>
            <p:nvPr>
              <p:custDataLst>
                <p:tags r:id="rId75"/>
              </p:custDataLst>
            </p:nvPr>
          </p:nvSpPr>
          <p:spPr>
            <a:xfrm>
              <a:off x="8883650" y="43561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4277"/>
            <p:cNvSpPr/>
            <p:nvPr>
              <p:custDataLst>
                <p:tags r:id="rId76"/>
              </p:custDataLst>
            </p:nvPr>
          </p:nvSpPr>
          <p:spPr>
            <a:xfrm>
              <a:off x="8807450" y="4362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4278"/>
            <p:cNvSpPr/>
            <p:nvPr>
              <p:custDataLst>
                <p:tags r:id="rId77"/>
              </p:custDataLst>
            </p:nvPr>
          </p:nvSpPr>
          <p:spPr>
            <a:xfrm>
              <a:off x="8083550" y="4197350"/>
              <a:ext cx="139701" cy="203201"/>
            </a:xfrm>
            <a:custGeom>
              <a:avLst/>
              <a:gdLst/>
              <a:ahLst/>
              <a:cxnLst/>
              <a:rect l="0" t="0" r="0" b="0"/>
              <a:pathLst>
                <a:path w="139701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243" y="7186"/>
                  </a:lnTo>
                  <a:lnTo>
                    <a:pt x="45617" y="48184"/>
                  </a:lnTo>
                  <a:lnTo>
                    <a:pt x="75056" y="93769"/>
                  </a:lnTo>
                  <a:lnTo>
                    <a:pt x="102750" y="140750"/>
                  </a:lnTo>
                  <a:lnTo>
                    <a:pt x="130206" y="187206"/>
                  </a:lnTo>
                  <a:lnTo>
                    <a:pt x="1397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4279"/>
            <p:cNvSpPr/>
            <p:nvPr>
              <p:custDataLst>
                <p:tags r:id="rId78"/>
              </p:custDataLst>
            </p:nvPr>
          </p:nvSpPr>
          <p:spPr>
            <a:xfrm>
              <a:off x="7753059" y="3954121"/>
              <a:ext cx="127292" cy="97361"/>
            </a:xfrm>
            <a:custGeom>
              <a:avLst/>
              <a:gdLst/>
              <a:ahLst/>
              <a:cxnLst/>
              <a:rect l="0" t="0" r="0" b="0"/>
              <a:pathLst>
                <a:path w="127292" h="97361">
                  <a:moveTo>
                    <a:pt x="19341" y="14629"/>
                  </a:moveTo>
                  <a:lnTo>
                    <a:pt x="19341" y="14629"/>
                  </a:lnTo>
                  <a:lnTo>
                    <a:pt x="8357" y="60132"/>
                  </a:lnTo>
                  <a:lnTo>
                    <a:pt x="6980" y="86411"/>
                  </a:lnTo>
                  <a:lnTo>
                    <a:pt x="5456" y="90706"/>
                  </a:lnTo>
                  <a:lnTo>
                    <a:pt x="0" y="97360"/>
                  </a:lnTo>
                  <a:lnTo>
                    <a:pt x="96" y="96593"/>
                  </a:lnTo>
                  <a:lnTo>
                    <a:pt x="31152" y="54774"/>
                  </a:lnTo>
                  <a:lnTo>
                    <a:pt x="63673" y="10499"/>
                  </a:lnTo>
                  <a:lnTo>
                    <a:pt x="74558" y="2210"/>
                  </a:lnTo>
                  <a:lnTo>
                    <a:pt x="79435" y="0"/>
                  </a:lnTo>
                  <a:lnTo>
                    <a:pt x="84098" y="1348"/>
                  </a:lnTo>
                  <a:lnTo>
                    <a:pt x="93043" y="10373"/>
                  </a:lnTo>
                  <a:lnTo>
                    <a:pt x="106624" y="49301"/>
                  </a:lnTo>
                  <a:lnTo>
                    <a:pt x="127291" y="97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4280"/>
            <p:cNvSpPr/>
            <p:nvPr>
              <p:custDataLst>
                <p:tags r:id="rId79"/>
              </p:custDataLst>
            </p:nvPr>
          </p:nvSpPr>
          <p:spPr>
            <a:xfrm>
              <a:off x="7861300" y="43624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30338" y="16620"/>
                  </a:lnTo>
                  <a:lnTo>
                    <a:pt x="14452" y="6254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4281"/>
            <p:cNvSpPr/>
            <p:nvPr>
              <p:custDataLst>
                <p:tags r:id="rId80"/>
              </p:custDataLst>
            </p:nvPr>
          </p:nvSpPr>
          <p:spPr>
            <a:xfrm>
              <a:off x="7683500" y="4128382"/>
              <a:ext cx="108487" cy="408973"/>
            </a:xfrm>
            <a:custGeom>
              <a:avLst/>
              <a:gdLst/>
              <a:ahLst/>
              <a:cxnLst/>
              <a:rect l="0" t="0" r="0" b="0"/>
              <a:pathLst>
                <a:path w="108487" h="408973">
                  <a:moveTo>
                    <a:pt x="0" y="195968"/>
                  </a:moveTo>
                  <a:lnTo>
                    <a:pt x="0" y="195968"/>
                  </a:lnTo>
                  <a:lnTo>
                    <a:pt x="3370" y="238063"/>
                  </a:lnTo>
                  <a:lnTo>
                    <a:pt x="8838" y="280093"/>
                  </a:lnTo>
                  <a:lnTo>
                    <a:pt x="11556" y="324924"/>
                  </a:lnTo>
                  <a:lnTo>
                    <a:pt x="12360" y="366117"/>
                  </a:lnTo>
                  <a:lnTo>
                    <a:pt x="7629" y="407524"/>
                  </a:lnTo>
                  <a:lnTo>
                    <a:pt x="7203" y="408972"/>
                  </a:lnTo>
                  <a:lnTo>
                    <a:pt x="7224" y="388901"/>
                  </a:lnTo>
                  <a:lnTo>
                    <a:pt x="11470" y="349638"/>
                  </a:lnTo>
                  <a:lnTo>
                    <a:pt x="15211" y="308716"/>
                  </a:lnTo>
                  <a:lnTo>
                    <a:pt x="18607" y="283834"/>
                  </a:lnTo>
                  <a:lnTo>
                    <a:pt x="22988" y="256661"/>
                  </a:lnTo>
                  <a:lnTo>
                    <a:pt x="28025" y="227964"/>
                  </a:lnTo>
                  <a:lnTo>
                    <a:pt x="32794" y="198954"/>
                  </a:lnTo>
                  <a:lnTo>
                    <a:pt x="37385" y="169736"/>
                  </a:lnTo>
                  <a:lnTo>
                    <a:pt x="41856" y="140380"/>
                  </a:lnTo>
                  <a:lnTo>
                    <a:pt x="46954" y="113754"/>
                  </a:lnTo>
                  <a:lnTo>
                    <a:pt x="52470" y="88947"/>
                  </a:lnTo>
                  <a:lnTo>
                    <a:pt x="62832" y="46803"/>
                  </a:lnTo>
                  <a:lnTo>
                    <a:pt x="75231" y="4278"/>
                  </a:lnTo>
                  <a:lnTo>
                    <a:pt x="77670" y="441"/>
                  </a:lnTo>
                  <a:lnTo>
                    <a:pt x="80709" y="0"/>
                  </a:lnTo>
                  <a:lnTo>
                    <a:pt x="84144" y="1823"/>
                  </a:lnTo>
                  <a:lnTo>
                    <a:pt x="87847" y="5154"/>
                  </a:lnTo>
                  <a:lnTo>
                    <a:pt x="96427" y="26698"/>
                  </a:lnTo>
                  <a:lnTo>
                    <a:pt x="99872" y="70653"/>
                  </a:lnTo>
                  <a:lnTo>
                    <a:pt x="94490" y="116338"/>
                  </a:lnTo>
                  <a:lnTo>
                    <a:pt x="88674" y="138507"/>
                  </a:lnTo>
                  <a:lnTo>
                    <a:pt x="84566" y="145735"/>
                  </a:lnTo>
                  <a:lnTo>
                    <a:pt x="77442" y="150756"/>
                  </a:lnTo>
                  <a:lnTo>
                    <a:pt x="76752" y="153061"/>
                  </a:lnTo>
                  <a:lnTo>
                    <a:pt x="76309" y="160289"/>
                  </a:lnTo>
                  <a:lnTo>
                    <a:pt x="80011" y="166235"/>
                  </a:lnTo>
                  <a:lnTo>
                    <a:pt x="106056" y="199436"/>
                  </a:lnTo>
                  <a:lnTo>
                    <a:pt x="108099" y="204630"/>
                  </a:lnTo>
                  <a:lnTo>
                    <a:pt x="108486" y="216045"/>
                  </a:lnTo>
                  <a:lnTo>
                    <a:pt x="97996" y="237743"/>
                  </a:lnTo>
                  <a:lnTo>
                    <a:pt x="81482" y="255304"/>
                  </a:lnTo>
                  <a:lnTo>
                    <a:pt x="63183" y="266074"/>
                  </a:lnTo>
                  <a:lnTo>
                    <a:pt x="58349" y="266694"/>
                  </a:lnTo>
                  <a:lnTo>
                    <a:pt x="54420" y="265696"/>
                  </a:lnTo>
                  <a:lnTo>
                    <a:pt x="44450" y="259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4282"/>
            <p:cNvSpPr/>
            <p:nvPr>
              <p:custDataLst>
                <p:tags r:id="rId81"/>
              </p:custDataLst>
            </p:nvPr>
          </p:nvSpPr>
          <p:spPr>
            <a:xfrm>
              <a:off x="7474910" y="4241800"/>
              <a:ext cx="11741" cy="165101"/>
            </a:xfrm>
            <a:custGeom>
              <a:avLst/>
              <a:gdLst/>
              <a:ahLst/>
              <a:cxnLst/>
              <a:rect l="0" t="0" r="0" b="0"/>
              <a:pathLst>
                <a:path w="11741" h="165101">
                  <a:moveTo>
                    <a:pt x="11740" y="0"/>
                  </a:moveTo>
                  <a:lnTo>
                    <a:pt x="11740" y="0"/>
                  </a:lnTo>
                  <a:lnTo>
                    <a:pt x="6273" y="0"/>
                  </a:lnTo>
                  <a:lnTo>
                    <a:pt x="2280" y="6742"/>
                  </a:lnTo>
                  <a:lnTo>
                    <a:pt x="0" y="27789"/>
                  </a:lnTo>
                  <a:lnTo>
                    <a:pt x="2696" y="63110"/>
                  </a:lnTo>
                  <a:lnTo>
                    <a:pt x="4592" y="101485"/>
                  </a:lnTo>
                  <a:lnTo>
                    <a:pt x="9596" y="148144"/>
                  </a:lnTo>
                  <a:lnTo>
                    <a:pt x="1174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4283"/>
            <p:cNvSpPr/>
            <p:nvPr>
              <p:custDataLst>
                <p:tags r:id="rId82"/>
              </p:custDataLst>
            </p:nvPr>
          </p:nvSpPr>
          <p:spPr>
            <a:xfrm>
              <a:off x="7378700" y="4330778"/>
              <a:ext cx="152401" cy="6273"/>
            </a:xfrm>
            <a:custGeom>
              <a:avLst/>
              <a:gdLst/>
              <a:ahLst/>
              <a:cxnLst/>
              <a:rect l="0" t="0" r="0" b="0"/>
              <a:pathLst>
                <a:path w="152401" h="62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1411" y="1908"/>
                  </a:lnTo>
                  <a:lnTo>
                    <a:pt x="11550" y="510"/>
                  </a:lnTo>
                  <a:lnTo>
                    <a:pt x="57643" y="0"/>
                  </a:lnTo>
                  <a:lnTo>
                    <a:pt x="95396" y="3316"/>
                  </a:lnTo>
                  <a:lnTo>
                    <a:pt x="15240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4284"/>
            <p:cNvSpPr/>
            <p:nvPr>
              <p:custDataLst>
                <p:tags r:id="rId83"/>
              </p:custDataLst>
            </p:nvPr>
          </p:nvSpPr>
          <p:spPr>
            <a:xfrm>
              <a:off x="7147145" y="3994650"/>
              <a:ext cx="129956" cy="101101"/>
            </a:xfrm>
            <a:custGeom>
              <a:avLst/>
              <a:gdLst/>
              <a:ahLst/>
              <a:cxnLst/>
              <a:rect l="0" t="0" r="0" b="0"/>
              <a:pathLst>
                <a:path w="129956" h="101101">
                  <a:moveTo>
                    <a:pt x="22005" y="31250"/>
                  </a:moveTo>
                  <a:lnTo>
                    <a:pt x="22005" y="31250"/>
                  </a:lnTo>
                  <a:lnTo>
                    <a:pt x="22005" y="34621"/>
                  </a:lnTo>
                  <a:lnTo>
                    <a:pt x="7700" y="61757"/>
                  </a:lnTo>
                  <a:lnTo>
                    <a:pt x="1698" y="85797"/>
                  </a:lnTo>
                  <a:lnTo>
                    <a:pt x="0" y="88782"/>
                  </a:lnTo>
                  <a:lnTo>
                    <a:pt x="279" y="89360"/>
                  </a:lnTo>
                  <a:lnTo>
                    <a:pt x="4353" y="86239"/>
                  </a:lnTo>
                  <a:lnTo>
                    <a:pt x="29916" y="43693"/>
                  </a:lnTo>
                  <a:lnTo>
                    <a:pt x="58429" y="5389"/>
                  </a:lnTo>
                  <a:lnTo>
                    <a:pt x="63220" y="1309"/>
                  </a:lnTo>
                  <a:lnTo>
                    <a:pt x="67826" y="0"/>
                  </a:lnTo>
                  <a:lnTo>
                    <a:pt x="72307" y="539"/>
                  </a:lnTo>
                  <a:lnTo>
                    <a:pt x="76707" y="2310"/>
                  </a:lnTo>
                  <a:lnTo>
                    <a:pt x="83476" y="11802"/>
                  </a:lnTo>
                  <a:lnTo>
                    <a:pt x="102302" y="54742"/>
                  </a:lnTo>
                  <a:lnTo>
                    <a:pt x="129955" y="101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4285"/>
            <p:cNvSpPr/>
            <p:nvPr>
              <p:custDataLst>
                <p:tags r:id="rId84"/>
              </p:custDataLst>
            </p:nvPr>
          </p:nvSpPr>
          <p:spPr>
            <a:xfrm>
              <a:off x="7283450" y="4362450"/>
              <a:ext cx="42869" cy="48880"/>
            </a:xfrm>
            <a:custGeom>
              <a:avLst/>
              <a:gdLst/>
              <a:ahLst/>
              <a:cxnLst/>
              <a:rect l="0" t="0" r="0" b="0"/>
              <a:pathLst>
                <a:path w="42869" h="48880">
                  <a:moveTo>
                    <a:pt x="0" y="12700"/>
                  </a:moveTo>
                  <a:lnTo>
                    <a:pt x="0" y="12700"/>
                  </a:lnTo>
                  <a:lnTo>
                    <a:pt x="11740" y="960"/>
                  </a:lnTo>
                  <a:lnTo>
                    <a:pt x="9044" y="3656"/>
                  </a:lnTo>
                  <a:lnTo>
                    <a:pt x="7148" y="15665"/>
                  </a:lnTo>
                  <a:lnTo>
                    <a:pt x="9958" y="32628"/>
                  </a:lnTo>
                  <a:lnTo>
                    <a:pt x="15244" y="41078"/>
                  </a:lnTo>
                  <a:lnTo>
                    <a:pt x="18630" y="44318"/>
                  </a:lnTo>
                  <a:lnTo>
                    <a:pt x="26153" y="47919"/>
                  </a:lnTo>
                  <a:lnTo>
                    <a:pt x="30136" y="48879"/>
                  </a:lnTo>
                  <a:lnTo>
                    <a:pt x="33496" y="48814"/>
                  </a:lnTo>
                  <a:lnTo>
                    <a:pt x="39112" y="46860"/>
                  </a:lnTo>
                  <a:lnTo>
                    <a:pt x="40892" y="44646"/>
                  </a:lnTo>
                  <a:lnTo>
                    <a:pt x="42868" y="38422"/>
                  </a:lnTo>
                  <a:lnTo>
                    <a:pt x="41984" y="34787"/>
                  </a:lnTo>
                  <a:lnTo>
                    <a:pt x="37239" y="26986"/>
                  </a:lnTo>
                  <a:lnTo>
                    <a:pt x="18331" y="111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4286"/>
            <p:cNvSpPr/>
            <p:nvPr>
              <p:custDataLst>
                <p:tags r:id="rId85"/>
              </p:custDataLst>
            </p:nvPr>
          </p:nvSpPr>
          <p:spPr>
            <a:xfrm>
              <a:off x="7112850" y="4147023"/>
              <a:ext cx="124559" cy="398331"/>
            </a:xfrm>
            <a:custGeom>
              <a:avLst/>
              <a:gdLst/>
              <a:ahLst/>
              <a:cxnLst/>
              <a:rect l="0" t="0" r="0" b="0"/>
              <a:pathLst>
                <a:path w="124559" h="398331">
                  <a:moveTo>
                    <a:pt x="37250" y="158277"/>
                  </a:moveTo>
                  <a:lnTo>
                    <a:pt x="37250" y="158277"/>
                  </a:lnTo>
                  <a:lnTo>
                    <a:pt x="22054" y="196559"/>
                  </a:lnTo>
                  <a:lnTo>
                    <a:pt x="14482" y="234922"/>
                  </a:lnTo>
                  <a:lnTo>
                    <a:pt x="7768" y="277569"/>
                  </a:lnTo>
                  <a:lnTo>
                    <a:pt x="2017" y="321484"/>
                  </a:lnTo>
                  <a:lnTo>
                    <a:pt x="0" y="362954"/>
                  </a:lnTo>
                  <a:lnTo>
                    <a:pt x="107" y="388490"/>
                  </a:lnTo>
                  <a:lnTo>
                    <a:pt x="2633" y="397707"/>
                  </a:lnTo>
                  <a:lnTo>
                    <a:pt x="3588" y="398330"/>
                  </a:lnTo>
                  <a:lnTo>
                    <a:pt x="4226" y="396630"/>
                  </a:lnTo>
                  <a:lnTo>
                    <a:pt x="5332" y="354922"/>
                  </a:lnTo>
                  <a:lnTo>
                    <a:pt x="5424" y="320933"/>
                  </a:lnTo>
                  <a:lnTo>
                    <a:pt x="7348" y="274783"/>
                  </a:lnTo>
                  <a:lnTo>
                    <a:pt x="8847" y="248648"/>
                  </a:lnTo>
                  <a:lnTo>
                    <a:pt x="11259" y="219934"/>
                  </a:lnTo>
                  <a:lnTo>
                    <a:pt x="14279" y="189505"/>
                  </a:lnTo>
                  <a:lnTo>
                    <a:pt x="17702" y="157929"/>
                  </a:lnTo>
                  <a:lnTo>
                    <a:pt x="21396" y="129823"/>
                  </a:lnTo>
                  <a:lnTo>
                    <a:pt x="25271" y="104030"/>
                  </a:lnTo>
                  <a:lnTo>
                    <a:pt x="34042" y="60083"/>
                  </a:lnTo>
                  <a:lnTo>
                    <a:pt x="50175" y="18332"/>
                  </a:lnTo>
                  <a:lnTo>
                    <a:pt x="62795" y="1649"/>
                  </a:lnTo>
                  <a:lnTo>
                    <a:pt x="64863" y="237"/>
                  </a:lnTo>
                  <a:lnTo>
                    <a:pt x="66242" y="0"/>
                  </a:lnTo>
                  <a:lnTo>
                    <a:pt x="73525" y="24968"/>
                  </a:lnTo>
                  <a:lnTo>
                    <a:pt x="78258" y="53710"/>
                  </a:lnTo>
                  <a:lnTo>
                    <a:pt x="78015" y="93146"/>
                  </a:lnTo>
                  <a:lnTo>
                    <a:pt x="86284" y="130415"/>
                  </a:lnTo>
                  <a:lnTo>
                    <a:pt x="90322" y="138368"/>
                  </a:lnTo>
                  <a:lnTo>
                    <a:pt x="93092" y="140771"/>
                  </a:lnTo>
                  <a:lnTo>
                    <a:pt x="107678" y="148390"/>
                  </a:lnTo>
                  <a:lnTo>
                    <a:pt x="120777" y="159695"/>
                  </a:lnTo>
                  <a:lnTo>
                    <a:pt x="123762" y="168080"/>
                  </a:lnTo>
                  <a:lnTo>
                    <a:pt x="124558" y="173278"/>
                  </a:lnTo>
                  <a:lnTo>
                    <a:pt x="117916" y="186581"/>
                  </a:lnTo>
                  <a:lnTo>
                    <a:pt x="86560" y="227825"/>
                  </a:lnTo>
                  <a:lnTo>
                    <a:pt x="59093" y="251512"/>
                  </a:lnTo>
                  <a:lnTo>
                    <a:pt x="58867" y="251478"/>
                  </a:lnTo>
                  <a:lnTo>
                    <a:pt x="62650" y="24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4287"/>
            <p:cNvSpPr/>
            <p:nvPr>
              <p:custDataLst>
                <p:tags r:id="rId86"/>
              </p:custDataLst>
            </p:nvPr>
          </p:nvSpPr>
          <p:spPr>
            <a:xfrm>
              <a:off x="6928075" y="4125827"/>
              <a:ext cx="120426" cy="338224"/>
            </a:xfrm>
            <a:custGeom>
              <a:avLst/>
              <a:gdLst/>
              <a:ahLst/>
              <a:cxnLst/>
              <a:rect l="0" t="0" r="0" b="0"/>
              <a:pathLst>
                <a:path w="120426" h="338224">
                  <a:moveTo>
                    <a:pt x="88675" y="8023"/>
                  </a:moveTo>
                  <a:lnTo>
                    <a:pt x="88675" y="8023"/>
                  </a:lnTo>
                  <a:lnTo>
                    <a:pt x="81933" y="1281"/>
                  </a:lnTo>
                  <a:lnTo>
                    <a:pt x="77830" y="0"/>
                  </a:lnTo>
                  <a:lnTo>
                    <a:pt x="67627" y="459"/>
                  </a:lnTo>
                  <a:lnTo>
                    <a:pt x="46611" y="11426"/>
                  </a:lnTo>
                  <a:lnTo>
                    <a:pt x="22511" y="48307"/>
                  </a:lnTo>
                  <a:lnTo>
                    <a:pt x="9644" y="83547"/>
                  </a:lnTo>
                  <a:lnTo>
                    <a:pt x="1339" y="122728"/>
                  </a:lnTo>
                  <a:lnTo>
                    <a:pt x="0" y="163660"/>
                  </a:lnTo>
                  <a:lnTo>
                    <a:pt x="3638" y="203490"/>
                  </a:lnTo>
                  <a:lnTo>
                    <a:pt x="12075" y="240947"/>
                  </a:lnTo>
                  <a:lnTo>
                    <a:pt x="27584" y="274058"/>
                  </a:lnTo>
                  <a:lnTo>
                    <a:pt x="48118" y="297712"/>
                  </a:lnTo>
                  <a:lnTo>
                    <a:pt x="83477" y="321045"/>
                  </a:lnTo>
                  <a:lnTo>
                    <a:pt x="120425" y="338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4288"/>
            <p:cNvSpPr/>
            <p:nvPr>
              <p:custDataLst>
                <p:tags r:id="rId87"/>
              </p:custDataLst>
            </p:nvPr>
          </p:nvSpPr>
          <p:spPr>
            <a:xfrm>
              <a:off x="11209356" y="4356100"/>
              <a:ext cx="44861" cy="60112"/>
            </a:xfrm>
            <a:custGeom>
              <a:avLst/>
              <a:gdLst/>
              <a:ahLst/>
              <a:cxnLst/>
              <a:rect l="0" t="0" r="0" b="0"/>
              <a:pathLst>
                <a:path w="44861" h="60112">
                  <a:moveTo>
                    <a:pt x="42844" y="44450"/>
                  </a:moveTo>
                  <a:lnTo>
                    <a:pt x="42844" y="44450"/>
                  </a:lnTo>
                  <a:lnTo>
                    <a:pt x="12989" y="17967"/>
                  </a:lnTo>
                  <a:lnTo>
                    <a:pt x="3816" y="14260"/>
                  </a:lnTo>
                  <a:lnTo>
                    <a:pt x="2009" y="15858"/>
                  </a:lnTo>
                  <a:lnTo>
                    <a:pt x="0" y="23275"/>
                  </a:lnTo>
                  <a:lnTo>
                    <a:pt x="988" y="31746"/>
                  </a:lnTo>
                  <a:lnTo>
                    <a:pt x="7395" y="46330"/>
                  </a:lnTo>
                  <a:lnTo>
                    <a:pt x="10744" y="52053"/>
                  </a:lnTo>
                  <a:lnTo>
                    <a:pt x="18229" y="58413"/>
                  </a:lnTo>
                  <a:lnTo>
                    <a:pt x="22201" y="60108"/>
                  </a:lnTo>
                  <a:lnTo>
                    <a:pt x="30377" y="60111"/>
                  </a:lnTo>
                  <a:lnTo>
                    <a:pt x="34532" y="59124"/>
                  </a:lnTo>
                  <a:lnTo>
                    <a:pt x="38007" y="56349"/>
                  </a:lnTo>
                  <a:lnTo>
                    <a:pt x="43752" y="47622"/>
                  </a:lnTo>
                  <a:lnTo>
                    <a:pt x="44860" y="43037"/>
                  </a:lnTo>
                  <a:lnTo>
                    <a:pt x="44211" y="34179"/>
                  </a:lnTo>
                  <a:lnTo>
                    <a:pt x="36509" y="17888"/>
                  </a:lnTo>
                  <a:lnTo>
                    <a:pt x="29210" y="9597"/>
                  </a:lnTo>
                  <a:lnTo>
                    <a:pt x="17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4289"/>
            <p:cNvSpPr/>
            <p:nvPr>
              <p:custDataLst>
                <p:tags r:id="rId88"/>
              </p:custDataLst>
            </p:nvPr>
          </p:nvSpPr>
          <p:spPr>
            <a:xfrm>
              <a:off x="11207750" y="44894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3519" y="27611"/>
                  </a:lnTo>
                  <a:lnTo>
                    <a:pt x="16611" y="4510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4290"/>
            <p:cNvSpPr/>
            <p:nvPr>
              <p:custDataLst>
                <p:tags r:id="rId89"/>
              </p:custDataLst>
            </p:nvPr>
          </p:nvSpPr>
          <p:spPr>
            <a:xfrm>
              <a:off x="11128481" y="4198650"/>
              <a:ext cx="115965" cy="246351"/>
            </a:xfrm>
            <a:custGeom>
              <a:avLst/>
              <a:gdLst/>
              <a:ahLst/>
              <a:cxnLst/>
              <a:rect l="0" t="0" r="0" b="0"/>
              <a:pathLst>
                <a:path w="115965" h="246351">
                  <a:moveTo>
                    <a:pt x="98319" y="24100"/>
                  </a:moveTo>
                  <a:lnTo>
                    <a:pt x="98319" y="24100"/>
                  </a:lnTo>
                  <a:lnTo>
                    <a:pt x="114204" y="7507"/>
                  </a:lnTo>
                  <a:lnTo>
                    <a:pt x="115964" y="3085"/>
                  </a:lnTo>
                  <a:lnTo>
                    <a:pt x="115726" y="1623"/>
                  </a:lnTo>
                  <a:lnTo>
                    <a:pt x="114861" y="649"/>
                  </a:lnTo>
                  <a:lnTo>
                    <a:pt x="113582" y="0"/>
                  </a:lnTo>
                  <a:lnTo>
                    <a:pt x="98294" y="2456"/>
                  </a:lnTo>
                  <a:lnTo>
                    <a:pt x="75892" y="17765"/>
                  </a:lnTo>
                  <a:lnTo>
                    <a:pt x="29612" y="61319"/>
                  </a:lnTo>
                  <a:lnTo>
                    <a:pt x="9775" y="86015"/>
                  </a:lnTo>
                  <a:lnTo>
                    <a:pt x="582" y="105021"/>
                  </a:lnTo>
                  <a:lnTo>
                    <a:pt x="0" y="108386"/>
                  </a:lnTo>
                  <a:lnTo>
                    <a:pt x="5894" y="127880"/>
                  </a:lnTo>
                  <a:lnTo>
                    <a:pt x="13088" y="147872"/>
                  </a:lnTo>
                  <a:lnTo>
                    <a:pt x="14829" y="193894"/>
                  </a:lnTo>
                  <a:lnTo>
                    <a:pt x="3069" y="24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4291"/>
            <p:cNvSpPr/>
            <p:nvPr>
              <p:custDataLst>
                <p:tags r:id="rId90"/>
              </p:custDataLst>
            </p:nvPr>
          </p:nvSpPr>
          <p:spPr>
            <a:xfrm>
              <a:off x="8548861" y="4251129"/>
              <a:ext cx="36340" cy="149422"/>
            </a:xfrm>
            <a:custGeom>
              <a:avLst/>
              <a:gdLst/>
              <a:ahLst/>
              <a:cxnLst/>
              <a:rect l="0" t="0" r="0" b="0"/>
              <a:pathLst>
                <a:path w="36340" h="149422">
                  <a:moveTo>
                    <a:pt x="36339" y="3371"/>
                  </a:moveTo>
                  <a:lnTo>
                    <a:pt x="36339" y="3371"/>
                  </a:lnTo>
                  <a:lnTo>
                    <a:pt x="32968" y="0"/>
                  </a:lnTo>
                  <a:lnTo>
                    <a:pt x="30564" y="418"/>
                  </a:lnTo>
                  <a:lnTo>
                    <a:pt x="16566" y="11228"/>
                  </a:lnTo>
                  <a:lnTo>
                    <a:pt x="12573" y="14959"/>
                  </a:lnTo>
                  <a:lnTo>
                    <a:pt x="3583" y="37065"/>
                  </a:lnTo>
                  <a:lnTo>
                    <a:pt x="0" y="75434"/>
                  </a:lnTo>
                  <a:lnTo>
                    <a:pt x="7217" y="119522"/>
                  </a:lnTo>
                  <a:lnTo>
                    <a:pt x="23639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4292"/>
            <p:cNvSpPr/>
            <p:nvPr>
              <p:custDataLst>
                <p:tags r:id="rId91"/>
              </p:custDataLst>
            </p:nvPr>
          </p:nvSpPr>
          <p:spPr>
            <a:xfrm>
              <a:off x="9226550" y="4088468"/>
              <a:ext cx="196384" cy="476300"/>
            </a:xfrm>
            <a:custGeom>
              <a:avLst/>
              <a:gdLst/>
              <a:ahLst/>
              <a:cxnLst/>
              <a:rect l="0" t="0" r="0" b="0"/>
              <a:pathLst>
                <a:path w="196384" h="476300">
                  <a:moveTo>
                    <a:pt x="0" y="470832"/>
                  </a:moveTo>
                  <a:lnTo>
                    <a:pt x="0" y="470832"/>
                  </a:lnTo>
                  <a:lnTo>
                    <a:pt x="0" y="476299"/>
                  </a:lnTo>
                  <a:lnTo>
                    <a:pt x="0" y="473549"/>
                  </a:lnTo>
                  <a:lnTo>
                    <a:pt x="21049" y="431072"/>
                  </a:lnTo>
                  <a:lnTo>
                    <a:pt x="36401" y="397186"/>
                  </a:lnTo>
                  <a:lnTo>
                    <a:pt x="54278" y="354140"/>
                  </a:lnTo>
                  <a:lnTo>
                    <a:pt x="62997" y="328831"/>
                  </a:lnTo>
                  <a:lnTo>
                    <a:pt x="71632" y="302081"/>
                  </a:lnTo>
                  <a:lnTo>
                    <a:pt x="79503" y="274370"/>
                  </a:lnTo>
                  <a:lnTo>
                    <a:pt x="86869" y="246019"/>
                  </a:lnTo>
                  <a:lnTo>
                    <a:pt x="93896" y="217240"/>
                  </a:lnTo>
                  <a:lnTo>
                    <a:pt x="100698" y="188881"/>
                  </a:lnTo>
                  <a:lnTo>
                    <a:pt x="107348" y="160804"/>
                  </a:lnTo>
                  <a:lnTo>
                    <a:pt x="113898" y="132913"/>
                  </a:lnTo>
                  <a:lnTo>
                    <a:pt x="124939" y="86872"/>
                  </a:lnTo>
                  <a:lnTo>
                    <a:pt x="133141" y="49711"/>
                  </a:lnTo>
                  <a:lnTo>
                    <a:pt x="140285" y="6517"/>
                  </a:lnTo>
                  <a:lnTo>
                    <a:pt x="143488" y="592"/>
                  </a:lnTo>
                  <a:lnTo>
                    <a:pt x="144342" y="0"/>
                  </a:lnTo>
                  <a:lnTo>
                    <a:pt x="144911" y="310"/>
                  </a:lnTo>
                  <a:lnTo>
                    <a:pt x="159715" y="41032"/>
                  </a:lnTo>
                  <a:lnTo>
                    <a:pt x="167973" y="82193"/>
                  </a:lnTo>
                  <a:lnTo>
                    <a:pt x="168493" y="106898"/>
                  </a:lnTo>
                  <a:lnTo>
                    <a:pt x="160853" y="135263"/>
                  </a:lnTo>
                  <a:lnTo>
                    <a:pt x="153570" y="147888"/>
                  </a:lnTo>
                  <a:lnTo>
                    <a:pt x="145631" y="154440"/>
                  </a:lnTo>
                  <a:lnTo>
                    <a:pt x="135106" y="160010"/>
                  </a:lnTo>
                  <a:lnTo>
                    <a:pt x="128601" y="164843"/>
                  </a:lnTo>
                  <a:lnTo>
                    <a:pt x="129478" y="165944"/>
                  </a:lnTo>
                  <a:lnTo>
                    <a:pt x="170474" y="199625"/>
                  </a:lnTo>
                  <a:lnTo>
                    <a:pt x="188799" y="222239"/>
                  </a:lnTo>
                  <a:lnTo>
                    <a:pt x="196331" y="238520"/>
                  </a:lnTo>
                  <a:lnTo>
                    <a:pt x="196383" y="255164"/>
                  </a:lnTo>
                  <a:lnTo>
                    <a:pt x="194421" y="263553"/>
                  </a:lnTo>
                  <a:lnTo>
                    <a:pt x="186599" y="276638"/>
                  </a:lnTo>
                  <a:lnTo>
                    <a:pt x="176066" y="286451"/>
                  </a:lnTo>
                  <a:lnTo>
                    <a:pt x="150176" y="298500"/>
                  </a:lnTo>
                  <a:lnTo>
                    <a:pt x="142450" y="300911"/>
                  </a:lnTo>
                  <a:lnTo>
                    <a:pt x="128222" y="299827"/>
                  </a:lnTo>
                  <a:lnTo>
                    <a:pt x="121465" y="297561"/>
                  </a:lnTo>
                  <a:lnTo>
                    <a:pt x="116960" y="294640"/>
                  </a:lnTo>
                  <a:lnTo>
                    <a:pt x="113957" y="291282"/>
                  </a:lnTo>
                  <a:lnTo>
                    <a:pt x="107950" y="28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4293"/>
            <p:cNvSpPr/>
            <p:nvPr>
              <p:custDataLst>
                <p:tags r:id="rId92"/>
              </p:custDataLst>
            </p:nvPr>
          </p:nvSpPr>
          <p:spPr>
            <a:xfrm>
              <a:off x="9531350" y="4324350"/>
              <a:ext cx="17610" cy="152401"/>
            </a:xfrm>
            <a:custGeom>
              <a:avLst/>
              <a:gdLst/>
              <a:ahLst/>
              <a:cxnLst/>
              <a:rect l="0" t="0" r="0" b="0"/>
              <a:pathLst>
                <a:path w="17610" h="1524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2117"/>
                  </a:lnTo>
                  <a:lnTo>
                    <a:pt x="17609" y="49266"/>
                  </a:lnTo>
                  <a:lnTo>
                    <a:pt x="14860" y="83977"/>
                  </a:lnTo>
                  <a:lnTo>
                    <a:pt x="4659" y="12689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4294"/>
            <p:cNvSpPr/>
            <p:nvPr>
              <p:custDataLst>
                <p:tags r:id="rId93"/>
              </p:custDataLst>
            </p:nvPr>
          </p:nvSpPr>
          <p:spPr>
            <a:xfrm>
              <a:off x="9067800" y="430530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40093" y="4364"/>
                  </a:lnTo>
                  <a:lnTo>
                    <a:pt x="78594" y="5761"/>
                  </a:lnTo>
                  <a:lnTo>
                    <a:pt x="111836" y="6088"/>
                  </a:lnTo>
                  <a:lnTo>
                    <a:pt x="152767" y="9644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4295"/>
            <p:cNvSpPr/>
            <p:nvPr>
              <p:custDataLst>
                <p:tags r:id="rId94"/>
              </p:custDataLst>
            </p:nvPr>
          </p:nvSpPr>
          <p:spPr>
            <a:xfrm>
              <a:off x="9142917" y="4222750"/>
              <a:ext cx="13784" cy="196851"/>
            </a:xfrm>
            <a:custGeom>
              <a:avLst/>
              <a:gdLst/>
              <a:ahLst/>
              <a:cxnLst/>
              <a:rect l="0" t="0" r="0" b="0"/>
              <a:pathLst>
                <a:path w="13784" h="196851">
                  <a:moveTo>
                    <a:pt x="13783" y="0"/>
                  </a:moveTo>
                  <a:lnTo>
                    <a:pt x="13783" y="0"/>
                  </a:lnTo>
                  <a:lnTo>
                    <a:pt x="0" y="43338"/>
                  </a:lnTo>
                  <a:lnTo>
                    <a:pt x="448" y="78458"/>
                  </a:lnTo>
                  <a:lnTo>
                    <a:pt x="1601" y="119124"/>
                  </a:lnTo>
                  <a:lnTo>
                    <a:pt x="6097" y="156887"/>
                  </a:lnTo>
                  <a:lnTo>
                    <a:pt x="1378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5" name="SMARTInkShape-4296"/>
          <p:cNvSpPr/>
          <p:nvPr>
            <p:custDataLst>
              <p:tags r:id="rId2"/>
            </p:custDataLst>
          </p:nvPr>
        </p:nvSpPr>
        <p:spPr>
          <a:xfrm>
            <a:off x="2584450" y="5081860"/>
            <a:ext cx="7823201" cy="290241"/>
          </a:xfrm>
          <a:custGeom>
            <a:avLst/>
            <a:gdLst/>
            <a:ahLst/>
            <a:cxnLst/>
            <a:rect l="0" t="0" r="0" b="0"/>
            <a:pathLst>
              <a:path w="7823201" h="290241">
                <a:moveTo>
                  <a:pt x="0" y="93390"/>
                </a:moveTo>
                <a:lnTo>
                  <a:pt x="0" y="93390"/>
                </a:lnTo>
                <a:lnTo>
                  <a:pt x="37630" y="91508"/>
                </a:lnTo>
                <a:lnTo>
                  <a:pt x="67420" y="90019"/>
                </a:lnTo>
                <a:lnTo>
                  <a:pt x="108447" y="88321"/>
                </a:lnTo>
                <a:lnTo>
                  <a:pt x="156964" y="86483"/>
                </a:lnTo>
                <a:lnTo>
                  <a:pt x="210476" y="84551"/>
                </a:lnTo>
                <a:lnTo>
                  <a:pt x="272962" y="81853"/>
                </a:lnTo>
                <a:lnTo>
                  <a:pt x="341430" y="78642"/>
                </a:lnTo>
                <a:lnTo>
                  <a:pt x="413887" y="75092"/>
                </a:lnTo>
                <a:lnTo>
                  <a:pt x="496058" y="70608"/>
                </a:lnTo>
                <a:lnTo>
                  <a:pt x="584705" y="65503"/>
                </a:lnTo>
                <a:lnTo>
                  <a:pt x="677669" y="59981"/>
                </a:lnTo>
                <a:lnTo>
                  <a:pt x="779158" y="55595"/>
                </a:lnTo>
                <a:lnTo>
                  <a:pt x="886328" y="51965"/>
                </a:lnTo>
                <a:lnTo>
                  <a:pt x="997285" y="48840"/>
                </a:lnTo>
                <a:lnTo>
                  <a:pt x="1115707" y="46051"/>
                </a:lnTo>
                <a:lnTo>
                  <a:pt x="1239104" y="43486"/>
                </a:lnTo>
                <a:lnTo>
                  <a:pt x="1365820" y="41071"/>
                </a:lnTo>
                <a:lnTo>
                  <a:pt x="1504624" y="38050"/>
                </a:lnTo>
                <a:lnTo>
                  <a:pt x="1651488" y="34623"/>
                </a:lnTo>
                <a:lnTo>
                  <a:pt x="1803725" y="30929"/>
                </a:lnTo>
                <a:lnTo>
                  <a:pt x="1963778" y="26349"/>
                </a:lnTo>
                <a:lnTo>
                  <a:pt x="2129040" y="21180"/>
                </a:lnTo>
                <a:lnTo>
                  <a:pt x="2297777" y="15616"/>
                </a:lnTo>
                <a:lnTo>
                  <a:pt x="2474473" y="11202"/>
                </a:lnTo>
                <a:lnTo>
                  <a:pt x="2656477" y="7553"/>
                </a:lnTo>
                <a:lnTo>
                  <a:pt x="2842018" y="4416"/>
                </a:lnTo>
                <a:lnTo>
                  <a:pt x="3037678" y="2324"/>
                </a:lnTo>
                <a:lnTo>
                  <a:pt x="3240086" y="929"/>
                </a:lnTo>
                <a:lnTo>
                  <a:pt x="3446990" y="0"/>
                </a:lnTo>
                <a:lnTo>
                  <a:pt x="3655482" y="2203"/>
                </a:lnTo>
                <a:lnTo>
                  <a:pt x="3865033" y="6492"/>
                </a:lnTo>
                <a:lnTo>
                  <a:pt x="4075288" y="12174"/>
                </a:lnTo>
                <a:lnTo>
                  <a:pt x="4286014" y="20196"/>
                </a:lnTo>
                <a:lnTo>
                  <a:pt x="4497054" y="29778"/>
                </a:lnTo>
                <a:lnTo>
                  <a:pt x="4708303" y="40399"/>
                </a:lnTo>
                <a:lnTo>
                  <a:pt x="4917573" y="52418"/>
                </a:lnTo>
                <a:lnTo>
                  <a:pt x="5125527" y="65370"/>
                </a:lnTo>
                <a:lnTo>
                  <a:pt x="5332601" y="78944"/>
                </a:lnTo>
                <a:lnTo>
                  <a:pt x="5539089" y="94342"/>
                </a:lnTo>
                <a:lnTo>
                  <a:pt x="5745189" y="110958"/>
                </a:lnTo>
                <a:lnTo>
                  <a:pt x="5951024" y="128385"/>
                </a:lnTo>
                <a:lnTo>
                  <a:pt x="6149633" y="145648"/>
                </a:lnTo>
                <a:lnTo>
                  <a:pt x="6343423" y="162800"/>
                </a:lnTo>
                <a:lnTo>
                  <a:pt x="6533998" y="179880"/>
                </a:lnTo>
                <a:lnTo>
                  <a:pt x="6716082" y="196205"/>
                </a:lnTo>
                <a:lnTo>
                  <a:pt x="6892506" y="212028"/>
                </a:lnTo>
                <a:lnTo>
                  <a:pt x="7065152" y="227516"/>
                </a:lnTo>
                <a:lnTo>
                  <a:pt x="7226112" y="241369"/>
                </a:lnTo>
                <a:lnTo>
                  <a:pt x="7379281" y="254131"/>
                </a:lnTo>
                <a:lnTo>
                  <a:pt x="7527253" y="266167"/>
                </a:lnTo>
                <a:lnTo>
                  <a:pt x="7625901" y="274191"/>
                </a:lnTo>
                <a:lnTo>
                  <a:pt x="7823200" y="290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1" name="SMARTInkShape-Group929"/>
          <p:cNvGrpSpPr/>
          <p:nvPr/>
        </p:nvGrpSpPr>
        <p:grpSpPr>
          <a:xfrm>
            <a:off x="2207836" y="5437766"/>
            <a:ext cx="598100" cy="721929"/>
            <a:chOff x="2207836" y="5437766"/>
            <a:chExt cx="598100" cy="721929"/>
          </a:xfrm>
        </p:grpSpPr>
        <p:sp>
          <p:nvSpPr>
            <p:cNvPr id="956" name="SMARTInkShape-4297"/>
            <p:cNvSpPr/>
            <p:nvPr>
              <p:custDataLst>
                <p:tags r:id="rId54"/>
              </p:custDataLst>
            </p:nvPr>
          </p:nvSpPr>
          <p:spPr>
            <a:xfrm>
              <a:off x="2730500" y="5868621"/>
              <a:ext cx="75436" cy="174692"/>
            </a:xfrm>
            <a:custGeom>
              <a:avLst/>
              <a:gdLst/>
              <a:ahLst/>
              <a:cxnLst/>
              <a:rect l="0" t="0" r="0" b="0"/>
              <a:pathLst>
                <a:path w="75436" h="174692">
                  <a:moveTo>
                    <a:pt x="57150" y="17829"/>
                  </a:moveTo>
                  <a:lnTo>
                    <a:pt x="57150" y="17829"/>
                  </a:lnTo>
                  <a:lnTo>
                    <a:pt x="42403" y="4964"/>
                  </a:lnTo>
                  <a:lnTo>
                    <a:pt x="35074" y="1528"/>
                  </a:lnTo>
                  <a:lnTo>
                    <a:pt x="27112" y="0"/>
                  </a:lnTo>
                  <a:lnTo>
                    <a:pt x="23014" y="1004"/>
                  </a:lnTo>
                  <a:lnTo>
                    <a:pt x="14697" y="5883"/>
                  </a:lnTo>
                  <a:lnTo>
                    <a:pt x="5452" y="16562"/>
                  </a:lnTo>
                  <a:lnTo>
                    <a:pt x="4340" y="21218"/>
                  </a:lnTo>
                  <a:lnTo>
                    <a:pt x="4987" y="32035"/>
                  </a:lnTo>
                  <a:lnTo>
                    <a:pt x="9507" y="42017"/>
                  </a:lnTo>
                  <a:lnTo>
                    <a:pt x="49558" y="86324"/>
                  </a:lnTo>
                  <a:lnTo>
                    <a:pt x="70392" y="108668"/>
                  </a:lnTo>
                  <a:lnTo>
                    <a:pt x="73619" y="117232"/>
                  </a:lnTo>
                  <a:lnTo>
                    <a:pt x="75435" y="129989"/>
                  </a:lnTo>
                  <a:lnTo>
                    <a:pt x="72097" y="138469"/>
                  </a:lnTo>
                  <a:lnTo>
                    <a:pt x="53788" y="163303"/>
                  </a:lnTo>
                  <a:lnTo>
                    <a:pt x="42955" y="170208"/>
                  </a:lnTo>
                  <a:lnTo>
                    <a:pt x="28328" y="174691"/>
                  </a:lnTo>
                  <a:lnTo>
                    <a:pt x="0" y="170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4298"/>
            <p:cNvSpPr/>
            <p:nvPr>
              <p:custDataLst>
                <p:tags r:id="rId55"/>
              </p:custDataLst>
            </p:nvPr>
          </p:nvSpPr>
          <p:spPr>
            <a:xfrm>
              <a:off x="2581469" y="5912994"/>
              <a:ext cx="98232" cy="150448"/>
            </a:xfrm>
            <a:custGeom>
              <a:avLst/>
              <a:gdLst/>
              <a:ahLst/>
              <a:cxnLst/>
              <a:rect l="0" t="0" r="0" b="0"/>
              <a:pathLst>
                <a:path w="98232" h="150448">
                  <a:moveTo>
                    <a:pt x="9331" y="11556"/>
                  </a:moveTo>
                  <a:lnTo>
                    <a:pt x="9331" y="11556"/>
                  </a:lnTo>
                  <a:lnTo>
                    <a:pt x="20887" y="0"/>
                  </a:lnTo>
                  <a:lnTo>
                    <a:pt x="21973" y="324"/>
                  </a:lnTo>
                  <a:lnTo>
                    <a:pt x="25063" y="2566"/>
                  </a:lnTo>
                  <a:lnTo>
                    <a:pt x="25463" y="4857"/>
                  </a:lnTo>
                  <a:lnTo>
                    <a:pt x="15386" y="49675"/>
                  </a:lnTo>
                  <a:lnTo>
                    <a:pt x="5764" y="91992"/>
                  </a:lnTo>
                  <a:lnTo>
                    <a:pt x="0" y="137441"/>
                  </a:lnTo>
                  <a:lnTo>
                    <a:pt x="2392" y="148527"/>
                  </a:lnTo>
                  <a:lnTo>
                    <a:pt x="3294" y="149437"/>
                  </a:lnTo>
                  <a:lnTo>
                    <a:pt x="6177" y="150447"/>
                  </a:lnTo>
                  <a:lnTo>
                    <a:pt x="51312" y="136308"/>
                  </a:lnTo>
                  <a:lnTo>
                    <a:pt x="72099" y="133421"/>
                  </a:lnTo>
                  <a:lnTo>
                    <a:pt x="88293" y="135937"/>
                  </a:lnTo>
                  <a:lnTo>
                    <a:pt x="91606" y="137516"/>
                  </a:lnTo>
                  <a:lnTo>
                    <a:pt x="93814" y="139274"/>
                  </a:lnTo>
                  <a:lnTo>
                    <a:pt x="98231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4299"/>
            <p:cNvSpPr/>
            <p:nvPr>
              <p:custDataLst>
                <p:tags r:id="rId56"/>
              </p:custDataLst>
            </p:nvPr>
          </p:nvSpPr>
          <p:spPr>
            <a:xfrm>
              <a:off x="2449090" y="5956300"/>
              <a:ext cx="89784" cy="133322"/>
            </a:xfrm>
            <a:custGeom>
              <a:avLst/>
              <a:gdLst/>
              <a:ahLst/>
              <a:cxnLst/>
              <a:rect l="0" t="0" r="0" b="0"/>
              <a:pathLst>
                <a:path w="89784" h="133322">
                  <a:moveTo>
                    <a:pt x="52810" y="6350"/>
                  </a:moveTo>
                  <a:lnTo>
                    <a:pt x="52810" y="6350"/>
                  </a:lnTo>
                  <a:lnTo>
                    <a:pt x="49439" y="2979"/>
                  </a:lnTo>
                  <a:lnTo>
                    <a:pt x="45902" y="1324"/>
                  </a:lnTo>
                  <a:lnTo>
                    <a:pt x="43971" y="883"/>
                  </a:lnTo>
                  <a:lnTo>
                    <a:pt x="34512" y="3632"/>
                  </a:lnTo>
                  <a:lnTo>
                    <a:pt x="22772" y="15656"/>
                  </a:lnTo>
                  <a:lnTo>
                    <a:pt x="6869" y="44460"/>
                  </a:lnTo>
                  <a:lnTo>
                    <a:pt x="0" y="72518"/>
                  </a:lnTo>
                  <a:lnTo>
                    <a:pt x="647" y="90321"/>
                  </a:lnTo>
                  <a:lnTo>
                    <a:pt x="8348" y="112838"/>
                  </a:lnTo>
                  <a:lnTo>
                    <a:pt x="19567" y="129547"/>
                  </a:lnTo>
                  <a:lnTo>
                    <a:pt x="25003" y="132226"/>
                  </a:lnTo>
                  <a:lnTo>
                    <a:pt x="38570" y="133321"/>
                  </a:lnTo>
                  <a:lnTo>
                    <a:pt x="58704" y="126599"/>
                  </a:lnTo>
                  <a:lnTo>
                    <a:pt x="78075" y="108928"/>
                  </a:lnTo>
                  <a:lnTo>
                    <a:pt x="85205" y="93803"/>
                  </a:lnTo>
                  <a:lnTo>
                    <a:pt x="89783" y="54355"/>
                  </a:lnTo>
                  <a:lnTo>
                    <a:pt x="85618" y="18054"/>
                  </a:lnTo>
                  <a:lnTo>
                    <a:pt x="81973" y="8494"/>
                  </a:lnTo>
                  <a:lnTo>
                    <a:pt x="79307" y="5662"/>
                  </a:lnTo>
                  <a:lnTo>
                    <a:pt x="72583" y="2516"/>
                  </a:lnTo>
                  <a:lnTo>
                    <a:pt x="46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4300"/>
            <p:cNvSpPr/>
            <p:nvPr>
              <p:custDataLst>
                <p:tags r:id="rId57"/>
              </p:custDataLst>
            </p:nvPr>
          </p:nvSpPr>
          <p:spPr>
            <a:xfrm>
              <a:off x="2216175" y="5437766"/>
              <a:ext cx="126976" cy="124835"/>
            </a:xfrm>
            <a:custGeom>
              <a:avLst/>
              <a:gdLst/>
              <a:ahLst/>
              <a:cxnLst/>
              <a:rect l="0" t="0" r="0" b="0"/>
              <a:pathLst>
                <a:path w="126976" h="124835">
                  <a:moveTo>
                    <a:pt x="12675" y="74034"/>
                  </a:moveTo>
                  <a:lnTo>
                    <a:pt x="12675" y="74034"/>
                  </a:lnTo>
                  <a:lnTo>
                    <a:pt x="7208" y="68567"/>
                  </a:lnTo>
                  <a:lnTo>
                    <a:pt x="6208" y="68978"/>
                  </a:lnTo>
                  <a:lnTo>
                    <a:pt x="3215" y="71316"/>
                  </a:lnTo>
                  <a:lnTo>
                    <a:pt x="1415" y="76589"/>
                  </a:lnTo>
                  <a:lnTo>
                    <a:pt x="0" y="98735"/>
                  </a:lnTo>
                  <a:lnTo>
                    <a:pt x="21630" y="52022"/>
                  </a:lnTo>
                  <a:lnTo>
                    <a:pt x="44939" y="18808"/>
                  </a:lnTo>
                  <a:lnTo>
                    <a:pt x="60256" y="5146"/>
                  </a:lnTo>
                  <a:lnTo>
                    <a:pt x="69335" y="1085"/>
                  </a:lnTo>
                  <a:lnTo>
                    <a:pt x="73732" y="0"/>
                  </a:lnTo>
                  <a:lnTo>
                    <a:pt x="77368" y="688"/>
                  </a:lnTo>
                  <a:lnTo>
                    <a:pt x="83290" y="5218"/>
                  </a:lnTo>
                  <a:lnTo>
                    <a:pt x="97205" y="29762"/>
                  </a:lnTo>
                  <a:lnTo>
                    <a:pt x="105598" y="61787"/>
                  </a:lnTo>
                  <a:lnTo>
                    <a:pt x="111160" y="108418"/>
                  </a:lnTo>
                  <a:lnTo>
                    <a:pt x="116653" y="115892"/>
                  </a:lnTo>
                  <a:lnTo>
                    <a:pt x="126975" y="12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4301"/>
            <p:cNvSpPr/>
            <p:nvPr>
              <p:custDataLst>
                <p:tags r:id="rId58"/>
              </p:custDataLst>
            </p:nvPr>
          </p:nvSpPr>
          <p:spPr>
            <a:xfrm>
              <a:off x="2207836" y="5684126"/>
              <a:ext cx="206162" cy="475569"/>
            </a:xfrm>
            <a:custGeom>
              <a:avLst/>
              <a:gdLst/>
              <a:ahLst/>
              <a:cxnLst/>
              <a:rect l="0" t="0" r="0" b="0"/>
              <a:pathLst>
                <a:path w="206162" h="475569">
                  <a:moveTo>
                    <a:pt x="14664" y="170574"/>
                  </a:moveTo>
                  <a:lnTo>
                    <a:pt x="14664" y="170574"/>
                  </a:lnTo>
                  <a:lnTo>
                    <a:pt x="14664" y="164486"/>
                  </a:lnTo>
                  <a:lnTo>
                    <a:pt x="19690" y="206322"/>
                  </a:lnTo>
                  <a:lnTo>
                    <a:pt x="21131" y="240789"/>
                  </a:lnTo>
                  <a:lnTo>
                    <a:pt x="24124" y="284331"/>
                  </a:lnTo>
                  <a:lnTo>
                    <a:pt x="25924" y="331904"/>
                  </a:lnTo>
                  <a:lnTo>
                    <a:pt x="26724" y="377744"/>
                  </a:lnTo>
                  <a:lnTo>
                    <a:pt x="27079" y="414579"/>
                  </a:lnTo>
                  <a:lnTo>
                    <a:pt x="27308" y="461144"/>
                  </a:lnTo>
                  <a:lnTo>
                    <a:pt x="27339" y="472107"/>
                  </a:lnTo>
                  <a:lnTo>
                    <a:pt x="26642" y="474607"/>
                  </a:lnTo>
                  <a:lnTo>
                    <a:pt x="25471" y="475568"/>
                  </a:lnTo>
                  <a:lnTo>
                    <a:pt x="23986" y="475503"/>
                  </a:lnTo>
                  <a:lnTo>
                    <a:pt x="15153" y="455186"/>
                  </a:lnTo>
                  <a:lnTo>
                    <a:pt x="9472" y="422657"/>
                  </a:lnTo>
                  <a:lnTo>
                    <a:pt x="4595" y="375744"/>
                  </a:lnTo>
                  <a:lnTo>
                    <a:pt x="2307" y="345454"/>
                  </a:lnTo>
                  <a:lnTo>
                    <a:pt x="76" y="312560"/>
                  </a:lnTo>
                  <a:lnTo>
                    <a:pt x="0" y="281459"/>
                  </a:lnTo>
                  <a:lnTo>
                    <a:pt x="1360" y="251553"/>
                  </a:lnTo>
                  <a:lnTo>
                    <a:pt x="3678" y="222443"/>
                  </a:lnTo>
                  <a:lnTo>
                    <a:pt x="5929" y="195982"/>
                  </a:lnTo>
                  <a:lnTo>
                    <a:pt x="8135" y="171284"/>
                  </a:lnTo>
                  <a:lnTo>
                    <a:pt x="13173" y="127145"/>
                  </a:lnTo>
                  <a:lnTo>
                    <a:pt x="20116" y="91065"/>
                  </a:lnTo>
                  <a:lnTo>
                    <a:pt x="35329" y="49728"/>
                  </a:lnTo>
                  <a:lnTo>
                    <a:pt x="53243" y="18508"/>
                  </a:lnTo>
                  <a:lnTo>
                    <a:pt x="65677" y="5857"/>
                  </a:lnTo>
                  <a:lnTo>
                    <a:pt x="71956" y="1496"/>
                  </a:lnTo>
                  <a:lnTo>
                    <a:pt x="78964" y="0"/>
                  </a:lnTo>
                  <a:lnTo>
                    <a:pt x="94277" y="2101"/>
                  </a:lnTo>
                  <a:lnTo>
                    <a:pt x="100900" y="6753"/>
                  </a:lnTo>
                  <a:lnTo>
                    <a:pt x="112023" y="21329"/>
                  </a:lnTo>
                  <a:lnTo>
                    <a:pt x="119476" y="52740"/>
                  </a:lnTo>
                  <a:lnTo>
                    <a:pt x="114942" y="88859"/>
                  </a:lnTo>
                  <a:lnTo>
                    <a:pt x="104662" y="116259"/>
                  </a:lnTo>
                  <a:lnTo>
                    <a:pt x="92679" y="134411"/>
                  </a:lnTo>
                  <a:lnTo>
                    <a:pt x="86261" y="140391"/>
                  </a:lnTo>
                  <a:lnTo>
                    <a:pt x="79764" y="144229"/>
                  </a:lnTo>
                  <a:lnTo>
                    <a:pt x="85380" y="141523"/>
                  </a:lnTo>
                  <a:lnTo>
                    <a:pt x="124679" y="146087"/>
                  </a:lnTo>
                  <a:lnTo>
                    <a:pt x="154976" y="155557"/>
                  </a:lnTo>
                  <a:lnTo>
                    <a:pt x="175097" y="167428"/>
                  </a:lnTo>
                  <a:lnTo>
                    <a:pt x="193447" y="184463"/>
                  </a:lnTo>
                  <a:lnTo>
                    <a:pt x="203484" y="201912"/>
                  </a:lnTo>
                  <a:lnTo>
                    <a:pt x="206161" y="210517"/>
                  </a:lnTo>
                  <a:lnTo>
                    <a:pt x="205372" y="229483"/>
                  </a:lnTo>
                  <a:lnTo>
                    <a:pt x="203186" y="239480"/>
                  </a:lnTo>
                  <a:lnTo>
                    <a:pt x="193231" y="254350"/>
                  </a:lnTo>
                  <a:lnTo>
                    <a:pt x="157102" y="278767"/>
                  </a:lnTo>
                  <a:lnTo>
                    <a:pt x="133709" y="283805"/>
                  </a:lnTo>
                  <a:lnTo>
                    <a:pt x="110612" y="282987"/>
                  </a:lnTo>
                  <a:lnTo>
                    <a:pt x="71814" y="272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4" name="SMARTInkShape-Group930"/>
          <p:cNvGrpSpPr/>
          <p:nvPr/>
        </p:nvGrpSpPr>
        <p:grpSpPr>
          <a:xfrm>
            <a:off x="3039830" y="5746750"/>
            <a:ext cx="147871" cy="101601"/>
            <a:chOff x="3039830" y="5746750"/>
            <a:chExt cx="147871" cy="101601"/>
          </a:xfrm>
        </p:grpSpPr>
        <p:sp>
          <p:nvSpPr>
            <p:cNvPr id="962" name="SMARTInkShape-4302"/>
            <p:cNvSpPr/>
            <p:nvPr>
              <p:custDataLst>
                <p:tags r:id="rId52"/>
              </p:custDataLst>
            </p:nvPr>
          </p:nvSpPr>
          <p:spPr>
            <a:xfrm>
              <a:off x="3039830" y="5829300"/>
              <a:ext cx="109771" cy="19051"/>
            </a:xfrm>
            <a:custGeom>
              <a:avLst/>
              <a:gdLst/>
              <a:ahLst/>
              <a:cxnLst/>
              <a:rect l="0" t="0" r="0" b="0"/>
              <a:pathLst>
                <a:path w="1097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606" y="19050"/>
                  </a:lnTo>
                  <a:lnTo>
                    <a:pt x="47203" y="8218"/>
                  </a:lnTo>
                  <a:lnTo>
                    <a:pt x="88409" y="2749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4303"/>
            <p:cNvSpPr/>
            <p:nvPr>
              <p:custDataLst>
                <p:tags r:id="rId53"/>
              </p:custDataLst>
            </p:nvPr>
          </p:nvSpPr>
          <p:spPr>
            <a:xfrm>
              <a:off x="3044342" y="5746750"/>
              <a:ext cx="143359" cy="25401"/>
            </a:xfrm>
            <a:custGeom>
              <a:avLst/>
              <a:gdLst/>
              <a:ahLst/>
              <a:cxnLst/>
              <a:rect l="0" t="0" r="0" b="0"/>
              <a:pathLst>
                <a:path w="1433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40102" y="10289"/>
                  </a:lnTo>
                  <a:lnTo>
                    <a:pt x="78270" y="4147"/>
                  </a:lnTo>
                  <a:lnTo>
                    <a:pt x="117487" y="1229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9" name="SMARTInkShape-Group931"/>
          <p:cNvGrpSpPr/>
          <p:nvPr/>
        </p:nvGrpSpPr>
        <p:grpSpPr>
          <a:xfrm>
            <a:off x="3784600" y="5330154"/>
            <a:ext cx="539751" cy="645197"/>
            <a:chOff x="3784600" y="5330154"/>
            <a:chExt cx="539751" cy="645197"/>
          </a:xfrm>
        </p:grpSpPr>
        <p:sp>
          <p:nvSpPr>
            <p:cNvPr id="965" name="SMARTInkShape-4304"/>
            <p:cNvSpPr/>
            <p:nvPr>
              <p:custDataLst>
                <p:tags r:id="rId48"/>
              </p:custDataLst>
            </p:nvPr>
          </p:nvSpPr>
          <p:spPr>
            <a:xfrm>
              <a:off x="4073042" y="5330154"/>
              <a:ext cx="251309" cy="54647"/>
            </a:xfrm>
            <a:custGeom>
              <a:avLst/>
              <a:gdLst/>
              <a:ahLst/>
              <a:cxnLst/>
              <a:rect l="0" t="0" r="0" b="0"/>
              <a:pathLst>
                <a:path w="251309" h="54647">
                  <a:moveTo>
                    <a:pt x="3658" y="54646"/>
                  </a:moveTo>
                  <a:lnTo>
                    <a:pt x="3658" y="54646"/>
                  </a:lnTo>
                  <a:lnTo>
                    <a:pt x="287" y="51275"/>
                  </a:lnTo>
                  <a:lnTo>
                    <a:pt x="0" y="49577"/>
                  </a:lnTo>
                  <a:lnTo>
                    <a:pt x="514" y="47739"/>
                  </a:lnTo>
                  <a:lnTo>
                    <a:pt x="1562" y="45807"/>
                  </a:lnTo>
                  <a:lnTo>
                    <a:pt x="43473" y="26704"/>
                  </a:lnTo>
                  <a:lnTo>
                    <a:pt x="75446" y="17298"/>
                  </a:lnTo>
                  <a:lnTo>
                    <a:pt x="112469" y="9119"/>
                  </a:lnTo>
                  <a:lnTo>
                    <a:pt x="150091" y="3132"/>
                  </a:lnTo>
                  <a:lnTo>
                    <a:pt x="184215" y="0"/>
                  </a:lnTo>
                  <a:lnTo>
                    <a:pt x="223667" y="119"/>
                  </a:lnTo>
                  <a:lnTo>
                    <a:pt x="251308" y="3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4305"/>
            <p:cNvSpPr/>
            <p:nvPr>
              <p:custDataLst>
                <p:tags r:id="rId49"/>
              </p:custDataLst>
            </p:nvPr>
          </p:nvSpPr>
          <p:spPr>
            <a:xfrm>
              <a:off x="4210050" y="5385683"/>
              <a:ext cx="19051" cy="208668"/>
            </a:xfrm>
            <a:custGeom>
              <a:avLst/>
              <a:gdLst/>
              <a:ahLst/>
              <a:cxnLst/>
              <a:rect l="0" t="0" r="0" b="0"/>
              <a:pathLst>
                <a:path w="1905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12209" y="50694"/>
                  </a:lnTo>
                  <a:lnTo>
                    <a:pt x="17023" y="94989"/>
                  </a:lnTo>
                  <a:lnTo>
                    <a:pt x="18449" y="137120"/>
                  </a:lnTo>
                  <a:lnTo>
                    <a:pt x="18931" y="178437"/>
                  </a:lnTo>
                  <a:lnTo>
                    <a:pt x="190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SMARTInkShape-4306"/>
            <p:cNvSpPr/>
            <p:nvPr>
              <p:custDataLst>
                <p:tags r:id="rId50"/>
              </p:custDataLst>
            </p:nvPr>
          </p:nvSpPr>
          <p:spPr>
            <a:xfrm>
              <a:off x="3789183" y="5511800"/>
              <a:ext cx="249418" cy="446082"/>
            </a:xfrm>
            <a:custGeom>
              <a:avLst/>
              <a:gdLst/>
              <a:ahLst/>
              <a:cxnLst/>
              <a:rect l="0" t="0" r="0" b="0"/>
              <a:pathLst>
                <a:path w="249418" h="446082">
                  <a:moveTo>
                    <a:pt x="249417" y="0"/>
                  </a:moveTo>
                  <a:lnTo>
                    <a:pt x="249417" y="0"/>
                  </a:lnTo>
                  <a:lnTo>
                    <a:pt x="246046" y="6742"/>
                  </a:lnTo>
                  <a:lnTo>
                    <a:pt x="240628" y="11933"/>
                  </a:lnTo>
                  <a:lnTo>
                    <a:pt x="237207" y="14305"/>
                  </a:lnTo>
                  <a:lnTo>
                    <a:pt x="231526" y="22585"/>
                  </a:lnTo>
                  <a:lnTo>
                    <a:pt x="210151" y="67078"/>
                  </a:lnTo>
                  <a:lnTo>
                    <a:pt x="186419" y="110617"/>
                  </a:lnTo>
                  <a:lnTo>
                    <a:pt x="165605" y="152405"/>
                  </a:lnTo>
                  <a:lnTo>
                    <a:pt x="147491" y="183917"/>
                  </a:lnTo>
                  <a:lnTo>
                    <a:pt x="127681" y="216737"/>
                  </a:lnTo>
                  <a:lnTo>
                    <a:pt x="107118" y="250844"/>
                  </a:lnTo>
                  <a:lnTo>
                    <a:pt x="86219" y="287169"/>
                  </a:lnTo>
                  <a:lnTo>
                    <a:pt x="65171" y="320718"/>
                  </a:lnTo>
                  <a:lnTo>
                    <a:pt x="37252" y="365490"/>
                  </a:lnTo>
                  <a:lnTo>
                    <a:pt x="12226" y="411803"/>
                  </a:lnTo>
                  <a:lnTo>
                    <a:pt x="174" y="437283"/>
                  </a:lnTo>
                  <a:lnTo>
                    <a:pt x="0" y="441100"/>
                  </a:lnTo>
                  <a:lnTo>
                    <a:pt x="590" y="444350"/>
                  </a:lnTo>
                  <a:lnTo>
                    <a:pt x="1687" y="445810"/>
                  </a:lnTo>
                  <a:lnTo>
                    <a:pt x="3125" y="446081"/>
                  </a:lnTo>
                  <a:lnTo>
                    <a:pt x="8117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SMARTInkShape-4307"/>
            <p:cNvSpPr/>
            <p:nvPr>
              <p:custDataLst>
                <p:tags r:id="rId51"/>
              </p:custDataLst>
            </p:nvPr>
          </p:nvSpPr>
          <p:spPr>
            <a:xfrm>
              <a:off x="3784600" y="5588261"/>
              <a:ext cx="234951" cy="387090"/>
            </a:xfrm>
            <a:custGeom>
              <a:avLst/>
              <a:gdLst/>
              <a:ahLst/>
              <a:cxnLst/>
              <a:rect l="0" t="0" r="0" b="0"/>
              <a:pathLst>
                <a:path w="234951" h="3870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0" y="8600"/>
                  </a:lnTo>
                  <a:lnTo>
                    <a:pt x="1882" y="12614"/>
                  </a:lnTo>
                  <a:lnTo>
                    <a:pt x="33253" y="54468"/>
                  </a:lnTo>
                  <a:lnTo>
                    <a:pt x="48658" y="77103"/>
                  </a:lnTo>
                  <a:lnTo>
                    <a:pt x="82519" y="116777"/>
                  </a:lnTo>
                  <a:lnTo>
                    <a:pt x="112801" y="152950"/>
                  </a:lnTo>
                  <a:lnTo>
                    <a:pt x="144116" y="197221"/>
                  </a:lnTo>
                  <a:lnTo>
                    <a:pt x="172366" y="242716"/>
                  </a:lnTo>
                  <a:lnTo>
                    <a:pt x="198611" y="287475"/>
                  </a:lnTo>
                  <a:lnTo>
                    <a:pt x="214149" y="325276"/>
                  </a:lnTo>
                  <a:lnTo>
                    <a:pt x="228090" y="369733"/>
                  </a:lnTo>
                  <a:lnTo>
                    <a:pt x="234950" y="387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5" name="SMARTInkShape-Group932"/>
          <p:cNvGrpSpPr/>
          <p:nvPr/>
        </p:nvGrpSpPr>
        <p:grpSpPr>
          <a:xfrm>
            <a:off x="4572000" y="5226050"/>
            <a:ext cx="958851" cy="749301"/>
            <a:chOff x="4572000" y="5226050"/>
            <a:chExt cx="958851" cy="749301"/>
          </a:xfrm>
        </p:grpSpPr>
        <p:sp>
          <p:nvSpPr>
            <p:cNvPr id="970" name="SMARTInkShape-4308"/>
            <p:cNvSpPr/>
            <p:nvPr>
              <p:custDataLst>
                <p:tags r:id="rId43"/>
              </p:custDataLst>
            </p:nvPr>
          </p:nvSpPr>
          <p:spPr>
            <a:xfrm>
              <a:off x="5486400" y="5226050"/>
              <a:ext cx="44451" cy="165101"/>
            </a:xfrm>
            <a:custGeom>
              <a:avLst/>
              <a:gdLst/>
              <a:ahLst/>
              <a:cxnLst/>
              <a:rect l="0" t="0" r="0" b="0"/>
              <a:pathLst>
                <a:path w="4445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5022" y="44571"/>
                  </a:lnTo>
                  <a:lnTo>
                    <a:pt x="26721" y="81712"/>
                  </a:lnTo>
                  <a:lnTo>
                    <a:pt x="31462" y="121608"/>
                  </a:lnTo>
                  <a:lnTo>
                    <a:pt x="38129" y="158147"/>
                  </a:lnTo>
                  <a:lnTo>
                    <a:pt x="39531" y="160463"/>
                  </a:lnTo>
                  <a:lnTo>
                    <a:pt x="444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4309"/>
            <p:cNvSpPr/>
            <p:nvPr>
              <p:custDataLst>
                <p:tags r:id="rId44"/>
              </p:custDataLst>
            </p:nvPr>
          </p:nvSpPr>
          <p:spPr>
            <a:xfrm>
              <a:off x="5219700" y="5346700"/>
              <a:ext cx="158751" cy="9722"/>
            </a:xfrm>
            <a:custGeom>
              <a:avLst/>
              <a:gdLst/>
              <a:ahLst/>
              <a:cxnLst/>
              <a:rect l="0" t="0" r="0" b="0"/>
              <a:pathLst>
                <a:path w="1587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24418" y="8446"/>
                  </a:lnTo>
                  <a:lnTo>
                    <a:pt x="61451" y="2400"/>
                  </a:lnTo>
                  <a:lnTo>
                    <a:pt x="103155" y="47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4310"/>
            <p:cNvSpPr/>
            <p:nvPr>
              <p:custDataLst>
                <p:tags r:id="rId45"/>
              </p:custDataLst>
            </p:nvPr>
          </p:nvSpPr>
          <p:spPr>
            <a:xfrm>
              <a:off x="5016500" y="5478230"/>
              <a:ext cx="128649" cy="497121"/>
            </a:xfrm>
            <a:custGeom>
              <a:avLst/>
              <a:gdLst/>
              <a:ahLst/>
              <a:cxnLst/>
              <a:rect l="0" t="0" r="0" b="0"/>
              <a:pathLst>
                <a:path w="128649" h="497121">
                  <a:moveTo>
                    <a:pt x="12700" y="8170"/>
                  </a:moveTo>
                  <a:lnTo>
                    <a:pt x="12700" y="8170"/>
                  </a:lnTo>
                  <a:lnTo>
                    <a:pt x="12700" y="1428"/>
                  </a:lnTo>
                  <a:lnTo>
                    <a:pt x="13406" y="147"/>
                  </a:lnTo>
                  <a:lnTo>
                    <a:pt x="14581" y="0"/>
                  </a:lnTo>
                  <a:lnTo>
                    <a:pt x="19886" y="3128"/>
                  </a:lnTo>
                  <a:lnTo>
                    <a:pt x="39444" y="19611"/>
                  </a:lnTo>
                  <a:lnTo>
                    <a:pt x="67975" y="57343"/>
                  </a:lnTo>
                  <a:lnTo>
                    <a:pt x="90889" y="95406"/>
                  </a:lnTo>
                  <a:lnTo>
                    <a:pt x="100809" y="118538"/>
                  </a:lnTo>
                  <a:lnTo>
                    <a:pt x="109539" y="143838"/>
                  </a:lnTo>
                  <a:lnTo>
                    <a:pt x="117476" y="170581"/>
                  </a:lnTo>
                  <a:lnTo>
                    <a:pt x="122768" y="198289"/>
                  </a:lnTo>
                  <a:lnTo>
                    <a:pt x="126295" y="226638"/>
                  </a:lnTo>
                  <a:lnTo>
                    <a:pt x="128648" y="255415"/>
                  </a:lnTo>
                  <a:lnTo>
                    <a:pt x="126686" y="283772"/>
                  </a:lnTo>
                  <a:lnTo>
                    <a:pt x="121853" y="311849"/>
                  </a:lnTo>
                  <a:lnTo>
                    <a:pt x="115102" y="339740"/>
                  </a:lnTo>
                  <a:lnTo>
                    <a:pt x="104957" y="366094"/>
                  </a:lnTo>
                  <a:lnTo>
                    <a:pt x="92549" y="391425"/>
                  </a:lnTo>
                  <a:lnTo>
                    <a:pt x="63710" y="436034"/>
                  </a:lnTo>
                  <a:lnTo>
                    <a:pt x="21386" y="477452"/>
                  </a:lnTo>
                  <a:lnTo>
                    <a:pt x="0" y="49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4311"/>
            <p:cNvSpPr/>
            <p:nvPr>
              <p:custDataLst>
                <p:tags r:id="rId46"/>
              </p:custDataLst>
            </p:nvPr>
          </p:nvSpPr>
          <p:spPr>
            <a:xfrm>
              <a:off x="4592379" y="5550783"/>
              <a:ext cx="170122" cy="367418"/>
            </a:xfrm>
            <a:custGeom>
              <a:avLst/>
              <a:gdLst/>
              <a:ahLst/>
              <a:cxnLst/>
              <a:rect l="0" t="0" r="0" b="0"/>
              <a:pathLst>
                <a:path w="170122" h="367418">
                  <a:moveTo>
                    <a:pt x="170121" y="5467"/>
                  </a:moveTo>
                  <a:lnTo>
                    <a:pt x="170121" y="5467"/>
                  </a:lnTo>
                  <a:lnTo>
                    <a:pt x="166750" y="2096"/>
                  </a:lnTo>
                  <a:lnTo>
                    <a:pt x="163213" y="441"/>
                  </a:lnTo>
                  <a:lnTo>
                    <a:pt x="161282" y="0"/>
                  </a:lnTo>
                  <a:lnTo>
                    <a:pt x="155373" y="7035"/>
                  </a:lnTo>
                  <a:lnTo>
                    <a:pt x="140083" y="41290"/>
                  </a:lnTo>
                  <a:lnTo>
                    <a:pt x="124297" y="86636"/>
                  </a:lnTo>
                  <a:lnTo>
                    <a:pt x="108598" y="125738"/>
                  </a:lnTo>
                  <a:lnTo>
                    <a:pt x="89860" y="167576"/>
                  </a:lnTo>
                  <a:lnTo>
                    <a:pt x="69774" y="207338"/>
                  </a:lnTo>
                  <a:lnTo>
                    <a:pt x="49087" y="244295"/>
                  </a:lnTo>
                  <a:lnTo>
                    <a:pt x="21370" y="291190"/>
                  </a:lnTo>
                  <a:lnTo>
                    <a:pt x="5397" y="323663"/>
                  </a:lnTo>
                  <a:lnTo>
                    <a:pt x="0" y="350230"/>
                  </a:lnTo>
                  <a:lnTo>
                    <a:pt x="1674" y="354548"/>
                  </a:lnTo>
                  <a:lnTo>
                    <a:pt x="17721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4312"/>
            <p:cNvSpPr/>
            <p:nvPr>
              <p:custDataLst>
                <p:tags r:id="rId47"/>
              </p:custDataLst>
            </p:nvPr>
          </p:nvSpPr>
          <p:spPr>
            <a:xfrm>
              <a:off x="4572000" y="5597630"/>
              <a:ext cx="247651" cy="320571"/>
            </a:xfrm>
            <a:custGeom>
              <a:avLst/>
              <a:gdLst/>
              <a:ahLst/>
              <a:cxnLst/>
              <a:rect l="0" t="0" r="0" b="0"/>
              <a:pathLst>
                <a:path w="247651" h="3205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12209" y="9268"/>
                  </a:lnTo>
                  <a:lnTo>
                    <a:pt x="47661" y="53214"/>
                  </a:lnTo>
                  <a:lnTo>
                    <a:pt x="77151" y="97420"/>
                  </a:lnTo>
                  <a:lnTo>
                    <a:pt x="99200" y="131787"/>
                  </a:lnTo>
                  <a:lnTo>
                    <a:pt x="125463" y="165876"/>
                  </a:lnTo>
                  <a:lnTo>
                    <a:pt x="151717" y="199841"/>
                  </a:lnTo>
                  <a:lnTo>
                    <a:pt x="184653" y="245052"/>
                  </a:lnTo>
                  <a:lnTo>
                    <a:pt x="220775" y="292045"/>
                  </a:lnTo>
                  <a:lnTo>
                    <a:pt x="247650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6" name="SMARTInkShape-4313"/>
          <p:cNvSpPr/>
          <p:nvPr>
            <p:custDataLst>
              <p:tags r:id="rId3"/>
            </p:custDataLst>
          </p:nvPr>
        </p:nvSpPr>
        <p:spPr>
          <a:xfrm>
            <a:off x="3498806" y="5538867"/>
            <a:ext cx="203245" cy="569834"/>
          </a:xfrm>
          <a:custGeom>
            <a:avLst/>
            <a:gdLst/>
            <a:ahLst/>
            <a:cxnLst/>
            <a:rect l="0" t="0" r="0" b="0"/>
            <a:pathLst>
              <a:path w="203245" h="569834">
                <a:moveTo>
                  <a:pt x="114344" y="23733"/>
                </a:moveTo>
                <a:lnTo>
                  <a:pt x="114344" y="23733"/>
                </a:lnTo>
                <a:lnTo>
                  <a:pt x="107602" y="13620"/>
                </a:lnTo>
                <a:lnTo>
                  <a:pt x="98648" y="6774"/>
                </a:lnTo>
                <a:lnTo>
                  <a:pt x="88318" y="2084"/>
                </a:lnTo>
                <a:lnTo>
                  <a:pt x="79023" y="0"/>
                </a:lnTo>
                <a:lnTo>
                  <a:pt x="68307" y="4718"/>
                </a:lnTo>
                <a:lnTo>
                  <a:pt x="62486" y="8940"/>
                </a:lnTo>
                <a:lnTo>
                  <a:pt x="40809" y="41849"/>
                </a:lnTo>
                <a:lnTo>
                  <a:pt x="26628" y="80938"/>
                </a:lnTo>
                <a:lnTo>
                  <a:pt x="19883" y="104203"/>
                </a:lnTo>
                <a:lnTo>
                  <a:pt x="13976" y="130297"/>
                </a:lnTo>
                <a:lnTo>
                  <a:pt x="8626" y="158276"/>
                </a:lnTo>
                <a:lnTo>
                  <a:pt x="3649" y="187511"/>
                </a:lnTo>
                <a:lnTo>
                  <a:pt x="1036" y="218291"/>
                </a:lnTo>
                <a:lnTo>
                  <a:pt x="0" y="250099"/>
                </a:lnTo>
                <a:lnTo>
                  <a:pt x="14" y="282593"/>
                </a:lnTo>
                <a:lnTo>
                  <a:pt x="2847" y="312723"/>
                </a:lnTo>
                <a:lnTo>
                  <a:pt x="7557" y="341277"/>
                </a:lnTo>
                <a:lnTo>
                  <a:pt x="13519" y="368779"/>
                </a:lnTo>
                <a:lnTo>
                  <a:pt x="22433" y="394169"/>
                </a:lnTo>
                <a:lnTo>
                  <a:pt x="45508" y="441194"/>
                </a:lnTo>
                <a:lnTo>
                  <a:pt x="75989" y="481852"/>
                </a:lnTo>
                <a:lnTo>
                  <a:pt x="112819" y="516619"/>
                </a:lnTo>
                <a:lnTo>
                  <a:pt x="157410" y="543831"/>
                </a:lnTo>
                <a:lnTo>
                  <a:pt x="203244" y="5698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9" name="SMARTInkShape-Group934"/>
          <p:cNvGrpSpPr/>
          <p:nvPr/>
        </p:nvGrpSpPr>
        <p:grpSpPr>
          <a:xfrm>
            <a:off x="5854700" y="5568950"/>
            <a:ext cx="285751" cy="412932"/>
            <a:chOff x="5854700" y="5568950"/>
            <a:chExt cx="285751" cy="412932"/>
          </a:xfrm>
        </p:grpSpPr>
        <p:sp>
          <p:nvSpPr>
            <p:cNvPr id="977" name="SMARTInkShape-4314"/>
            <p:cNvSpPr/>
            <p:nvPr>
              <p:custDataLst>
                <p:tags r:id="rId41"/>
              </p:custDataLst>
            </p:nvPr>
          </p:nvSpPr>
          <p:spPr>
            <a:xfrm>
              <a:off x="5922057" y="5568950"/>
              <a:ext cx="205694" cy="412932"/>
            </a:xfrm>
            <a:custGeom>
              <a:avLst/>
              <a:gdLst/>
              <a:ahLst/>
              <a:cxnLst/>
              <a:rect l="0" t="0" r="0" b="0"/>
              <a:pathLst>
                <a:path w="205694" h="412932">
                  <a:moveTo>
                    <a:pt x="205693" y="0"/>
                  </a:moveTo>
                  <a:lnTo>
                    <a:pt x="205693" y="0"/>
                  </a:lnTo>
                  <a:lnTo>
                    <a:pt x="184645" y="12209"/>
                  </a:lnTo>
                  <a:lnTo>
                    <a:pt x="145841" y="56448"/>
                  </a:lnTo>
                  <a:lnTo>
                    <a:pt x="115992" y="100687"/>
                  </a:lnTo>
                  <a:lnTo>
                    <a:pt x="95976" y="138588"/>
                  </a:lnTo>
                  <a:lnTo>
                    <a:pt x="77673" y="186008"/>
                  </a:lnTo>
                  <a:lnTo>
                    <a:pt x="69545" y="210788"/>
                  </a:lnTo>
                  <a:lnTo>
                    <a:pt x="62012" y="235776"/>
                  </a:lnTo>
                  <a:lnTo>
                    <a:pt x="54872" y="260900"/>
                  </a:lnTo>
                  <a:lnTo>
                    <a:pt x="41295" y="305750"/>
                  </a:lnTo>
                  <a:lnTo>
                    <a:pt x="28912" y="344027"/>
                  </a:lnTo>
                  <a:lnTo>
                    <a:pt x="14711" y="383294"/>
                  </a:lnTo>
                  <a:lnTo>
                    <a:pt x="870" y="411963"/>
                  </a:lnTo>
                  <a:lnTo>
                    <a:pt x="0" y="412931"/>
                  </a:lnTo>
                  <a:lnTo>
                    <a:pt x="126" y="412165"/>
                  </a:lnTo>
                  <a:lnTo>
                    <a:pt x="2493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4315"/>
            <p:cNvSpPr/>
            <p:nvPr>
              <p:custDataLst>
                <p:tags r:id="rId42"/>
              </p:custDataLst>
            </p:nvPr>
          </p:nvSpPr>
          <p:spPr>
            <a:xfrm>
              <a:off x="5854700" y="5622442"/>
              <a:ext cx="285751" cy="321159"/>
            </a:xfrm>
            <a:custGeom>
              <a:avLst/>
              <a:gdLst/>
              <a:ahLst/>
              <a:cxnLst/>
              <a:rect l="0" t="0" r="0" b="0"/>
              <a:pathLst>
                <a:path w="285751" h="321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15580" y="9779"/>
                  </a:lnTo>
                  <a:lnTo>
                    <a:pt x="53618" y="48766"/>
                  </a:lnTo>
                  <a:lnTo>
                    <a:pt x="87149" y="90166"/>
                  </a:lnTo>
                  <a:lnTo>
                    <a:pt x="114933" y="122539"/>
                  </a:lnTo>
                  <a:lnTo>
                    <a:pt x="146095" y="158095"/>
                  </a:lnTo>
                  <a:lnTo>
                    <a:pt x="176880" y="191300"/>
                  </a:lnTo>
                  <a:lnTo>
                    <a:pt x="218215" y="235880"/>
                  </a:lnTo>
                  <a:lnTo>
                    <a:pt x="260415" y="282126"/>
                  </a:lnTo>
                  <a:lnTo>
                    <a:pt x="28575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2" name="SMARTInkShape-Group935"/>
          <p:cNvGrpSpPr/>
          <p:nvPr/>
        </p:nvGrpSpPr>
        <p:grpSpPr>
          <a:xfrm>
            <a:off x="6559550" y="5556250"/>
            <a:ext cx="342901" cy="508001"/>
            <a:chOff x="6559550" y="5556250"/>
            <a:chExt cx="342901" cy="508001"/>
          </a:xfrm>
        </p:grpSpPr>
        <p:sp>
          <p:nvSpPr>
            <p:cNvPr id="980" name="SMARTInkShape-4316"/>
            <p:cNvSpPr/>
            <p:nvPr>
              <p:custDataLst>
                <p:tags r:id="rId39"/>
              </p:custDataLst>
            </p:nvPr>
          </p:nvSpPr>
          <p:spPr>
            <a:xfrm>
              <a:off x="6745949" y="5595233"/>
              <a:ext cx="156502" cy="469018"/>
            </a:xfrm>
            <a:custGeom>
              <a:avLst/>
              <a:gdLst/>
              <a:ahLst/>
              <a:cxnLst/>
              <a:rect l="0" t="0" r="0" b="0"/>
              <a:pathLst>
                <a:path w="156502" h="469018">
                  <a:moveTo>
                    <a:pt x="156501" y="5467"/>
                  </a:moveTo>
                  <a:lnTo>
                    <a:pt x="156501" y="5467"/>
                  </a:lnTo>
                  <a:lnTo>
                    <a:pt x="156501" y="2096"/>
                  </a:lnTo>
                  <a:lnTo>
                    <a:pt x="155796" y="1103"/>
                  </a:lnTo>
                  <a:lnTo>
                    <a:pt x="154619" y="441"/>
                  </a:lnTo>
                  <a:lnTo>
                    <a:pt x="153130" y="0"/>
                  </a:lnTo>
                  <a:lnTo>
                    <a:pt x="147712" y="3273"/>
                  </a:lnTo>
                  <a:lnTo>
                    <a:pt x="108385" y="36040"/>
                  </a:lnTo>
                  <a:lnTo>
                    <a:pt x="72865" y="64934"/>
                  </a:lnTo>
                  <a:lnTo>
                    <a:pt x="28581" y="98457"/>
                  </a:lnTo>
                  <a:lnTo>
                    <a:pt x="5566" y="122300"/>
                  </a:lnTo>
                  <a:lnTo>
                    <a:pt x="66" y="132826"/>
                  </a:lnTo>
                  <a:lnTo>
                    <a:pt x="0" y="135528"/>
                  </a:lnTo>
                  <a:lnTo>
                    <a:pt x="1808" y="140413"/>
                  </a:lnTo>
                  <a:lnTo>
                    <a:pt x="3983" y="141997"/>
                  </a:lnTo>
                  <a:lnTo>
                    <a:pt x="13082" y="145639"/>
                  </a:lnTo>
                  <a:lnTo>
                    <a:pt x="40393" y="172888"/>
                  </a:lnTo>
                  <a:lnTo>
                    <a:pt x="54384" y="216438"/>
                  </a:lnTo>
                  <a:lnTo>
                    <a:pt x="63266" y="261002"/>
                  </a:lnTo>
                  <a:lnTo>
                    <a:pt x="69687" y="301392"/>
                  </a:lnTo>
                  <a:lnTo>
                    <a:pt x="76058" y="341269"/>
                  </a:lnTo>
                  <a:lnTo>
                    <a:pt x="82415" y="383266"/>
                  </a:lnTo>
                  <a:lnTo>
                    <a:pt x="85108" y="430860"/>
                  </a:lnTo>
                  <a:lnTo>
                    <a:pt x="80301" y="46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4317"/>
            <p:cNvSpPr/>
            <p:nvPr>
              <p:custDataLst>
                <p:tags r:id="rId40"/>
              </p:custDataLst>
            </p:nvPr>
          </p:nvSpPr>
          <p:spPr>
            <a:xfrm>
              <a:off x="6559550" y="5556250"/>
              <a:ext cx="215901" cy="247651"/>
            </a:xfrm>
            <a:custGeom>
              <a:avLst/>
              <a:gdLst/>
              <a:ahLst/>
              <a:cxnLst/>
              <a:rect l="0" t="0" r="0" b="0"/>
              <a:pathLst>
                <a:path w="215901" h="247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2340" y="39680"/>
                  </a:lnTo>
                  <a:lnTo>
                    <a:pt x="69146" y="77060"/>
                  </a:lnTo>
                  <a:lnTo>
                    <a:pt x="102567" y="119415"/>
                  </a:lnTo>
                  <a:lnTo>
                    <a:pt x="134420" y="161834"/>
                  </a:lnTo>
                  <a:lnTo>
                    <a:pt x="170825" y="206605"/>
                  </a:lnTo>
                  <a:lnTo>
                    <a:pt x="206497" y="242514"/>
                  </a:lnTo>
                  <a:lnTo>
                    <a:pt x="2159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5" name="SMARTInkShape-Group936"/>
          <p:cNvGrpSpPr/>
          <p:nvPr/>
        </p:nvGrpSpPr>
        <p:grpSpPr>
          <a:xfrm>
            <a:off x="6048179" y="5270500"/>
            <a:ext cx="212922" cy="228601"/>
            <a:chOff x="6048179" y="5270500"/>
            <a:chExt cx="212922" cy="228601"/>
          </a:xfrm>
        </p:grpSpPr>
        <p:sp>
          <p:nvSpPr>
            <p:cNvPr id="983" name="SMARTInkShape-4318"/>
            <p:cNvSpPr/>
            <p:nvPr>
              <p:custDataLst>
                <p:tags r:id="rId37"/>
              </p:custDataLst>
            </p:nvPr>
          </p:nvSpPr>
          <p:spPr>
            <a:xfrm>
              <a:off x="6048179" y="5270500"/>
              <a:ext cx="212922" cy="57151"/>
            </a:xfrm>
            <a:custGeom>
              <a:avLst/>
              <a:gdLst/>
              <a:ahLst/>
              <a:cxnLst/>
              <a:rect l="0" t="0" r="0" b="0"/>
              <a:pathLst>
                <a:path w="2129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2081"/>
                  </a:lnTo>
                  <a:lnTo>
                    <a:pt x="4647" y="48311"/>
                  </a:lnTo>
                  <a:lnTo>
                    <a:pt x="37594" y="38732"/>
                  </a:lnTo>
                  <a:lnTo>
                    <a:pt x="70321" y="29208"/>
                  </a:lnTo>
                  <a:lnTo>
                    <a:pt x="110268" y="19802"/>
                  </a:lnTo>
                  <a:lnTo>
                    <a:pt x="150364" y="11623"/>
                  </a:lnTo>
                  <a:lnTo>
                    <a:pt x="192504" y="3758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4319"/>
            <p:cNvSpPr/>
            <p:nvPr>
              <p:custDataLst>
                <p:tags r:id="rId38"/>
              </p:custDataLst>
            </p:nvPr>
          </p:nvSpPr>
          <p:spPr>
            <a:xfrm>
              <a:off x="6153150" y="5321300"/>
              <a:ext cx="38101" cy="177801"/>
            </a:xfrm>
            <a:custGeom>
              <a:avLst/>
              <a:gdLst/>
              <a:ahLst/>
              <a:cxnLst/>
              <a:rect l="0" t="0" r="0" b="0"/>
              <a:pathLst>
                <a:path w="381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10113"/>
                  </a:lnTo>
                  <a:lnTo>
                    <a:pt x="22769" y="49113"/>
                  </a:lnTo>
                  <a:lnTo>
                    <a:pt x="29482" y="92241"/>
                  </a:lnTo>
                  <a:lnTo>
                    <a:pt x="35233" y="131048"/>
                  </a:lnTo>
                  <a:lnTo>
                    <a:pt x="381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9" name="SMARTInkShape-Group937"/>
          <p:cNvGrpSpPr/>
          <p:nvPr/>
        </p:nvGrpSpPr>
        <p:grpSpPr>
          <a:xfrm>
            <a:off x="8003507" y="676514"/>
            <a:ext cx="575344" cy="492698"/>
            <a:chOff x="8003507" y="676514"/>
            <a:chExt cx="575344" cy="492698"/>
          </a:xfrm>
        </p:grpSpPr>
        <p:sp>
          <p:nvSpPr>
            <p:cNvPr id="986" name="SMARTInkShape-4320"/>
            <p:cNvSpPr/>
            <p:nvPr>
              <p:custDataLst>
                <p:tags r:id="rId34"/>
              </p:custDataLst>
            </p:nvPr>
          </p:nvSpPr>
          <p:spPr>
            <a:xfrm>
              <a:off x="8003507" y="676514"/>
              <a:ext cx="160331" cy="492698"/>
            </a:xfrm>
            <a:custGeom>
              <a:avLst/>
              <a:gdLst/>
              <a:ahLst/>
              <a:cxnLst/>
              <a:rect l="0" t="0" r="0" b="0"/>
              <a:pathLst>
                <a:path w="160331" h="492698">
                  <a:moveTo>
                    <a:pt x="16543" y="129936"/>
                  </a:moveTo>
                  <a:lnTo>
                    <a:pt x="16543" y="129936"/>
                  </a:lnTo>
                  <a:lnTo>
                    <a:pt x="16543" y="171049"/>
                  </a:lnTo>
                  <a:lnTo>
                    <a:pt x="17248" y="201831"/>
                  </a:lnTo>
                  <a:lnTo>
                    <a:pt x="19913" y="241382"/>
                  </a:lnTo>
                  <a:lnTo>
                    <a:pt x="25331" y="288593"/>
                  </a:lnTo>
                  <a:lnTo>
                    <a:pt x="28752" y="314024"/>
                  </a:lnTo>
                  <a:lnTo>
                    <a:pt x="31033" y="339445"/>
                  </a:lnTo>
                  <a:lnTo>
                    <a:pt x="32553" y="364859"/>
                  </a:lnTo>
                  <a:lnTo>
                    <a:pt x="34947" y="411441"/>
                  </a:lnTo>
                  <a:lnTo>
                    <a:pt x="38363" y="446255"/>
                  </a:lnTo>
                  <a:lnTo>
                    <a:pt x="41628" y="492697"/>
                  </a:lnTo>
                  <a:lnTo>
                    <a:pt x="38040" y="486367"/>
                  </a:lnTo>
                  <a:lnTo>
                    <a:pt x="26206" y="453562"/>
                  </a:lnTo>
                  <a:lnTo>
                    <a:pt x="15898" y="415586"/>
                  </a:lnTo>
                  <a:lnTo>
                    <a:pt x="11174" y="391631"/>
                  </a:lnTo>
                  <a:lnTo>
                    <a:pt x="6613" y="365782"/>
                  </a:lnTo>
                  <a:lnTo>
                    <a:pt x="3574" y="337967"/>
                  </a:lnTo>
                  <a:lnTo>
                    <a:pt x="1546" y="308840"/>
                  </a:lnTo>
                  <a:lnTo>
                    <a:pt x="195" y="278839"/>
                  </a:lnTo>
                  <a:lnTo>
                    <a:pt x="0" y="249666"/>
                  </a:lnTo>
                  <a:lnTo>
                    <a:pt x="575" y="221044"/>
                  </a:lnTo>
                  <a:lnTo>
                    <a:pt x="1664" y="192792"/>
                  </a:lnTo>
                  <a:lnTo>
                    <a:pt x="3096" y="166901"/>
                  </a:lnTo>
                  <a:lnTo>
                    <a:pt x="6568" y="119319"/>
                  </a:lnTo>
                  <a:lnTo>
                    <a:pt x="16107" y="80297"/>
                  </a:lnTo>
                  <a:lnTo>
                    <a:pt x="35464" y="36206"/>
                  </a:lnTo>
                  <a:lnTo>
                    <a:pt x="49647" y="16311"/>
                  </a:lnTo>
                  <a:lnTo>
                    <a:pt x="67710" y="2766"/>
                  </a:lnTo>
                  <a:lnTo>
                    <a:pt x="77465" y="0"/>
                  </a:lnTo>
                  <a:lnTo>
                    <a:pt x="97712" y="690"/>
                  </a:lnTo>
                  <a:lnTo>
                    <a:pt x="118469" y="11345"/>
                  </a:lnTo>
                  <a:lnTo>
                    <a:pt x="128944" y="19126"/>
                  </a:lnTo>
                  <a:lnTo>
                    <a:pt x="153798" y="57043"/>
                  </a:lnTo>
                  <a:lnTo>
                    <a:pt x="160330" y="89778"/>
                  </a:lnTo>
                  <a:lnTo>
                    <a:pt x="158765" y="124082"/>
                  </a:lnTo>
                  <a:lnTo>
                    <a:pt x="148662" y="155792"/>
                  </a:lnTo>
                  <a:lnTo>
                    <a:pt x="120365" y="198039"/>
                  </a:lnTo>
                  <a:lnTo>
                    <a:pt x="78428" y="233997"/>
                  </a:lnTo>
                  <a:lnTo>
                    <a:pt x="32425" y="256769"/>
                  </a:lnTo>
                  <a:lnTo>
                    <a:pt x="16543" y="263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4321"/>
            <p:cNvSpPr/>
            <p:nvPr>
              <p:custDataLst>
                <p:tags r:id="rId35"/>
              </p:custDataLst>
            </p:nvPr>
          </p:nvSpPr>
          <p:spPr>
            <a:xfrm>
              <a:off x="8401573" y="746230"/>
              <a:ext cx="126478" cy="9421"/>
            </a:xfrm>
            <a:custGeom>
              <a:avLst/>
              <a:gdLst/>
              <a:ahLst/>
              <a:cxnLst/>
              <a:rect l="0" t="0" r="0" b="0"/>
              <a:pathLst>
                <a:path w="126478" h="9421">
                  <a:moveTo>
                    <a:pt x="12177" y="9420"/>
                  </a:moveTo>
                  <a:lnTo>
                    <a:pt x="12177" y="9420"/>
                  </a:lnTo>
                  <a:lnTo>
                    <a:pt x="0" y="9420"/>
                  </a:lnTo>
                  <a:lnTo>
                    <a:pt x="43551" y="4350"/>
                  </a:lnTo>
                  <a:lnTo>
                    <a:pt x="80897" y="0"/>
                  </a:lnTo>
                  <a:lnTo>
                    <a:pt x="126477" y="3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4322"/>
            <p:cNvSpPr/>
            <p:nvPr>
              <p:custDataLst>
                <p:tags r:id="rId36"/>
              </p:custDataLst>
            </p:nvPr>
          </p:nvSpPr>
          <p:spPr>
            <a:xfrm>
              <a:off x="8418279" y="825500"/>
              <a:ext cx="160572" cy="34233"/>
            </a:xfrm>
            <a:custGeom>
              <a:avLst/>
              <a:gdLst/>
              <a:ahLst/>
              <a:cxnLst/>
              <a:rect l="0" t="0" r="0" b="0"/>
              <a:pathLst>
                <a:path w="160572" h="34233">
                  <a:moveTo>
                    <a:pt x="8171" y="19050"/>
                  </a:moveTo>
                  <a:lnTo>
                    <a:pt x="8171" y="19050"/>
                  </a:lnTo>
                  <a:lnTo>
                    <a:pt x="1429" y="25792"/>
                  </a:lnTo>
                  <a:lnTo>
                    <a:pt x="149" y="28484"/>
                  </a:lnTo>
                  <a:lnTo>
                    <a:pt x="0" y="30983"/>
                  </a:lnTo>
                  <a:lnTo>
                    <a:pt x="607" y="33356"/>
                  </a:lnTo>
                  <a:lnTo>
                    <a:pt x="2423" y="34232"/>
                  </a:lnTo>
                  <a:lnTo>
                    <a:pt x="15248" y="31388"/>
                  </a:lnTo>
                  <a:lnTo>
                    <a:pt x="49465" y="21922"/>
                  </a:lnTo>
                  <a:lnTo>
                    <a:pt x="95039" y="10885"/>
                  </a:lnTo>
                  <a:lnTo>
                    <a:pt x="138645" y="3539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7" name="SMARTInkShape-Group938"/>
          <p:cNvGrpSpPr/>
          <p:nvPr/>
        </p:nvGrpSpPr>
        <p:grpSpPr>
          <a:xfrm>
            <a:off x="8894797" y="609600"/>
            <a:ext cx="854397" cy="400051"/>
            <a:chOff x="8894797" y="609600"/>
            <a:chExt cx="854397" cy="400051"/>
          </a:xfrm>
        </p:grpSpPr>
        <p:sp>
          <p:nvSpPr>
            <p:cNvPr id="990" name="SMARTInkShape-4323"/>
            <p:cNvSpPr/>
            <p:nvPr>
              <p:custDataLst>
                <p:tags r:id="rId27"/>
              </p:custDataLst>
            </p:nvPr>
          </p:nvSpPr>
          <p:spPr>
            <a:xfrm>
              <a:off x="9324491" y="768350"/>
              <a:ext cx="181460" cy="19051"/>
            </a:xfrm>
            <a:custGeom>
              <a:avLst/>
              <a:gdLst/>
              <a:ahLst/>
              <a:cxnLst/>
              <a:rect l="0" t="0" r="0" b="0"/>
              <a:pathLst>
                <a:path w="1814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8344"/>
                  </a:lnTo>
                  <a:lnTo>
                    <a:pt x="1563" y="15679"/>
                  </a:lnTo>
                  <a:lnTo>
                    <a:pt x="8372" y="14024"/>
                  </a:lnTo>
                  <a:lnTo>
                    <a:pt x="46844" y="9590"/>
                  </a:lnTo>
                  <a:lnTo>
                    <a:pt x="78591" y="5909"/>
                  </a:lnTo>
                  <a:lnTo>
                    <a:pt x="113162" y="2626"/>
                  </a:lnTo>
                  <a:lnTo>
                    <a:pt x="158715" y="778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SMARTInkShape-4324"/>
            <p:cNvSpPr/>
            <p:nvPr>
              <p:custDataLst>
                <p:tags r:id="rId28"/>
              </p:custDataLst>
            </p:nvPr>
          </p:nvSpPr>
          <p:spPr>
            <a:xfrm>
              <a:off x="9112891" y="674865"/>
              <a:ext cx="94610" cy="163336"/>
            </a:xfrm>
            <a:custGeom>
              <a:avLst/>
              <a:gdLst/>
              <a:ahLst/>
              <a:cxnLst/>
              <a:rect l="0" t="0" r="0" b="0"/>
              <a:pathLst>
                <a:path w="94610" h="163336">
                  <a:moveTo>
                    <a:pt x="88259" y="10935"/>
                  </a:moveTo>
                  <a:lnTo>
                    <a:pt x="88259" y="10935"/>
                  </a:lnTo>
                  <a:lnTo>
                    <a:pt x="93726" y="0"/>
                  </a:lnTo>
                  <a:lnTo>
                    <a:pt x="92610" y="117"/>
                  </a:lnTo>
                  <a:lnTo>
                    <a:pt x="82885" y="5064"/>
                  </a:lnTo>
                  <a:lnTo>
                    <a:pt x="35260" y="42710"/>
                  </a:lnTo>
                  <a:lnTo>
                    <a:pt x="14698" y="70758"/>
                  </a:lnTo>
                  <a:lnTo>
                    <a:pt x="4218" y="96550"/>
                  </a:lnTo>
                  <a:lnTo>
                    <a:pt x="0" y="127781"/>
                  </a:lnTo>
                  <a:lnTo>
                    <a:pt x="1899" y="132577"/>
                  </a:lnTo>
                  <a:lnTo>
                    <a:pt x="9661" y="141668"/>
                  </a:lnTo>
                  <a:lnTo>
                    <a:pt x="22558" y="151349"/>
                  </a:lnTo>
                  <a:lnTo>
                    <a:pt x="42058" y="158686"/>
                  </a:lnTo>
                  <a:lnTo>
                    <a:pt x="94609" y="163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4325"/>
            <p:cNvSpPr/>
            <p:nvPr>
              <p:custDataLst>
                <p:tags r:id="rId29"/>
              </p:custDataLst>
            </p:nvPr>
          </p:nvSpPr>
          <p:spPr>
            <a:xfrm>
              <a:off x="9620250" y="609600"/>
              <a:ext cx="128944" cy="400051"/>
            </a:xfrm>
            <a:custGeom>
              <a:avLst/>
              <a:gdLst/>
              <a:ahLst/>
              <a:cxnLst/>
              <a:rect l="0" t="0" r="0" b="0"/>
              <a:pathLst>
                <a:path w="128944" h="400051">
                  <a:moveTo>
                    <a:pt x="82550" y="0"/>
                  </a:moveTo>
                  <a:lnTo>
                    <a:pt x="82550" y="0"/>
                  </a:lnTo>
                  <a:lnTo>
                    <a:pt x="89293" y="3371"/>
                  </a:lnTo>
                  <a:lnTo>
                    <a:pt x="103599" y="22322"/>
                  </a:lnTo>
                  <a:lnTo>
                    <a:pt x="117870" y="63764"/>
                  </a:lnTo>
                  <a:lnTo>
                    <a:pt x="124824" y="105715"/>
                  </a:lnTo>
                  <a:lnTo>
                    <a:pt x="127666" y="129744"/>
                  </a:lnTo>
                  <a:lnTo>
                    <a:pt x="128855" y="154935"/>
                  </a:lnTo>
                  <a:lnTo>
                    <a:pt x="128943" y="180901"/>
                  </a:lnTo>
                  <a:lnTo>
                    <a:pt x="128294" y="207384"/>
                  </a:lnTo>
                  <a:lnTo>
                    <a:pt x="124336" y="232800"/>
                  </a:lnTo>
                  <a:lnTo>
                    <a:pt x="118167" y="257506"/>
                  </a:lnTo>
                  <a:lnTo>
                    <a:pt x="99792" y="303536"/>
                  </a:lnTo>
                  <a:lnTo>
                    <a:pt x="72810" y="342808"/>
                  </a:lnTo>
                  <a:lnTo>
                    <a:pt x="29256" y="379797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4326"/>
            <p:cNvSpPr/>
            <p:nvPr>
              <p:custDataLst>
                <p:tags r:id="rId30"/>
              </p:custDataLst>
            </p:nvPr>
          </p:nvSpPr>
          <p:spPr>
            <a:xfrm>
              <a:off x="9429750" y="679450"/>
              <a:ext cx="25401" cy="184151"/>
            </a:xfrm>
            <a:custGeom>
              <a:avLst/>
              <a:gdLst/>
              <a:ahLst/>
              <a:cxnLst/>
              <a:rect l="0" t="0" r="0" b="0"/>
              <a:pathLst>
                <a:path w="25401" h="184151">
                  <a:moveTo>
                    <a:pt x="0" y="0"/>
                  </a:moveTo>
                  <a:lnTo>
                    <a:pt x="0" y="0"/>
                  </a:lnTo>
                  <a:lnTo>
                    <a:pt x="705" y="39145"/>
                  </a:lnTo>
                  <a:lnTo>
                    <a:pt x="5069" y="77215"/>
                  </a:lnTo>
                  <a:lnTo>
                    <a:pt x="10124" y="118050"/>
                  </a:lnTo>
                  <a:lnTo>
                    <a:pt x="15955" y="160405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4327"/>
            <p:cNvSpPr/>
            <p:nvPr>
              <p:custDataLst>
                <p:tags r:id="rId31"/>
              </p:custDataLst>
            </p:nvPr>
          </p:nvSpPr>
          <p:spPr>
            <a:xfrm>
              <a:off x="9588891" y="698500"/>
              <a:ext cx="18660" cy="158751"/>
            </a:xfrm>
            <a:custGeom>
              <a:avLst/>
              <a:gdLst/>
              <a:ahLst/>
              <a:cxnLst/>
              <a:rect l="0" t="0" r="0" b="0"/>
              <a:pathLst>
                <a:path w="18660" h="158751">
                  <a:moveTo>
                    <a:pt x="5959" y="0"/>
                  </a:moveTo>
                  <a:lnTo>
                    <a:pt x="5959" y="0"/>
                  </a:lnTo>
                  <a:lnTo>
                    <a:pt x="2588" y="3371"/>
                  </a:lnTo>
                  <a:lnTo>
                    <a:pt x="0" y="42377"/>
                  </a:lnTo>
                  <a:lnTo>
                    <a:pt x="3058" y="89745"/>
                  </a:lnTo>
                  <a:lnTo>
                    <a:pt x="1727" y="133386"/>
                  </a:lnTo>
                  <a:lnTo>
                    <a:pt x="3606" y="149594"/>
                  </a:lnTo>
                  <a:lnTo>
                    <a:pt x="5802" y="154057"/>
                  </a:lnTo>
                  <a:lnTo>
                    <a:pt x="8677" y="156327"/>
                  </a:lnTo>
                  <a:lnTo>
                    <a:pt x="18659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4328"/>
            <p:cNvSpPr/>
            <p:nvPr>
              <p:custDataLst>
                <p:tags r:id="rId32"/>
              </p:custDataLst>
            </p:nvPr>
          </p:nvSpPr>
          <p:spPr>
            <a:xfrm>
              <a:off x="9087833" y="635000"/>
              <a:ext cx="43468" cy="244453"/>
            </a:xfrm>
            <a:custGeom>
              <a:avLst/>
              <a:gdLst/>
              <a:ahLst/>
              <a:cxnLst/>
              <a:rect l="0" t="0" r="0" b="0"/>
              <a:pathLst>
                <a:path w="43468" h="244453">
                  <a:moveTo>
                    <a:pt x="18067" y="0"/>
                  </a:moveTo>
                  <a:lnTo>
                    <a:pt x="18067" y="0"/>
                  </a:lnTo>
                  <a:lnTo>
                    <a:pt x="14696" y="0"/>
                  </a:lnTo>
                  <a:lnTo>
                    <a:pt x="11160" y="7526"/>
                  </a:lnTo>
                  <a:lnTo>
                    <a:pt x="7082" y="29511"/>
                  </a:lnTo>
                  <a:lnTo>
                    <a:pt x="3993" y="65894"/>
                  </a:lnTo>
                  <a:lnTo>
                    <a:pt x="1228" y="99136"/>
                  </a:lnTo>
                  <a:lnTo>
                    <a:pt x="0" y="135077"/>
                  </a:lnTo>
                  <a:lnTo>
                    <a:pt x="1334" y="170336"/>
                  </a:lnTo>
                  <a:lnTo>
                    <a:pt x="6053" y="214394"/>
                  </a:lnTo>
                  <a:lnTo>
                    <a:pt x="10611" y="233575"/>
                  </a:lnTo>
                  <a:lnTo>
                    <a:pt x="17339" y="244452"/>
                  </a:lnTo>
                  <a:lnTo>
                    <a:pt x="21815" y="244107"/>
                  </a:lnTo>
                  <a:lnTo>
                    <a:pt x="43467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4329"/>
            <p:cNvSpPr/>
            <p:nvPr>
              <p:custDataLst>
                <p:tags r:id="rId33"/>
              </p:custDataLst>
            </p:nvPr>
          </p:nvSpPr>
          <p:spPr>
            <a:xfrm>
              <a:off x="8894797" y="609600"/>
              <a:ext cx="90454" cy="273051"/>
            </a:xfrm>
            <a:custGeom>
              <a:avLst/>
              <a:gdLst/>
              <a:ahLst/>
              <a:cxnLst/>
              <a:rect l="0" t="0" r="0" b="0"/>
              <a:pathLst>
                <a:path w="90454" h="273051">
                  <a:moveTo>
                    <a:pt x="90453" y="0"/>
                  </a:moveTo>
                  <a:lnTo>
                    <a:pt x="90453" y="0"/>
                  </a:lnTo>
                  <a:lnTo>
                    <a:pt x="53003" y="3371"/>
                  </a:lnTo>
                  <a:lnTo>
                    <a:pt x="30124" y="15580"/>
                  </a:lnTo>
                  <a:lnTo>
                    <a:pt x="17545" y="34206"/>
                  </a:lnTo>
                  <a:lnTo>
                    <a:pt x="4409" y="76222"/>
                  </a:lnTo>
                  <a:lnTo>
                    <a:pt x="0" y="110782"/>
                  </a:lnTo>
                  <a:lnTo>
                    <a:pt x="393" y="147309"/>
                  </a:lnTo>
                  <a:lnTo>
                    <a:pt x="6681" y="180946"/>
                  </a:lnTo>
                  <a:lnTo>
                    <a:pt x="24004" y="223888"/>
                  </a:lnTo>
                  <a:lnTo>
                    <a:pt x="31337" y="236042"/>
                  </a:lnTo>
                  <a:lnTo>
                    <a:pt x="52655" y="253309"/>
                  </a:lnTo>
                  <a:lnTo>
                    <a:pt x="90453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2" name="SMARTInkShape-Group939"/>
          <p:cNvGrpSpPr/>
          <p:nvPr/>
        </p:nvGrpSpPr>
        <p:grpSpPr>
          <a:xfrm>
            <a:off x="4819650" y="5925461"/>
            <a:ext cx="408918" cy="245125"/>
            <a:chOff x="4819650" y="5925461"/>
            <a:chExt cx="408918" cy="245125"/>
          </a:xfrm>
        </p:grpSpPr>
        <p:sp>
          <p:nvSpPr>
            <p:cNvPr id="998" name="SMARTInkShape-4330"/>
            <p:cNvSpPr/>
            <p:nvPr>
              <p:custDataLst>
                <p:tags r:id="rId23"/>
              </p:custDataLst>
            </p:nvPr>
          </p:nvSpPr>
          <p:spPr>
            <a:xfrm>
              <a:off x="5149928" y="5925461"/>
              <a:ext cx="78640" cy="245125"/>
            </a:xfrm>
            <a:custGeom>
              <a:avLst/>
              <a:gdLst/>
              <a:ahLst/>
              <a:cxnLst/>
              <a:rect l="0" t="0" r="0" b="0"/>
              <a:pathLst>
                <a:path w="78640" h="245125">
                  <a:moveTo>
                    <a:pt x="12622" y="75289"/>
                  </a:moveTo>
                  <a:lnTo>
                    <a:pt x="12622" y="75289"/>
                  </a:lnTo>
                  <a:lnTo>
                    <a:pt x="9251" y="78660"/>
                  </a:lnTo>
                  <a:lnTo>
                    <a:pt x="7596" y="84078"/>
                  </a:lnTo>
                  <a:lnTo>
                    <a:pt x="6388" y="122949"/>
                  </a:lnTo>
                  <a:lnTo>
                    <a:pt x="6294" y="166077"/>
                  </a:lnTo>
                  <a:lnTo>
                    <a:pt x="1912" y="209587"/>
                  </a:lnTo>
                  <a:lnTo>
                    <a:pt x="0" y="245124"/>
                  </a:lnTo>
                  <a:lnTo>
                    <a:pt x="3316" y="239518"/>
                  </a:lnTo>
                  <a:lnTo>
                    <a:pt x="857" y="192697"/>
                  </a:lnTo>
                  <a:lnTo>
                    <a:pt x="337" y="160631"/>
                  </a:lnTo>
                  <a:lnTo>
                    <a:pt x="106" y="127566"/>
                  </a:lnTo>
                  <a:lnTo>
                    <a:pt x="6719" y="83957"/>
                  </a:lnTo>
                  <a:lnTo>
                    <a:pt x="15820" y="42142"/>
                  </a:lnTo>
                  <a:lnTo>
                    <a:pt x="19449" y="20311"/>
                  </a:lnTo>
                  <a:lnTo>
                    <a:pt x="25299" y="9462"/>
                  </a:lnTo>
                  <a:lnTo>
                    <a:pt x="30721" y="3700"/>
                  </a:lnTo>
                  <a:lnTo>
                    <a:pt x="35483" y="1138"/>
                  </a:lnTo>
                  <a:lnTo>
                    <a:pt x="39951" y="0"/>
                  </a:lnTo>
                  <a:lnTo>
                    <a:pt x="53175" y="2730"/>
                  </a:lnTo>
                  <a:lnTo>
                    <a:pt x="60749" y="7998"/>
                  </a:lnTo>
                  <a:lnTo>
                    <a:pt x="66468" y="15748"/>
                  </a:lnTo>
                  <a:lnTo>
                    <a:pt x="78082" y="44060"/>
                  </a:lnTo>
                  <a:lnTo>
                    <a:pt x="78639" y="54589"/>
                  </a:lnTo>
                  <a:lnTo>
                    <a:pt x="76536" y="63267"/>
                  </a:lnTo>
                  <a:lnTo>
                    <a:pt x="73249" y="69474"/>
                  </a:lnTo>
                  <a:lnTo>
                    <a:pt x="64060" y="76937"/>
                  </a:lnTo>
                  <a:lnTo>
                    <a:pt x="45659" y="80246"/>
                  </a:lnTo>
                  <a:lnTo>
                    <a:pt x="6272" y="7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4331"/>
            <p:cNvSpPr/>
            <p:nvPr>
              <p:custDataLst>
                <p:tags r:id="rId24"/>
              </p:custDataLst>
            </p:nvPr>
          </p:nvSpPr>
          <p:spPr>
            <a:xfrm>
              <a:off x="5025189" y="5943600"/>
              <a:ext cx="67512" cy="139701"/>
            </a:xfrm>
            <a:custGeom>
              <a:avLst/>
              <a:gdLst/>
              <a:ahLst/>
              <a:cxnLst/>
              <a:rect l="0" t="0" r="0" b="0"/>
              <a:pathLst>
                <a:path w="67512" h="139701">
                  <a:moveTo>
                    <a:pt x="67511" y="0"/>
                  </a:moveTo>
                  <a:lnTo>
                    <a:pt x="67511" y="0"/>
                  </a:lnTo>
                  <a:lnTo>
                    <a:pt x="61736" y="7186"/>
                  </a:lnTo>
                  <a:lnTo>
                    <a:pt x="36014" y="48795"/>
                  </a:lnTo>
                  <a:lnTo>
                    <a:pt x="14152" y="93088"/>
                  </a:lnTo>
                  <a:lnTo>
                    <a:pt x="1336" y="118341"/>
                  </a:lnTo>
                  <a:lnTo>
                    <a:pt x="0" y="127384"/>
                  </a:lnTo>
                  <a:lnTo>
                    <a:pt x="401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4332"/>
            <p:cNvSpPr/>
            <p:nvPr>
              <p:custDataLst>
                <p:tags r:id="rId25"/>
              </p:custDataLst>
            </p:nvPr>
          </p:nvSpPr>
          <p:spPr>
            <a:xfrm>
              <a:off x="5016500" y="5981962"/>
              <a:ext cx="76201" cy="88639"/>
            </a:xfrm>
            <a:custGeom>
              <a:avLst/>
              <a:gdLst/>
              <a:ahLst/>
              <a:cxnLst/>
              <a:rect l="0" t="0" r="0" b="0"/>
              <a:pathLst>
                <a:path w="76201" h="886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5467" y="5228"/>
                  </a:lnTo>
                  <a:lnTo>
                    <a:pt x="12689" y="6086"/>
                  </a:lnTo>
                  <a:lnTo>
                    <a:pt x="12693" y="6086"/>
                  </a:lnTo>
                  <a:lnTo>
                    <a:pt x="9040" y="6088"/>
                  </a:lnTo>
                  <a:lnTo>
                    <a:pt x="12078" y="6088"/>
                  </a:lnTo>
                  <a:lnTo>
                    <a:pt x="49683" y="39932"/>
                  </a:lnTo>
                  <a:lnTo>
                    <a:pt x="74816" y="79706"/>
                  </a:lnTo>
                  <a:lnTo>
                    <a:pt x="76200" y="8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4333"/>
            <p:cNvSpPr/>
            <p:nvPr>
              <p:custDataLst>
                <p:tags r:id="rId26"/>
              </p:custDataLst>
            </p:nvPr>
          </p:nvSpPr>
          <p:spPr>
            <a:xfrm>
              <a:off x="4819650" y="5990694"/>
              <a:ext cx="120651" cy="104458"/>
            </a:xfrm>
            <a:custGeom>
              <a:avLst/>
              <a:gdLst/>
              <a:ahLst/>
              <a:cxnLst/>
              <a:rect l="0" t="0" r="0" b="0"/>
              <a:pathLst>
                <a:path w="120651" h="104458">
                  <a:moveTo>
                    <a:pt x="0" y="22756"/>
                  </a:moveTo>
                  <a:lnTo>
                    <a:pt x="0" y="22756"/>
                  </a:lnTo>
                  <a:lnTo>
                    <a:pt x="3371" y="22754"/>
                  </a:lnTo>
                  <a:lnTo>
                    <a:pt x="6908" y="26519"/>
                  </a:lnTo>
                  <a:lnTo>
                    <a:pt x="8838" y="29497"/>
                  </a:lnTo>
                  <a:lnTo>
                    <a:pt x="11556" y="43804"/>
                  </a:lnTo>
                  <a:lnTo>
                    <a:pt x="12655" y="90803"/>
                  </a:lnTo>
                  <a:lnTo>
                    <a:pt x="12697" y="104457"/>
                  </a:lnTo>
                  <a:lnTo>
                    <a:pt x="16071" y="80813"/>
                  </a:lnTo>
                  <a:lnTo>
                    <a:pt x="36465" y="36418"/>
                  </a:lnTo>
                  <a:lnTo>
                    <a:pt x="58081" y="15315"/>
                  </a:lnTo>
                  <a:lnTo>
                    <a:pt x="75770" y="3304"/>
                  </a:lnTo>
                  <a:lnTo>
                    <a:pt x="85652" y="0"/>
                  </a:lnTo>
                  <a:lnTo>
                    <a:pt x="92866" y="412"/>
                  </a:lnTo>
                  <a:lnTo>
                    <a:pt x="95777" y="1509"/>
                  </a:lnTo>
                  <a:lnTo>
                    <a:pt x="100894" y="6492"/>
                  </a:lnTo>
                  <a:lnTo>
                    <a:pt x="103245" y="9797"/>
                  </a:lnTo>
                  <a:lnTo>
                    <a:pt x="103977" y="20993"/>
                  </a:lnTo>
                  <a:lnTo>
                    <a:pt x="101809" y="63847"/>
                  </a:lnTo>
                  <a:lnTo>
                    <a:pt x="102398" y="73473"/>
                  </a:lnTo>
                  <a:lnTo>
                    <a:pt x="105012" y="80104"/>
                  </a:lnTo>
                  <a:lnTo>
                    <a:pt x="106697" y="82155"/>
                  </a:lnTo>
                  <a:lnTo>
                    <a:pt x="110450" y="84433"/>
                  </a:lnTo>
                  <a:lnTo>
                    <a:pt x="112438" y="84335"/>
                  </a:lnTo>
                  <a:lnTo>
                    <a:pt x="120650" y="7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SMARTInkShape-Group940"/>
          <p:cNvGrpSpPr/>
          <p:nvPr/>
        </p:nvGrpSpPr>
        <p:grpSpPr>
          <a:xfrm>
            <a:off x="4000500" y="6013948"/>
            <a:ext cx="298451" cy="244950"/>
            <a:chOff x="4000500" y="6013948"/>
            <a:chExt cx="298451" cy="244950"/>
          </a:xfrm>
        </p:grpSpPr>
        <p:sp>
          <p:nvSpPr>
            <p:cNvPr id="1003" name="SMARTInkShape-4334"/>
            <p:cNvSpPr/>
            <p:nvPr>
              <p:custDataLst>
                <p:tags r:id="rId19"/>
              </p:custDataLst>
            </p:nvPr>
          </p:nvSpPr>
          <p:spPr>
            <a:xfrm>
              <a:off x="4121150" y="6045200"/>
              <a:ext cx="63501" cy="50801"/>
            </a:xfrm>
            <a:custGeom>
              <a:avLst/>
              <a:gdLst/>
              <a:ahLst/>
              <a:cxnLst/>
              <a:rect l="0" t="0" r="0" b="0"/>
              <a:pathLst>
                <a:path w="63501" h="50801">
                  <a:moveTo>
                    <a:pt x="0" y="0"/>
                  </a:moveTo>
                  <a:lnTo>
                    <a:pt x="0" y="0"/>
                  </a:lnTo>
                  <a:lnTo>
                    <a:pt x="19773" y="17892"/>
                  </a:lnTo>
                  <a:lnTo>
                    <a:pt x="635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4335"/>
            <p:cNvSpPr/>
            <p:nvPr>
              <p:custDataLst>
                <p:tags r:id="rId20"/>
              </p:custDataLst>
            </p:nvPr>
          </p:nvSpPr>
          <p:spPr>
            <a:xfrm>
              <a:off x="4133850" y="6019800"/>
              <a:ext cx="57151" cy="120651"/>
            </a:xfrm>
            <a:custGeom>
              <a:avLst/>
              <a:gdLst/>
              <a:ahLst/>
              <a:cxnLst/>
              <a:rect l="0" t="0" r="0" b="0"/>
              <a:pathLst>
                <a:path w="57151" h="120651">
                  <a:moveTo>
                    <a:pt x="57150" y="0"/>
                  </a:moveTo>
                  <a:lnTo>
                    <a:pt x="57150" y="0"/>
                  </a:lnTo>
                  <a:lnTo>
                    <a:pt x="34782" y="43324"/>
                  </a:lnTo>
                  <a:lnTo>
                    <a:pt x="12655" y="84798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4336"/>
            <p:cNvSpPr/>
            <p:nvPr>
              <p:custDataLst>
                <p:tags r:id="rId21"/>
              </p:custDataLst>
            </p:nvPr>
          </p:nvSpPr>
          <p:spPr>
            <a:xfrm>
              <a:off x="4000500" y="6040733"/>
              <a:ext cx="74069" cy="218165"/>
            </a:xfrm>
            <a:custGeom>
              <a:avLst/>
              <a:gdLst/>
              <a:ahLst/>
              <a:cxnLst/>
              <a:rect l="0" t="0" r="0" b="0"/>
              <a:pathLst>
                <a:path w="74069" h="218165">
                  <a:moveTo>
                    <a:pt x="0" y="36217"/>
                  </a:moveTo>
                  <a:lnTo>
                    <a:pt x="0" y="36217"/>
                  </a:lnTo>
                  <a:lnTo>
                    <a:pt x="705" y="79969"/>
                  </a:lnTo>
                  <a:lnTo>
                    <a:pt x="5026" y="126235"/>
                  </a:lnTo>
                  <a:lnTo>
                    <a:pt x="6088" y="172768"/>
                  </a:lnTo>
                  <a:lnTo>
                    <a:pt x="5593" y="204379"/>
                  </a:lnTo>
                  <a:lnTo>
                    <a:pt x="876" y="218122"/>
                  </a:lnTo>
                  <a:lnTo>
                    <a:pt x="584" y="218164"/>
                  </a:lnTo>
                  <a:lnTo>
                    <a:pt x="259" y="216331"/>
                  </a:lnTo>
                  <a:lnTo>
                    <a:pt x="22" y="172124"/>
                  </a:lnTo>
                  <a:lnTo>
                    <a:pt x="3378" y="133322"/>
                  </a:lnTo>
                  <a:lnTo>
                    <a:pt x="11538" y="86103"/>
                  </a:lnTo>
                  <a:lnTo>
                    <a:pt x="26007" y="44686"/>
                  </a:lnTo>
                  <a:lnTo>
                    <a:pt x="46231" y="4472"/>
                  </a:lnTo>
                  <a:lnTo>
                    <a:pt x="50650" y="942"/>
                  </a:lnTo>
                  <a:lnTo>
                    <a:pt x="52817" y="0"/>
                  </a:lnTo>
                  <a:lnTo>
                    <a:pt x="54967" y="784"/>
                  </a:lnTo>
                  <a:lnTo>
                    <a:pt x="68979" y="15959"/>
                  </a:lnTo>
                  <a:lnTo>
                    <a:pt x="72991" y="25802"/>
                  </a:lnTo>
                  <a:lnTo>
                    <a:pt x="74068" y="36526"/>
                  </a:lnTo>
                  <a:lnTo>
                    <a:pt x="66684" y="72130"/>
                  </a:lnTo>
                  <a:lnTo>
                    <a:pt x="57701" y="84880"/>
                  </a:lnTo>
                  <a:lnTo>
                    <a:pt x="46103" y="94224"/>
                  </a:lnTo>
                  <a:lnTo>
                    <a:pt x="37894" y="97275"/>
                  </a:lnTo>
                  <a:lnTo>
                    <a:pt x="33729" y="98090"/>
                  </a:lnTo>
                  <a:lnTo>
                    <a:pt x="6350" y="93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4337"/>
            <p:cNvSpPr/>
            <p:nvPr>
              <p:custDataLst>
                <p:tags r:id="rId22"/>
              </p:custDataLst>
            </p:nvPr>
          </p:nvSpPr>
          <p:spPr>
            <a:xfrm>
              <a:off x="4235450" y="6013948"/>
              <a:ext cx="63501" cy="87296"/>
            </a:xfrm>
            <a:custGeom>
              <a:avLst/>
              <a:gdLst/>
              <a:ahLst/>
              <a:cxnLst/>
              <a:rect l="0" t="0" r="0" b="0"/>
              <a:pathLst>
                <a:path w="63501" h="87296">
                  <a:moveTo>
                    <a:pt x="0" y="12202"/>
                  </a:moveTo>
                  <a:lnTo>
                    <a:pt x="0" y="12202"/>
                  </a:lnTo>
                  <a:lnTo>
                    <a:pt x="1881" y="32925"/>
                  </a:lnTo>
                  <a:lnTo>
                    <a:pt x="3658" y="44695"/>
                  </a:lnTo>
                  <a:lnTo>
                    <a:pt x="54" y="87295"/>
                  </a:lnTo>
                  <a:lnTo>
                    <a:pt x="3372" y="46310"/>
                  </a:lnTo>
                  <a:lnTo>
                    <a:pt x="8839" y="28972"/>
                  </a:lnTo>
                  <a:lnTo>
                    <a:pt x="24125" y="7991"/>
                  </a:lnTo>
                  <a:lnTo>
                    <a:pt x="26666" y="5162"/>
                  </a:lnTo>
                  <a:lnTo>
                    <a:pt x="33253" y="2018"/>
                  </a:lnTo>
                  <a:lnTo>
                    <a:pt x="45610" y="0"/>
                  </a:lnTo>
                  <a:lnTo>
                    <a:pt x="52256" y="5366"/>
                  </a:lnTo>
                  <a:lnTo>
                    <a:pt x="56004" y="9761"/>
                  </a:lnTo>
                  <a:lnTo>
                    <a:pt x="60168" y="24052"/>
                  </a:lnTo>
                  <a:lnTo>
                    <a:pt x="63061" y="68664"/>
                  </a:lnTo>
                  <a:lnTo>
                    <a:pt x="63500" y="82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3" name="SMARTInkShape-Group941"/>
          <p:cNvGrpSpPr/>
          <p:nvPr/>
        </p:nvGrpSpPr>
        <p:grpSpPr>
          <a:xfrm>
            <a:off x="4034015" y="5996828"/>
            <a:ext cx="3855418" cy="643651"/>
            <a:chOff x="4034015" y="5996828"/>
            <a:chExt cx="3855418" cy="643651"/>
          </a:xfrm>
        </p:grpSpPr>
        <p:sp>
          <p:nvSpPr>
            <p:cNvPr id="1008" name="SMARTInkShape-4338"/>
            <p:cNvSpPr/>
            <p:nvPr>
              <p:custDataLst>
                <p:tags r:id="rId14"/>
              </p:custDataLst>
            </p:nvPr>
          </p:nvSpPr>
          <p:spPr>
            <a:xfrm>
              <a:off x="4034015" y="6504949"/>
              <a:ext cx="3855418" cy="135530"/>
            </a:xfrm>
            <a:custGeom>
              <a:avLst/>
              <a:gdLst/>
              <a:ahLst/>
              <a:cxnLst/>
              <a:rect l="0" t="0" r="0" b="0"/>
              <a:pathLst>
                <a:path w="3855418" h="135530">
                  <a:moveTo>
                    <a:pt x="10935" y="29201"/>
                  </a:moveTo>
                  <a:lnTo>
                    <a:pt x="10935" y="29201"/>
                  </a:lnTo>
                  <a:lnTo>
                    <a:pt x="2207" y="14697"/>
                  </a:lnTo>
                  <a:lnTo>
                    <a:pt x="0" y="6057"/>
                  </a:lnTo>
                  <a:lnTo>
                    <a:pt x="117" y="3188"/>
                  </a:lnTo>
                  <a:lnTo>
                    <a:pt x="901" y="1275"/>
                  </a:lnTo>
                  <a:lnTo>
                    <a:pt x="2129" y="0"/>
                  </a:lnTo>
                  <a:lnTo>
                    <a:pt x="42278" y="9505"/>
                  </a:lnTo>
                  <a:lnTo>
                    <a:pt x="66403" y="15364"/>
                  </a:lnTo>
                  <a:lnTo>
                    <a:pt x="94480" y="22093"/>
                  </a:lnTo>
                  <a:lnTo>
                    <a:pt x="130837" y="28696"/>
                  </a:lnTo>
                  <a:lnTo>
                    <a:pt x="172714" y="35214"/>
                  </a:lnTo>
                  <a:lnTo>
                    <a:pt x="218271" y="41676"/>
                  </a:lnTo>
                  <a:lnTo>
                    <a:pt x="273337" y="47395"/>
                  </a:lnTo>
                  <a:lnTo>
                    <a:pt x="334742" y="52620"/>
                  </a:lnTo>
                  <a:lnTo>
                    <a:pt x="400372" y="57513"/>
                  </a:lnTo>
                  <a:lnTo>
                    <a:pt x="474466" y="61481"/>
                  </a:lnTo>
                  <a:lnTo>
                    <a:pt x="554200" y="64833"/>
                  </a:lnTo>
                  <a:lnTo>
                    <a:pt x="637695" y="67772"/>
                  </a:lnTo>
                  <a:lnTo>
                    <a:pt x="727225" y="71143"/>
                  </a:lnTo>
                  <a:lnTo>
                    <a:pt x="820778" y="74801"/>
                  </a:lnTo>
                  <a:lnTo>
                    <a:pt x="917014" y="78651"/>
                  </a:lnTo>
                  <a:lnTo>
                    <a:pt x="1016449" y="81218"/>
                  </a:lnTo>
                  <a:lnTo>
                    <a:pt x="1118017" y="82928"/>
                  </a:lnTo>
                  <a:lnTo>
                    <a:pt x="1221006" y="84069"/>
                  </a:lnTo>
                  <a:lnTo>
                    <a:pt x="1329177" y="84123"/>
                  </a:lnTo>
                  <a:lnTo>
                    <a:pt x="1440802" y="83455"/>
                  </a:lnTo>
                  <a:lnTo>
                    <a:pt x="1554730" y="82303"/>
                  </a:lnTo>
                  <a:lnTo>
                    <a:pt x="1671603" y="80830"/>
                  </a:lnTo>
                  <a:lnTo>
                    <a:pt x="1790441" y="79143"/>
                  </a:lnTo>
                  <a:lnTo>
                    <a:pt x="1910590" y="77312"/>
                  </a:lnTo>
                  <a:lnTo>
                    <a:pt x="2028788" y="76797"/>
                  </a:lnTo>
                  <a:lnTo>
                    <a:pt x="2145687" y="77159"/>
                  </a:lnTo>
                  <a:lnTo>
                    <a:pt x="2261719" y="78107"/>
                  </a:lnTo>
                  <a:lnTo>
                    <a:pt x="2377174" y="80148"/>
                  </a:lnTo>
                  <a:lnTo>
                    <a:pt x="2492245" y="82922"/>
                  </a:lnTo>
                  <a:lnTo>
                    <a:pt x="2607058" y="86181"/>
                  </a:lnTo>
                  <a:lnTo>
                    <a:pt x="2716761" y="89766"/>
                  </a:lnTo>
                  <a:lnTo>
                    <a:pt x="2823058" y="93567"/>
                  </a:lnTo>
                  <a:lnTo>
                    <a:pt x="2927084" y="97512"/>
                  </a:lnTo>
                  <a:lnTo>
                    <a:pt x="3025362" y="101552"/>
                  </a:lnTo>
                  <a:lnTo>
                    <a:pt x="3119809" y="105658"/>
                  </a:lnTo>
                  <a:lnTo>
                    <a:pt x="3211701" y="109805"/>
                  </a:lnTo>
                  <a:lnTo>
                    <a:pt x="3296245" y="113982"/>
                  </a:lnTo>
                  <a:lnTo>
                    <a:pt x="3375892" y="118177"/>
                  </a:lnTo>
                  <a:lnTo>
                    <a:pt x="3452273" y="122385"/>
                  </a:lnTo>
                  <a:lnTo>
                    <a:pt x="3520127" y="125896"/>
                  </a:lnTo>
                  <a:lnTo>
                    <a:pt x="3582297" y="128941"/>
                  </a:lnTo>
                  <a:lnTo>
                    <a:pt x="3640676" y="131678"/>
                  </a:lnTo>
                  <a:lnTo>
                    <a:pt x="3688768" y="133502"/>
                  </a:lnTo>
                  <a:lnTo>
                    <a:pt x="3730003" y="134719"/>
                  </a:lnTo>
                  <a:lnTo>
                    <a:pt x="3766662" y="135529"/>
                  </a:lnTo>
                  <a:lnTo>
                    <a:pt x="3793925" y="135364"/>
                  </a:lnTo>
                  <a:lnTo>
                    <a:pt x="3831744" y="133299"/>
                  </a:lnTo>
                  <a:lnTo>
                    <a:pt x="3855417" y="131541"/>
                  </a:lnTo>
                  <a:lnTo>
                    <a:pt x="3853801" y="130589"/>
                  </a:lnTo>
                  <a:lnTo>
                    <a:pt x="3818757" y="123760"/>
                  </a:lnTo>
                  <a:lnTo>
                    <a:pt x="3791261" y="118347"/>
                  </a:lnTo>
                  <a:lnTo>
                    <a:pt x="3758819" y="111915"/>
                  </a:lnTo>
                  <a:lnTo>
                    <a:pt x="3716025" y="105510"/>
                  </a:lnTo>
                  <a:lnTo>
                    <a:pt x="3666327" y="99124"/>
                  </a:lnTo>
                  <a:lnTo>
                    <a:pt x="3612030" y="92749"/>
                  </a:lnTo>
                  <a:lnTo>
                    <a:pt x="3549726" y="85677"/>
                  </a:lnTo>
                  <a:lnTo>
                    <a:pt x="3482084" y="78141"/>
                  </a:lnTo>
                  <a:lnTo>
                    <a:pt x="3410884" y="70294"/>
                  </a:lnTo>
                  <a:lnTo>
                    <a:pt x="3330256" y="63652"/>
                  </a:lnTo>
                  <a:lnTo>
                    <a:pt x="3243343" y="57812"/>
                  </a:lnTo>
                  <a:lnTo>
                    <a:pt x="3152240" y="52509"/>
                  </a:lnTo>
                  <a:lnTo>
                    <a:pt x="3051994" y="48267"/>
                  </a:lnTo>
                  <a:lnTo>
                    <a:pt x="2945652" y="44734"/>
                  </a:lnTo>
                  <a:lnTo>
                    <a:pt x="2835246" y="41673"/>
                  </a:lnTo>
                  <a:lnTo>
                    <a:pt x="2717898" y="39633"/>
                  </a:lnTo>
                  <a:lnTo>
                    <a:pt x="2595921" y="38273"/>
                  </a:lnTo>
                  <a:lnTo>
                    <a:pt x="2470859" y="37365"/>
                  </a:lnTo>
                  <a:lnTo>
                    <a:pt x="2341623" y="38171"/>
                  </a:lnTo>
                  <a:lnTo>
                    <a:pt x="2209605" y="40119"/>
                  </a:lnTo>
                  <a:lnTo>
                    <a:pt x="2075732" y="42830"/>
                  </a:lnTo>
                  <a:lnTo>
                    <a:pt x="1942033" y="46753"/>
                  </a:lnTo>
                  <a:lnTo>
                    <a:pt x="1808451" y="51486"/>
                  </a:lnTo>
                  <a:lnTo>
                    <a:pt x="1674945" y="56757"/>
                  </a:lnTo>
                  <a:lnTo>
                    <a:pt x="1541492" y="63094"/>
                  </a:lnTo>
                  <a:lnTo>
                    <a:pt x="1408073" y="70140"/>
                  </a:lnTo>
                  <a:lnTo>
                    <a:pt x="1274677" y="77661"/>
                  </a:lnTo>
                  <a:lnTo>
                    <a:pt x="1148352" y="84085"/>
                  </a:lnTo>
                  <a:lnTo>
                    <a:pt x="1026740" y="89779"/>
                  </a:lnTo>
                  <a:lnTo>
                    <a:pt x="908272" y="94987"/>
                  </a:lnTo>
                  <a:lnTo>
                    <a:pt x="797543" y="98458"/>
                  </a:lnTo>
                  <a:lnTo>
                    <a:pt x="691973" y="100773"/>
                  </a:lnTo>
                  <a:lnTo>
                    <a:pt x="589844" y="102315"/>
                  </a:lnTo>
                  <a:lnTo>
                    <a:pt x="493535" y="102638"/>
                  </a:lnTo>
                  <a:lnTo>
                    <a:pt x="401107" y="102148"/>
                  </a:lnTo>
                  <a:lnTo>
                    <a:pt x="311266" y="101115"/>
                  </a:lnTo>
                  <a:lnTo>
                    <a:pt x="251373" y="100426"/>
                  </a:lnTo>
                  <a:lnTo>
                    <a:pt x="131585" y="9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4339"/>
            <p:cNvSpPr/>
            <p:nvPr>
              <p:custDataLst>
                <p:tags r:id="rId15"/>
              </p:custDataLst>
            </p:nvPr>
          </p:nvSpPr>
          <p:spPr>
            <a:xfrm>
              <a:off x="6413500" y="5996828"/>
              <a:ext cx="88901" cy="105523"/>
            </a:xfrm>
            <a:custGeom>
              <a:avLst/>
              <a:gdLst/>
              <a:ahLst/>
              <a:cxnLst/>
              <a:rect l="0" t="0" r="0" b="0"/>
              <a:pathLst>
                <a:path w="88901" h="105523">
                  <a:moveTo>
                    <a:pt x="0" y="29322"/>
                  </a:moveTo>
                  <a:lnTo>
                    <a:pt x="0" y="29322"/>
                  </a:lnTo>
                  <a:lnTo>
                    <a:pt x="3371" y="32693"/>
                  </a:lnTo>
                  <a:lnTo>
                    <a:pt x="3145" y="41875"/>
                  </a:lnTo>
                  <a:lnTo>
                    <a:pt x="2103" y="54656"/>
                  </a:lnTo>
                  <a:lnTo>
                    <a:pt x="6212" y="101025"/>
                  </a:lnTo>
                  <a:lnTo>
                    <a:pt x="6332" y="104929"/>
                  </a:lnTo>
                  <a:lnTo>
                    <a:pt x="6348" y="58115"/>
                  </a:lnTo>
                  <a:lnTo>
                    <a:pt x="7761" y="39295"/>
                  </a:lnTo>
                  <a:lnTo>
                    <a:pt x="18283" y="9864"/>
                  </a:lnTo>
                  <a:lnTo>
                    <a:pt x="22942" y="3034"/>
                  </a:lnTo>
                  <a:lnTo>
                    <a:pt x="27365" y="0"/>
                  </a:lnTo>
                  <a:lnTo>
                    <a:pt x="35444" y="2414"/>
                  </a:lnTo>
                  <a:lnTo>
                    <a:pt x="51895" y="13588"/>
                  </a:lnTo>
                  <a:lnTo>
                    <a:pt x="76415" y="39698"/>
                  </a:lnTo>
                  <a:lnTo>
                    <a:pt x="83352" y="55571"/>
                  </a:lnTo>
                  <a:lnTo>
                    <a:pt x="88900" y="10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4340"/>
            <p:cNvSpPr/>
            <p:nvPr>
              <p:custDataLst>
                <p:tags r:id="rId16"/>
              </p:custDataLst>
            </p:nvPr>
          </p:nvSpPr>
          <p:spPr>
            <a:xfrm>
              <a:off x="6286500" y="6038850"/>
              <a:ext cx="88901" cy="76201"/>
            </a:xfrm>
            <a:custGeom>
              <a:avLst/>
              <a:gdLst/>
              <a:ahLst/>
              <a:cxnLst/>
              <a:rect l="0" t="0" r="0" b="0"/>
              <a:pathLst>
                <a:path w="889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79" y="6741"/>
                  </a:lnTo>
                  <a:lnTo>
                    <a:pt x="63080" y="50606"/>
                  </a:lnTo>
                  <a:lnTo>
                    <a:pt x="889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4341"/>
            <p:cNvSpPr/>
            <p:nvPr>
              <p:custDataLst>
                <p:tags r:id="rId17"/>
              </p:custDataLst>
            </p:nvPr>
          </p:nvSpPr>
          <p:spPr>
            <a:xfrm>
              <a:off x="6159500" y="6022099"/>
              <a:ext cx="93571" cy="269020"/>
            </a:xfrm>
            <a:custGeom>
              <a:avLst/>
              <a:gdLst/>
              <a:ahLst/>
              <a:cxnLst/>
              <a:rect l="0" t="0" r="0" b="0"/>
              <a:pathLst>
                <a:path w="93571" h="269020">
                  <a:moveTo>
                    <a:pt x="0" y="54851"/>
                  </a:moveTo>
                  <a:lnTo>
                    <a:pt x="0" y="54851"/>
                  </a:lnTo>
                  <a:lnTo>
                    <a:pt x="3371" y="58222"/>
                  </a:lnTo>
                  <a:lnTo>
                    <a:pt x="9460" y="99663"/>
                  </a:lnTo>
                  <a:lnTo>
                    <a:pt x="11740" y="136411"/>
                  </a:lnTo>
                  <a:lnTo>
                    <a:pt x="9043" y="178579"/>
                  </a:lnTo>
                  <a:lnTo>
                    <a:pt x="3777" y="218982"/>
                  </a:lnTo>
                  <a:lnTo>
                    <a:pt x="331" y="264905"/>
                  </a:lnTo>
                  <a:lnTo>
                    <a:pt x="98" y="269019"/>
                  </a:lnTo>
                  <a:lnTo>
                    <a:pt x="8" y="233970"/>
                  </a:lnTo>
                  <a:lnTo>
                    <a:pt x="2" y="189298"/>
                  </a:lnTo>
                  <a:lnTo>
                    <a:pt x="1882" y="154117"/>
                  </a:lnTo>
                  <a:lnTo>
                    <a:pt x="5776" y="118725"/>
                  </a:lnTo>
                  <a:lnTo>
                    <a:pt x="15195" y="72444"/>
                  </a:lnTo>
                  <a:lnTo>
                    <a:pt x="26939" y="28250"/>
                  </a:lnTo>
                  <a:lnTo>
                    <a:pt x="34550" y="14099"/>
                  </a:lnTo>
                  <a:lnTo>
                    <a:pt x="42637" y="5459"/>
                  </a:lnTo>
                  <a:lnTo>
                    <a:pt x="49053" y="1150"/>
                  </a:lnTo>
                  <a:lnTo>
                    <a:pt x="51752" y="0"/>
                  </a:lnTo>
                  <a:lnTo>
                    <a:pt x="60395" y="2486"/>
                  </a:lnTo>
                  <a:lnTo>
                    <a:pt x="70586" y="9000"/>
                  </a:lnTo>
                  <a:lnTo>
                    <a:pt x="79820" y="18950"/>
                  </a:lnTo>
                  <a:lnTo>
                    <a:pt x="89581" y="39824"/>
                  </a:lnTo>
                  <a:lnTo>
                    <a:pt x="93570" y="57140"/>
                  </a:lnTo>
                  <a:lnTo>
                    <a:pt x="92622" y="66687"/>
                  </a:lnTo>
                  <a:lnTo>
                    <a:pt x="91381" y="71208"/>
                  </a:lnTo>
                  <a:lnTo>
                    <a:pt x="86240" y="78114"/>
                  </a:lnTo>
                  <a:lnTo>
                    <a:pt x="82893" y="80943"/>
                  </a:lnTo>
                  <a:lnTo>
                    <a:pt x="73532" y="84086"/>
                  </a:lnTo>
                  <a:lnTo>
                    <a:pt x="27412" y="90867"/>
                  </a:lnTo>
                  <a:lnTo>
                    <a:pt x="19050" y="92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4342"/>
            <p:cNvSpPr/>
            <p:nvPr>
              <p:custDataLst>
                <p:tags r:id="rId18"/>
              </p:custDataLst>
            </p:nvPr>
          </p:nvSpPr>
          <p:spPr>
            <a:xfrm>
              <a:off x="6305550" y="6000750"/>
              <a:ext cx="63501" cy="127001"/>
            </a:xfrm>
            <a:custGeom>
              <a:avLst/>
              <a:gdLst/>
              <a:ahLst/>
              <a:cxnLst/>
              <a:rect l="0" t="0" r="0" b="0"/>
              <a:pathLst>
                <a:path w="63501" h="127001">
                  <a:moveTo>
                    <a:pt x="63500" y="0"/>
                  </a:moveTo>
                  <a:lnTo>
                    <a:pt x="63500" y="0"/>
                  </a:lnTo>
                  <a:lnTo>
                    <a:pt x="39734" y="32603"/>
                  </a:lnTo>
                  <a:lnTo>
                    <a:pt x="24012" y="72401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8" name="SMARTInkShape-Group942"/>
          <p:cNvGrpSpPr/>
          <p:nvPr/>
        </p:nvGrpSpPr>
        <p:grpSpPr>
          <a:xfrm>
            <a:off x="6997700" y="5963533"/>
            <a:ext cx="400051" cy="176918"/>
            <a:chOff x="6997700" y="5963533"/>
            <a:chExt cx="400051" cy="176918"/>
          </a:xfrm>
        </p:grpSpPr>
        <p:sp>
          <p:nvSpPr>
            <p:cNvPr id="1014" name="SMARTInkShape-4343"/>
            <p:cNvSpPr/>
            <p:nvPr>
              <p:custDataLst>
                <p:tags r:id="rId10"/>
              </p:custDataLst>
            </p:nvPr>
          </p:nvSpPr>
          <p:spPr>
            <a:xfrm>
              <a:off x="7188200" y="601345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0" y="0"/>
                  </a:moveTo>
                  <a:lnTo>
                    <a:pt x="0" y="0"/>
                  </a:lnTo>
                  <a:lnTo>
                    <a:pt x="12243" y="22368"/>
                  </a:lnTo>
                  <a:lnTo>
                    <a:pt x="44261" y="62511"/>
                  </a:lnTo>
                  <a:lnTo>
                    <a:pt x="635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4344"/>
            <p:cNvSpPr/>
            <p:nvPr>
              <p:custDataLst>
                <p:tags r:id="rId11"/>
              </p:custDataLst>
            </p:nvPr>
          </p:nvSpPr>
          <p:spPr>
            <a:xfrm>
              <a:off x="6997700" y="6011856"/>
              <a:ext cx="120651" cy="128595"/>
            </a:xfrm>
            <a:custGeom>
              <a:avLst/>
              <a:gdLst/>
              <a:ahLst/>
              <a:cxnLst/>
              <a:rect l="0" t="0" r="0" b="0"/>
              <a:pathLst>
                <a:path w="120651" h="128595">
                  <a:moveTo>
                    <a:pt x="0" y="58744"/>
                  </a:moveTo>
                  <a:lnTo>
                    <a:pt x="0" y="58744"/>
                  </a:lnTo>
                  <a:lnTo>
                    <a:pt x="0" y="47187"/>
                  </a:lnTo>
                  <a:lnTo>
                    <a:pt x="0" y="49754"/>
                  </a:lnTo>
                  <a:lnTo>
                    <a:pt x="5958" y="95912"/>
                  </a:lnTo>
                  <a:lnTo>
                    <a:pt x="6342" y="127724"/>
                  </a:lnTo>
                  <a:lnTo>
                    <a:pt x="7054" y="121942"/>
                  </a:lnTo>
                  <a:lnTo>
                    <a:pt x="22955" y="75407"/>
                  </a:lnTo>
                  <a:lnTo>
                    <a:pt x="47943" y="29467"/>
                  </a:lnTo>
                  <a:lnTo>
                    <a:pt x="65180" y="1320"/>
                  </a:lnTo>
                  <a:lnTo>
                    <a:pt x="68148" y="0"/>
                  </a:lnTo>
                  <a:lnTo>
                    <a:pt x="75208" y="417"/>
                  </a:lnTo>
                  <a:lnTo>
                    <a:pt x="83049" y="6714"/>
                  </a:lnTo>
                  <a:lnTo>
                    <a:pt x="99582" y="31376"/>
                  </a:lnTo>
                  <a:lnTo>
                    <a:pt x="113756" y="76768"/>
                  </a:lnTo>
                  <a:lnTo>
                    <a:pt x="120380" y="123811"/>
                  </a:lnTo>
                  <a:lnTo>
                    <a:pt x="120650" y="128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4345"/>
            <p:cNvSpPr/>
            <p:nvPr>
              <p:custDataLst>
                <p:tags r:id="rId12"/>
              </p:custDataLst>
            </p:nvPr>
          </p:nvSpPr>
          <p:spPr>
            <a:xfrm>
              <a:off x="7397750" y="5963533"/>
              <a:ext cx="1" cy="126118"/>
            </a:xfrm>
            <a:custGeom>
              <a:avLst/>
              <a:gdLst/>
              <a:ahLst/>
              <a:cxnLst/>
              <a:rect l="0" t="0" r="0" b="0"/>
              <a:pathLst>
                <a:path w="1" h="1261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2507"/>
                  </a:lnTo>
                  <a:lnTo>
                    <a:pt x="0" y="89062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4346"/>
            <p:cNvSpPr/>
            <p:nvPr>
              <p:custDataLst>
                <p:tags r:id="rId13"/>
              </p:custDataLst>
            </p:nvPr>
          </p:nvSpPr>
          <p:spPr>
            <a:xfrm>
              <a:off x="7194550" y="5994398"/>
              <a:ext cx="101601" cy="139703"/>
            </a:xfrm>
            <a:custGeom>
              <a:avLst/>
              <a:gdLst/>
              <a:ahLst/>
              <a:cxnLst/>
              <a:rect l="0" t="0" r="0" b="0"/>
              <a:pathLst>
                <a:path w="101601" h="139703">
                  <a:moveTo>
                    <a:pt x="101600" y="2"/>
                  </a:moveTo>
                  <a:lnTo>
                    <a:pt x="101600" y="2"/>
                  </a:lnTo>
                  <a:lnTo>
                    <a:pt x="98229" y="0"/>
                  </a:lnTo>
                  <a:lnTo>
                    <a:pt x="89391" y="3373"/>
                  </a:lnTo>
                  <a:lnTo>
                    <a:pt x="77834" y="15582"/>
                  </a:lnTo>
                  <a:lnTo>
                    <a:pt x="55205" y="53620"/>
                  </a:lnTo>
                  <a:lnTo>
                    <a:pt x="25143" y="99021"/>
                  </a:lnTo>
                  <a:lnTo>
                    <a:pt x="0" y="139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3" name="SMARTInkShape-Group943"/>
          <p:cNvGrpSpPr/>
          <p:nvPr/>
        </p:nvGrpSpPr>
        <p:grpSpPr>
          <a:xfrm>
            <a:off x="2688741" y="6184898"/>
            <a:ext cx="365610" cy="359300"/>
            <a:chOff x="2688741" y="6184898"/>
            <a:chExt cx="365610" cy="359300"/>
          </a:xfrm>
        </p:grpSpPr>
        <p:sp>
          <p:nvSpPr>
            <p:cNvPr id="1019" name="SMARTInkShape-4347"/>
            <p:cNvSpPr/>
            <p:nvPr>
              <p:custDataLst>
                <p:tags r:id="rId6"/>
              </p:custDataLst>
            </p:nvPr>
          </p:nvSpPr>
          <p:spPr>
            <a:xfrm>
              <a:off x="2838712" y="6242933"/>
              <a:ext cx="133089" cy="126118"/>
            </a:xfrm>
            <a:custGeom>
              <a:avLst/>
              <a:gdLst/>
              <a:ahLst/>
              <a:cxnLst/>
              <a:rect l="0" t="0" r="0" b="0"/>
              <a:pathLst>
                <a:path w="133089" h="12611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2"/>
                  </a:lnTo>
                  <a:lnTo>
                    <a:pt x="1062" y="3586"/>
                  </a:lnTo>
                  <a:lnTo>
                    <a:pt x="0" y="0"/>
                  </a:lnTo>
                  <a:lnTo>
                    <a:pt x="4859" y="3655"/>
                  </a:lnTo>
                  <a:lnTo>
                    <a:pt x="16377" y="8873"/>
                  </a:lnTo>
                  <a:lnTo>
                    <a:pt x="60490" y="44137"/>
                  </a:lnTo>
                  <a:lnTo>
                    <a:pt x="101097" y="87184"/>
                  </a:lnTo>
                  <a:lnTo>
                    <a:pt x="129168" y="116518"/>
                  </a:lnTo>
                  <a:lnTo>
                    <a:pt x="13308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4348"/>
            <p:cNvSpPr/>
            <p:nvPr>
              <p:custDataLst>
                <p:tags r:id="rId7"/>
              </p:custDataLst>
            </p:nvPr>
          </p:nvSpPr>
          <p:spPr>
            <a:xfrm>
              <a:off x="2856020" y="6197600"/>
              <a:ext cx="96731" cy="158751"/>
            </a:xfrm>
            <a:custGeom>
              <a:avLst/>
              <a:gdLst/>
              <a:ahLst/>
              <a:cxnLst/>
              <a:rect l="0" t="0" r="0" b="0"/>
              <a:pathLst>
                <a:path w="96731" h="158751">
                  <a:moveTo>
                    <a:pt x="96730" y="0"/>
                  </a:moveTo>
                  <a:lnTo>
                    <a:pt x="96730" y="0"/>
                  </a:lnTo>
                  <a:lnTo>
                    <a:pt x="89988" y="3371"/>
                  </a:lnTo>
                  <a:lnTo>
                    <a:pt x="84797" y="10670"/>
                  </a:lnTo>
                  <a:lnTo>
                    <a:pt x="57582" y="56763"/>
                  </a:lnTo>
                  <a:lnTo>
                    <a:pt x="26742" y="100138"/>
                  </a:lnTo>
                  <a:lnTo>
                    <a:pt x="1854" y="143906"/>
                  </a:lnTo>
                  <a:lnTo>
                    <a:pt x="0" y="152154"/>
                  </a:lnTo>
                  <a:lnTo>
                    <a:pt x="148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4349"/>
            <p:cNvSpPr/>
            <p:nvPr>
              <p:custDataLst>
                <p:tags r:id="rId8"/>
              </p:custDataLst>
            </p:nvPr>
          </p:nvSpPr>
          <p:spPr>
            <a:xfrm>
              <a:off x="3028950" y="6184898"/>
              <a:ext cx="25401" cy="165103"/>
            </a:xfrm>
            <a:custGeom>
              <a:avLst/>
              <a:gdLst/>
              <a:ahLst/>
              <a:cxnLst/>
              <a:rect l="0" t="0" r="0" b="0"/>
              <a:pathLst>
                <a:path w="25401" h="165103">
                  <a:moveTo>
                    <a:pt x="0" y="2"/>
                  </a:moveTo>
                  <a:lnTo>
                    <a:pt x="0" y="2"/>
                  </a:lnTo>
                  <a:lnTo>
                    <a:pt x="5467" y="0"/>
                  </a:lnTo>
                  <a:lnTo>
                    <a:pt x="9460" y="10115"/>
                  </a:lnTo>
                  <a:lnTo>
                    <a:pt x="12273" y="56176"/>
                  </a:lnTo>
                  <a:lnTo>
                    <a:pt x="12574" y="94962"/>
                  </a:lnTo>
                  <a:lnTo>
                    <a:pt x="16426" y="131384"/>
                  </a:lnTo>
                  <a:lnTo>
                    <a:pt x="25400" y="165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4350"/>
            <p:cNvSpPr/>
            <p:nvPr>
              <p:custDataLst>
                <p:tags r:id="rId9"/>
              </p:custDataLst>
            </p:nvPr>
          </p:nvSpPr>
          <p:spPr>
            <a:xfrm>
              <a:off x="2688741" y="6232521"/>
              <a:ext cx="97271" cy="311677"/>
            </a:xfrm>
            <a:custGeom>
              <a:avLst/>
              <a:gdLst/>
              <a:ahLst/>
              <a:cxnLst/>
              <a:rect l="0" t="0" r="0" b="0"/>
              <a:pathLst>
                <a:path w="97271" h="311677">
                  <a:moveTo>
                    <a:pt x="3659" y="79379"/>
                  </a:moveTo>
                  <a:lnTo>
                    <a:pt x="3659" y="79379"/>
                  </a:lnTo>
                  <a:lnTo>
                    <a:pt x="0" y="79379"/>
                  </a:lnTo>
                  <a:lnTo>
                    <a:pt x="1563" y="79379"/>
                  </a:lnTo>
                  <a:lnTo>
                    <a:pt x="2727" y="85024"/>
                  </a:lnTo>
                  <a:lnTo>
                    <a:pt x="8606" y="129198"/>
                  </a:lnTo>
                  <a:lnTo>
                    <a:pt x="12443" y="160786"/>
                  </a:lnTo>
                  <a:lnTo>
                    <a:pt x="16500" y="194112"/>
                  </a:lnTo>
                  <a:lnTo>
                    <a:pt x="18988" y="240844"/>
                  </a:lnTo>
                  <a:lnTo>
                    <a:pt x="20249" y="287820"/>
                  </a:lnTo>
                  <a:lnTo>
                    <a:pt x="19734" y="300901"/>
                  </a:lnTo>
                  <a:lnTo>
                    <a:pt x="17026" y="311676"/>
                  </a:lnTo>
                  <a:lnTo>
                    <a:pt x="13186" y="300059"/>
                  </a:lnTo>
                  <a:lnTo>
                    <a:pt x="10950" y="261888"/>
                  </a:lnTo>
                  <a:lnTo>
                    <a:pt x="12309" y="224464"/>
                  </a:lnTo>
                  <a:lnTo>
                    <a:pt x="15264" y="182666"/>
                  </a:lnTo>
                  <a:lnTo>
                    <a:pt x="18930" y="140571"/>
                  </a:lnTo>
                  <a:lnTo>
                    <a:pt x="21029" y="105870"/>
                  </a:lnTo>
                  <a:lnTo>
                    <a:pt x="24093" y="64416"/>
                  </a:lnTo>
                  <a:lnTo>
                    <a:pt x="33475" y="18795"/>
                  </a:lnTo>
                  <a:lnTo>
                    <a:pt x="39697" y="3965"/>
                  </a:lnTo>
                  <a:lnTo>
                    <a:pt x="43900" y="0"/>
                  </a:lnTo>
                  <a:lnTo>
                    <a:pt x="51883" y="120"/>
                  </a:lnTo>
                  <a:lnTo>
                    <a:pt x="56975" y="1140"/>
                  </a:lnTo>
                  <a:lnTo>
                    <a:pt x="66395" y="7917"/>
                  </a:lnTo>
                  <a:lnTo>
                    <a:pt x="79633" y="25514"/>
                  </a:lnTo>
                  <a:lnTo>
                    <a:pt x="93377" y="56743"/>
                  </a:lnTo>
                  <a:lnTo>
                    <a:pt x="97270" y="81688"/>
                  </a:lnTo>
                  <a:lnTo>
                    <a:pt x="94418" y="96633"/>
                  </a:lnTo>
                  <a:lnTo>
                    <a:pt x="87740" y="110331"/>
                  </a:lnTo>
                  <a:lnTo>
                    <a:pt x="77717" y="123474"/>
                  </a:lnTo>
                  <a:lnTo>
                    <a:pt x="62444" y="130727"/>
                  </a:lnTo>
                  <a:lnTo>
                    <a:pt x="15797" y="136019"/>
                  </a:lnTo>
                  <a:lnTo>
                    <a:pt x="6057" y="136428"/>
                  </a:lnTo>
                  <a:lnTo>
                    <a:pt x="6669" y="135757"/>
                  </a:lnTo>
                  <a:lnTo>
                    <a:pt x="16359" y="130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4" name="SMARTInkShape-4351"/>
          <p:cNvSpPr/>
          <p:nvPr>
            <p:custDataLst>
              <p:tags r:id="rId4"/>
            </p:custDataLst>
          </p:nvPr>
        </p:nvSpPr>
        <p:spPr>
          <a:xfrm>
            <a:off x="2957327" y="309940"/>
            <a:ext cx="1129046" cy="1744033"/>
          </a:xfrm>
          <a:custGeom>
            <a:avLst/>
            <a:gdLst/>
            <a:ahLst/>
            <a:cxnLst/>
            <a:rect l="0" t="0" r="0" b="0"/>
            <a:pathLst>
              <a:path w="1129046" h="1744033">
                <a:moveTo>
                  <a:pt x="300223" y="274260"/>
                </a:moveTo>
                <a:lnTo>
                  <a:pt x="300223" y="274260"/>
                </a:lnTo>
                <a:lnTo>
                  <a:pt x="293481" y="270889"/>
                </a:lnTo>
                <a:lnTo>
                  <a:pt x="288290" y="265471"/>
                </a:lnTo>
                <a:lnTo>
                  <a:pt x="284336" y="259065"/>
                </a:lnTo>
                <a:lnTo>
                  <a:pt x="282579" y="253866"/>
                </a:lnTo>
                <a:lnTo>
                  <a:pt x="288331" y="236859"/>
                </a:lnTo>
                <a:lnTo>
                  <a:pt x="314467" y="200759"/>
                </a:lnTo>
                <a:lnTo>
                  <a:pt x="360813" y="157775"/>
                </a:lnTo>
                <a:lnTo>
                  <a:pt x="402842" y="121213"/>
                </a:lnTo>
                <a:lnTo>
                  <a:pt x="448456" y="83568"/>
                </a:lnTo>
                <a:lnTo>
                  <a:pt x="481110" y="59686"/>
                </a:lnTo>
                <a:lnTo>
                  <a:pt x="514437" y="39664"/>
                </a:lnTo>
                <a:lnTo>
                  <a:pt x="561563" y="15896"/>
                </a:lnTo>
                <a:lnTo>
                  <a:pt x="606805" y="2191"/>
                </a:lnTo>
                <a:lnTo>
                  <a:pt x="638506" y="0"/>
                </a:lnTo>
                <a:lnTo>
                  <a:pt x="684324" y="2733"/>
                </a:lnTo>
                <a:lnTo>
                  <a:pt x="726592" y="11774"/>
                </a:lnTo>
                <a:lnTo>
                  <a:pt x="768514" y="31622"/>
                </a:lnTo>
                <a:lnTo>
                  <a:pt x="807746" y="59845"/>
                </a:lnTo>
                <a:lnTo>
                  <a:pt x="846182" y="92431"/>
                </a:lnTo>
                <a:lnTo>
                  <a:pt x="886263" y="130779"/>
                </a:lnTo>
                <a:lnTo>
                  <a:pt x="927537" y="175303"/>
                </a:lnTo>
                <a:lnTo>
                  <a:pt x="954384" y="207701"/>
                </a:lnTo>
                <a:lnTo>
                  <a:pt x="982781" y="240915"/>
                </a:lnTo>
                <a:lnTo>
                  <a:pt x="1008100" y="278255"/>
                </a:lnTo>
                <a:lnTo>
                  <a:pt x="1031113" y="318369"/>
                </a:lnTo>
                <a:lnTo>
                  <a:pt x="1053100" y="359716"/>
                </a:lnTo>
                <a:lnTo>
                  <a:pt x="1072750" y="403492"/>
                </a:lnTo>
                <a:lnTo>
                  <a:pt x="1090185" y="449524"/>
                </a:lnTo>
                <a:lnTo>
                  <a:pt x="1097798" y="473653"/>
                </a:lnTo>
                <a:lnTo>
                  <a:pt x="1104990" y="498205"/>
                </a:lnTo>
                <a:lnTo>
                  <a:pt x="1111195" y="523746"/>
                </a:lnTo>
                <a:lnTo>
                  <a:pt x="1116743" y="549945"/>
                </a:lnTo>
                <a:lnTo>
                  <a:pt x="1121853" y="576583"/>
                </a:lnTo>
                <a:lnTo>
                  <a:pt x="1125260" y="604925"/>
                </a:lnTo>
                <a:lnTo>
                  <a:pt x="1127531" y="634404"/>
                </a:lnTo>
                <a:lnTo>
                  <a:pt x="1129045" y="664639"/>
                </a:lnTo>
                <a:lnTo>
                  <a:pt x="1128643" y="695379"/>
                </a:lnTo>
                <a:lnTo>
                  <a:pt x="1126964" y="726456"/>
                </a:lnTo>
                <a:lnTo>
                  <a:pt x="1124434" y="757757"/>
                </a:lnTo>
                <a:lnTo>
                  <a:pt x="1119925" y="789208"/>
                </a:lnTo>
                <a:lnTo>
                  <a:pt x="1114097" y="820759"/>
                </a:lnTo>
                <a:lnTo>
                  <a:pt x="1107388" y="852376"/>
                </a:lnTo>
                <a:lnTo>
                  <a:pt x="1100094" y="884743"/>
                </a:lnTo>
                <a:lnTo>
                  <a:pt x="1092409" y="917610"/>
                </a:lnTo>
                <a:lnTo>
                  <a:pt x="1084464" y="950810"/>
                </a:lnTo>
                <a:lnTo>
                  <a:pt x="1074228" y="983526"/>
                </a:lnTo>
                <a:lnTo>
                  <a:pt x="1062465" y="1015921"/>
                </a:lnTo>
                <a:lnTo>
                  <a:pt x="1049683" y="1048101"/>
                </a:lnTo>
                <a:lnTo>
                  <a:pt x="1036225" y="1080843"/>
                </a:lnTo>
                <a:lnTo>
                  <a:pt x="1022313" y="1113960"/>
                </a:lnTo>
                <a:lnTo>
                  <a:pt x="1008100" y="1147326"/>
                </a:lnTo>
                <a:lnTo>
                  <a:pt x="992980" y="1180154"/>
                </a:lnTo>
                <a:lnTo>
                  <a:pt x="977255" y="1212623"/>
                </a:lnTo>
                <a:lnTo>
                  <a:pt x="961128" y="1244852"/>
                </a:lnTo>
                <a:lnTo>
                  <a:pt x="944026" y="1276921"/>
                </a:lnTo>
                <a:lnTo>
                  <a:pt x="926275" y="1308884"/>
                </a:lnTo>
                <a:lnTo>
                  <a:pt x="908091" y="1340776"/>
                </a:lnTo>
                <a:lnTo>
                  <a:pt x="889618" y="1371915"/>
                </a:lnTo>
                <a:lnTo>
                  <a:pt x="870953" y="1402552"/>
                </a:lnTo>
                <a:lnTo>
                  <a:pt x="852159" y="1432855"/>
                </a:lnTo>
                <a:lnTo>
                  <a:pt x="833281" y="1461523"/>
                </a:lnTo>
                <a:lnTo>
                  <a:pt x="814345" y="1489102"/>
                </a:lnTo>
                <a:lnTo>
                  <a:pt x="795371" y="1515955"/>
                </a:lnTo>
                <a:lnTo>
                  <a:pt x="757356" y="1562724"/>
                </a:lnTo>
                <a:lnTo>
                  <a:pt x="718587" y="1603972"/>
                </a:lnTo>
                <a:lnTo>
                  <a:pt x="677838" y="1641119"/>
                </a:lnTo>
                <a:lnTo>
                  <a:pt x="636209" y="1670799"/>
                </a:lnTo>
                <a:lnTo>
                  <a:pt x="594189" y="1695044"/>
                </a:lnTo>
                <a:lnTo>
                  <a:pt x="551995" y="1715227"/>
                </a:lnTo>
                <a:lnTo>
                  <a:pt x="507842" y="1729842"/>
                </a:lnTo>
                <a:lnTo>
                  <a:pt x="463053" y="1739629"/>
                </a:lnTo>
                <a:lnTo>
                  <a:pt x="419629" y="1743980"/>
                </a:lnTo>
                <a:lnTo>
                  <a:pt x="374929" y="1744032"/>
                </a:lnTo>
                <a:lnTo>
                  <a:pt x="330604" y="1740997"/>
                </a:lnTo>
                <a:lnTo>
                  <a:pt x="289736" y="1734945"/>
                </a:lnTo>
                <a:lnTo>
                  <a:pt x="250407" y="1721907"/>
                </a:lnTo>
                <a:lnTo>
                  <a:pt x="212466" y="1703648"/>
                </a:lnTo>
                <a:lnTo>
                  <a:pt x="176788" y="1681421"/>
                </a:lnTo>
                <a:lnTo>
                  <a:pt x="131711" y="1634995"/>
                </a:lnTo>
                <a:lnTo>
                  <a:pt x="102797" y="1597522"/>
                </a:lnTo>
                <a:lnTo>
                  <a:pt x="75600" y="1557349"/>
                </a:lnTo>
                <a:lnTo>
                  <a:pt x="54105" y="1515975"/>
                </a:lnTo>
                <a:lnTo>
                  <a:pt x="37026" y="1470306"/>
                </a:lnTo>
                <a:lnTo>
                  <a:pt x="29509" y="1446274"/>
                </a:lnTo>
                <a:lnTo>
                  <a:pt x="23086" y="1421080"/>
                </a:lnTo>
                <a:lnTo>
                  <a:pt x="17393" y="1395112"/>
                </a:lnTo>
                <a:lnTo>
                  <a:pt x="12186" y="1368628"/>
                </a:lnTo>
                <a:lnTo>
                  <a:pt x="8009" y="1341094"/>
                </a:lnTo>
                <a:lnTo>
                  <a:pt x="4519" y="1312861"/>
                </a:lnTo>
                <a:lnTo>
                  <a:pt x="1487" y="1284160"/>
                </a:lnTo>
                <a:lnTo>
                  <a:pt x="172" y="1253738"/>
                </a:lnTo>
                <a:lnTo>
                  <a:pt x="0" y="1222168"/>
                </a:lnTo>
                <a:lnTo>
                  <a:pt x="591" y="1189832"/>
                </a:lnTo>
                <a:lnTo>
                  <a:pt x="3807" y="1156280"/>
                </a:lnTo>
                <a:lnTo>
                  <a:pt x="8773" y="1121918"/>
                </a:lnTo>
                <a:lnTo>
                  <a:pt x="14906" y="1087015"/>
                </a:lnTo>
                <a:lnTo>
                  <a:pt x="23228" y="1051047"/>
                </a:lnTo>
                <a:lnTo>
                  <a:pt x="33010" y="1014368"/>
                </a:lnTo>
                <a:lnTo>
                  <a:pt x="43765" y="977215"/>
                </a:lnTo>
                <a:lnTo>
                  <a:pt x="55873" y="939747"/>
                </a:lnTo>
                <a:lnTo>
                  <a:pt x="68884" y="902068"/>
                </a:lnTo>
                <a:lnTo>
                  <a:pt x="82497" y="864249"/>
                </a:lnTo>
                <a:lnTo>
                  <a:pt x="97217" y="826336"/>
                </a:lnTo>
                <a:lnTo>
                  <a:pt x="112674" y="788360"/>
                </a:lnTo>
                <a:lnTo>
                  <a:pt x="128624" y="750344"/>
                </a:lnTo>
                <a:lnTo>
                  <a:pt x="144196" y="712299"/>
                </a:lnTo>
                <a:lnTo>
                  <a:pt x="159516" y="674236"/>
                </a:lnTo>
                <a:lnTo>
                  <a:pt x="174669" y="636161"/>
                </a:lnTo>
                <a:lnTo>
                  <a:pt x="189003" y="598077"/>
                </a:lnTo>
                <a:lnTo>
                  <a:pt x="202793" y="559988"/>
                </a:lnTo>
                <a:lnTo>
                  <a:pt x="216220" y="521895"/>
                </a:lnTo>
                <a:lnTo>
                  <a:pt x="228698" y="483800"/>
                </a:lnTo>
                <a:lnTo>
                  <a:pt x="240546" y="445703"/>
                </a:lnTo>
                <a:lnTo>
                  <a:pt x="251971" y="407606"/>
                </a:lnTo>
                <a:lnTo>
                  <a:pt x="262411" y="371624"/>
                </a:lnTo>
                <a:lnTo>
                  <a:pt x="272193" y="337053"/>
                </a:lnTo>
                <a:lnTo>
                  <a:pt x="281536" y="303422"/>
                </a:lnTo>
                <a:lnTo>
                  <a:pt x="300223" y="236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SMARTInkShape-4352"/>
          <p:cNvSpPr/>
          <p:nvPr>
            <p:custDataLst>
              <p:tags r:id="rId5"/>
            </p:custDataLst>
          </p:nvPr>
        </p:nvSpPr>
        <p:spPr>
          <a:xfrm>
            <a:off x="2275771" y="1513639"/>
            <a:ext cx="569030" cy="73600"/>
          </a:xfrm>
          <a:custGeom>
            <a:avLst/>
            <a:gdLst/>
            <a:ahLst/>
            <a:cxnLst/>
            <a:rect l="0" t="0" r="0" b="0"/>
            <a:pathLst>
              <a:path w="569030" h="73600">
                <a:moveTo>
                  <a:pt x="16579" y="67511"/>
                </a:moveTo>
                <a:lnTo>
                  <a:pt x="16579" y="67511"/>
                </a:lnTo>
                <a:lnTo>
                  <a:pt x="177" y="72978"/>
                </a:lnTo>
                <a:lnTo>
                  <a:pt x="0" y="73273"/>
                </a:lnTo>
                <a:lnTo>
                  <a:pt x="1684" y="73599"/>
                </a:lnTo>
                <a:lnTo>
                  <a:pt x="38096" y="68740"/>
                </a:lnTo>
                <a:lnTo>
                  <a:pt x="76942" y="65000"/>
                </a:lnTo>
                <a:lnTo>
                  <a:pt x="102682" y="61604"/>
                </a:lnTo>
                <a:lnTo>
                  <a:pt x="131837" y="57223"/>
                </a:lnTo>
                <a:lnTo>
                  <a:pt x="163268" y="52185"/>
                </a:lnTo>
                <a:lnTo>
                  <a:pt x="196216" y="46711"/>
                </a:lnTo>
                <a:lnTo>
                  <a:pt x="230176" y="40944"/>
                </a:lnTo>
                <a:lnTo>
                  <a:pt x="264810" y="34983"/>
                </a:lnTo>
                <a:lnTo>
                  <a:pt x="297777" y="29598"/>
                </a:lnTo>
                <a:lnTo>
                  <a:pt x="329634" y="24597"/>
                </a:lnTo>
                <a:lnTo>
                  <a:pt x="360749" y="19852"/>
                </a:lnTo>
                <a:lnTo>
                  <a:pt x="406610" y="12697"/>
                </a:lnTo>
                <a:lnTo>
                  <a:pt x="444940" y="4703"/>
                </a:lnTo>
                <a:lnTo>
                  <a:pt x="450320" y="2356"/>
                </a:lnTo>
                <a:lnTo>
                  <a:pt x="448262" y="791"/>
                </a:lnTo>
                <a:lnTo>
                  <a:pt x="414164" y="0"/>
                </a:lnTo>
                <a:lnTo>
                  <a:pt x="369202" y="4815"/>
                </a:lnTo>
                <a:lnTo>
                  <a:pt x="339855" y="8780"/>
                </a:lnTo>
                <a:lnTo>
                  <a:pt x="306886" y="13540"/>
                </a:lnTo>
                <a:lnTo>
                  <a:pt x="271500" y="18831"/>
                </a:lnTo>
                <a:lnTo>
                  <a:pt x="237326" y="24474"/>
                </a:lnTo>
                <a:lnTo>
                  <a:pt x="203960" y="30353"/>
                </a:lnTo>
                <a:lnTo>
                  <a:pt x="171133" y="36389"/>
                </a:lnTo>
                <a:lnTo>
                  <a:pt x="144310" y="41824"/>
                </a:lnTo>
                <a:lnTo>
                  <a:pt x="101335" y="51626"/>
                </a:lnTo>
                <a:lnTo>
                  <a:pt x="60968" y="64347"/>
                </a:lnTo>
                <a:lnTo>
                  <a:pt x="58166" y="66813"/>
                </a:lnTo>
                <a:lnTo>
                  <a:pt x="57004" y="69162"/>
                </a:lnTo>
                <a:lnTo>
                  <a:pt x="70764" y="71773"/>
                </a:lnTo>
                <a:lnTo>
                  <a:pt x="99222" y="71522"/>
                </a:lnTo>
                <a:lnTo>
                  <a:pt x="142444" y="66707"/>
                </a:lnTo>
                <a:lnTo>
                  <a:pt x="170339" y="63447"/>
                </a:lnTo>
                <a:lnTo>
                  <a:pt x="201636" y="59863"/>
                </a:lnTo>
                <a:lnTo>
                  <a:pt x="235200" y="56062"/>
                </a:lnTo>
                <a:lnTo>
                  <a:pt x="271688" y="51412"/>
                </a:lnTo>
                <a:lnTo>
                  <a:pt x="310124" y="46195"/>
                </a:lnTo>
                <a:lnTo>
                  <a:pt x="349859" y="40600"/>
                </a:lnTo>
                <a:lnTo>
                  <a:pt x="385521" y="34754"/>
                </a:lnTo>
                <a:lnTo>
                  <a:pt x="418468" y="28740"/>
                </a:lnTo>
                <a:lnTo>
                  <a:pt x="449605" y="22613"/>
                </a:lnTo>
                <a:lnTo>
                  <a:pt x="475302" y="17824"/>
                </a:lnTo>
                <a:lnTo>
                  <a:pt x="517024" y="10620"/>
                </a:lnTo>
                <a:lnTo>
                  <a:pt x="564154" y="4398"/>
                </a:lnTo>
                <a:lnTo>
                  <a:pt x="569029" y="40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79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22</cp:revision>
  <dcterms:created xsi:type="dcterms:W3CDTF">2019-01-30T20:54:36Z</dcterms:created>
  <dcterms:modified xsi:type="dcterms:W3CDTF">2019-04-29T21:07:59Z</dcterms:modified>
</cp:coreProperties>
</file>